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48" r:id="rId3"/>
  </p:sldMasterIdLst>
  <p:notesMasterIdLst>
    <p:notesMasterId r:id="rId26"/>
  </p:notesMasterIdLst>
  <p:sldIdLst>
    <p:sldId id="258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398"/>
    <a:srgbClr val="FF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49"/>
  </p:normalViewPr>
  <p:slideViewPr>
    <p:cSldViewPr snapToGrid="0" snapToObjects="1">
      <p:cViewPr varScale="1">
        <p:scale>
          <a:sx n="58" d="100"/>
          <a:sy n="58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DA19A-7426-4BC9-B0FB-996DFC7390B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7B629A5-0C2B-4876-A992-750796819545}">
      <dgm:prSet phldrT="[Texto]"/>
      <dgm:spPr/>
      <dgm:t>
        <a:bodyPr/>
        <a:lstStyle/>
        <a:p>
          <a:r>
            <a:rPr lang="es-ES" dirty="0" smtClean="0"/>
            <a:t>Incertidumbre inicial</a:t>
          </a:r>
        </a:p>
      </dgm:t>
    </dgm:pt>
    <dgm:pt modelId="{B4A7A559-AA26-4ECB-BE90-4DD36C38E4BB}" type="parTrans" cxnId="{E7E8F24B-DE1B-4290-95F8-03D77603ADEF}">
      <dgm:prSet/>
      <dgm:spPr/>
      <dgm:t>
        <a:bodyPr/>
        <a:lstStyle/>
        <a:p>
          <a:endParaRPr lang="es-ES"/>
        </a:p>
      </dgm:t>
    </dgm:pt>
    <dgm:pt modelId="{C9703292-432F-4711-9B4C-C365DFAEC5D0}" type="sibTrans" cxnId="{E7E8F24B-DE1B-4290-95F8-03D77603ADEF}">
      <dgm:prSet/>
      <dgm:spPr/>
      <dgm:t>
        <a:bodyPr/>
        <a:lstStyle/>
        <a:p>
          <a:endParaRPr lang="es-ES"/>
        </a:p>
      </dgm:t>
    </dgm:pt>
    <dgm:pt modelId="{8ED3C84D-7517-42E1-BD90-9F4E244064BB}">
      <dgm:prSet phldrT="[Texto]"/>
      <dgm:spPr/>
      <dgm:t>
        <a:bodyPr/>
        <a:lstStyle/>
        <a:p>
          <a:r>
            <a:rPr lang="es-ES" dirty="0" smtClean="0"/>
            <a:t>Confusión</a:t>
          </a:r>
          <a:endParaRPr lang="es-ES" dirty="0"/>
        </a:p>
      </dgm:t>
    </dgm:pt>
    <dgm:pt modelId="{1BC2B3A6-7A5B-4B83-8331-8F8D053F97B4}" type="parTrans" cxnId="{E91A46F1-AF31-4EDD-B0C7-FF449BDA11D0}">
      <dgm:prSet/>
      <dgm:spPr/>
      <dgm:t>
        <a:bodyPr/>
        <a:lstStyle/>
        <a:p>
          <a:endParaRPr lang="es-ES"/>
        </a:p>
      </dgm:t>
    </dgm:pt>
    <dgm:pt modelId="{2709ABEF-7849-4238-9508-13B9BF048272}" type="sibTrans" cxnId="{E91A46F1-AF31-4EDD-B0C7-FF449BDA11D0}">
      <dgm:prSet/>
      <dgm:spPr/>
      <dgm:t>
        <a:bodyPr/>
        <a:lstStyle/>
        <a:p>
          <a:endParaRPr lang="es-ES"/>
        </a:p>
      </dgm:t>
    </dgm:pt>
    <dgm:pt modelId="{DFA29688-1F7A-4179-96D1-0F206512438C}">
      <dgm:prSet phldrT="[Texto]"/>
      <dgm:spPr/>
      <dgm:t>
        <a:bodyPr/>
        <a:lstStyle/>
        <a:p>
          <a:r>
            <a:rPr lang="es-ES" dirty="0" smtClean="0"/>
            <a:t>Individualización</a:t>
          </a:r>
        </a:p>
        <a:p>
          <a:r>
            <a:rPr lang="es-ES" dirty="0" smtClean="0"/>
            <a:t>(trabajo docente)</a:t>
          </a:r>
          <a:endParaRPr lang="es-ES" dirty="0"/>
        </a:p>
      </dgm:t>
    </dgm:pt>
    <dgm:pt modelId="{37B2C96D-202A-4992-A49F-E5188501B8E5}" type="parTrans" cxnId="{57A887D0-7EA0-4510-BD2D-F129849FB853}">
      <dgm:prSet/>
      <dgm:spPr/>
      <dgm:t>
        <a:bodyPr/>
        <a:lstStyle/>
        <a:p>
          <a:endParaRPr lang="es-ES"/>
        </a:p>
      </dgm:t>
    </dgm:pt>
    <dgm:pt modelId="{7EE3C728-D72C-4295-B7AF-020F86FF4289}" type="sibTrans" cxnId="{57A887D0-7EA0-4510-BD2D-F129849FB853}">
      <dgm:prSet/>
      <dgm:spPr/>
      <dgm:t>
        <a:bodyPr/>
        <a:lstStyle/>
        <a:p>
          <a:endParaRPr lang="es-ES"/>
        </a:p>
      </dgm:t>
    </dgm:pt>
    <dgm:pt modelId="{D99B86C0-AAE3-4700-ABC7-86AB7C35C92C}" type="pres">
      <dgm:prSet presAssocID="{7ADDA19A-7426-4BC9-B0FB-996DFC7390B3}" presName="CompostProcess" presStyleCnt="0">
        <dgm:presLayoutVars>
          <dgm:dir/>
          <dgm:resizeHandles val="exact"/>
        </dgm:presLayoutVars>
      </dgm:prSet>
      <dgm:spPr/>
    </dgm:pt>
    <dgm:pt modelId="{B0193C08-D893-4AF9-A512-59A8F71CB268}" type="pres">
      <dgm:prSet presAssocID="{7ADDA19A-7426-4BC9-B0FB-996DFC7390B3}" presName="arrow" presStyleLbl="bgShp" presStyleIdx="0" presStyleCnt="1"/>
      <dgm:spPr/>
    </dgm:pt>
    <dgm:pt modelId="{FF2DFB17-4BB0-46F9-86E4-A8D49B370205}" type="pres">
      <dgm:prSet presAssocID="{7ADDA19A-7426-4BC9-B0FB-996DFC7390B3}" presName="linearProcess" presStyleCnt="0"/>
      <dgm:spPr/>
    </dgm:pt>
    <dgm:pt modelId="{4F64B194-C6BE-4F4B-9B57-EB7C5F53E613}" type="pres">
      <dgm:prSet presAssocID="{27B629A5-0C2B-4876-A992-75079681954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0EDD11-399B-4723-8672-EF3CF7F9275E}" type="pres">
      <dgm:prSet presAssocID="{C9703292-432F-4711-9B4C-C365DFAEC5D0}" presName="sibTrans" presStyleCnt="0"/>
      <dgm:spPr/>
    </dgm:pt>
    <dgm:pt modelId="{9B135159-3A37-433A-A1FD-E572462B865E}" type="pres">
      <dgm:prSet presAssocID="{8ED3C84D-7517-42E1-BD90-9F4E244064B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D19E97-3895-4F6C-A56F-F957C539E2A1}" type="pres">
      <dgm:prSet presAssocID="{2709ABEF-7849-4238-9508-13B9BF048272}" presName="sibTrans" presStyleCnt="0"/>
      <dgm:spPr/>
    </dgm:pt>
    <dgm:pt modelId="{7191EB52-6363-4404-8DB6-A835418DC268}" type="pres">
      <dgm:prSet presAssocID="{DFA29688-1F7A-4179-96D1-0F206512438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41E137-8B66-454B-88E3-CFCD1D0261C7}" type="presOf" srcId="{8ED3C84D-7517-42E1-BD90-9F4E244064BB}" destId="{9B135159-3A37-433A-A1FD-E572462B865E}" srcOrd="0" destOrd="0" presId="urn:microsoft.com/office/officeart/2005/8/layout/hProcess9"/>
    <dgm:cxn modelId="{E7E8F24B-DE1B-4290-95F8-03D77603ADEF}" srcId="{7ADDA19A-7426-4BC9-B0FB-996DFC7390B3}" destId="{27B629A5-0C2B-4876-A992-750796819545}" srcOrd="0" destOrd="0" parTransId="{B4A7A559-AA26-4ECB-BE90-4DD36C38E4BB}" sibTransId="{C9703292-432F-4711-9B4C-C365DFAEC5D0}"/>
    <dgm:cxn modelId="{2D6C1944-AD99-41C7-94B8-C91E2D510FAF}" type="presOf" srcId="{DFA29688-1F7A-4179-96D1-0F206512438C}" destId="{7191EB52-6363-4404-8DB6-A835418DC268}" srcOrd="0" destOrd="0" presId="urn:microsoft.com/office/officeart/2005/8/layout/hProcess9"/>
    <dgm:cxn modelId="{E91A46F1-AF31-4EDD-B0C7-FF449BDA11D0}" srcId="{7ADDA19A-7426-4BC9-B0FB-996DFC7390B3}" destId="{8ED3C84D-7517-42E1-BD90-9F4E244064BB}" srcOrd="1" destOrd="0" parTransId="{1BC2B3A6-7A5B-4B83-8331-8F8D053F97B4}" sibTransId="{2709ABEF-7849-4238-9508-13B9BF048272}"/>
    <dgm:cxn modelId="{31FF49F2-35C7-436F-8CDB-E135A72F9339}" type="presOf" srcId="{27B629A5-0C2B-4876-A992-750796819545}" destId="{4F64B194-C6BE-4F4B-9B57-EB7C5F53E613}" srcOrd="0" destOrd="0" presId="urn:microsoft.com/office/officeart/2005/8/layout/hProcess9"/>
    <dgm:cxn modelId="{F64317EB-974B-4FE1-BF5E-CF30859D03DE}" type="presOf" srcId="{7ADDA19A-7426-4BC9-B0FB-996DFC7390B3}" destId="{D99B86C0-AAE3-4700-ABC7-86AB7C35C92C}" srcOrd="0" destOrd="0" presId="urn:microsoft.com/office/officeart/2005/8/layout/hProcess9"/>
    <dgm:cxn modelId="{57A887D0-7EA0-4510-BD2D-F129849FB853}" srcId="{7ADDA19A-7426-4BC9-B0FB-996DFC7390B3}" destId="{DFA29688-1F7A-4179-96D1-0F206512438C}" srcOrd="2" destOrd="0" parTransId="{37B2C96D-202A-4992-A49F-E5188501B8E5}" sibTransId="{7EE3C728-D72C-4295-B7AF-020F86FF4289}"/>
    <dgm:cxn modelId="{3CABBA10-C49D-4BCB-9DB3-DD1A3A0D7CB7}" type="presParOf" srcId="{D99B86C0-AAE3-4700-ABC7-86AB7C35C92C}" destId="{B0193C08-D893-4AF9-A512-59A8F71CB268}" srcOrd="0" destOrd="0" presId="urn:microsoft.com/office/officeart/2005/8/layout/hProcess9"/>
    <dgm:cxn modelId="{1AA32DDC-6784-46E5-8FE8-6F3411130FD7}" type="presParOf" srcId="{D99B86C0-AAE3-4700-ABC7-86AB7C35C92C}" destId="{FF2DFB17-4BB0-46F9-86E4-A8D49B370205}" srcOrd="1" destOrd="0" presId="urn:microsoft.com/office/officeart/2005/8/layout/hProcess9"/>
    <dgm:cxn modelId="{2F8504D7-717F-4526-847C-34D96310C737}" type="presParOf" srcId="{FF2DFB17-4BB0-46F9-86E4-A8D49B370205}" destId="{4F64B194-C6BE-4F4B-9B57-EB7C5F53E613}" srcOrd="0" destOrd="0" presId="urn:microsoft.com/office/officeart/2005/8/layout/hProcess9"/>
    <dgm:cxn modelId="{0F3909E5-2A03-4A07-B7E3-497DFBEF4764}" type="presParOf" srcId="{FF2DFB17-4BB0-46F9-86E4-A8D49B370205}" destId="{D90EDD11-399B-4723-8672-EF3CF7F9275E}" srcOrd="1" destOrd="0" presId="urn:microsoft.com/office/officeart/2005/8/layout/hProcess9"/>
    <dgm:cxn modelId="{A5AD57AD-299E-4C1C-92B4-B1E43925A6D0}" type="presParOf" srcId="{FF2DFB17-4BB0-46F9-86E4-A8D49B370205}" destId="{9B135159-3A37-433A-A1FD-E572462B865E}" srcOrd="2" destOrd="0" presId="urn:microsoft.com/office/officeart/2005/8/layout/hProcess9"/>
    <dgm:cxn modelId="{B470FF56-5435-488D-8638-FCFD4F351D20}" type="presParOf" srcId="{FF2DFB17-4BB0-46F9-86E4-A8D49B370205}" destId="{B6D19E97-3895-4F6C-A56F-F957C539E2A1}" srcOrd="3" destOrd="0" presId="urn:microsoft.com/office/officeart/2005/8/layout/hProcess9"/>
    <dgm:cxn modelId="{3697A589-A91B-4821-8A18-4D6238F06962}" type="presParOf" srcId="{FF2DFB17-4BB0-46F9-86E4-A8D49B370205}" destId="{7191EB52-6363-4404-8DB6-A835418DC2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B62912-6CDB-47C9-AD16-F0F06AEDDD1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0AE6425-E540-4D62-9D35-0B09EB18C14C}">
      <dgm:prSet phldrT="[Texto]"/>
      <dgm:spPr/>
      <dgm:t>
        <a:bodyPr/>
        <a:lstStyle/>
        <a:p>
          <a:r>
            <a:rPr lang="es-ES" dirty="0" smtClean="0"/>
            <a:t>Contexto</a:t>
          </a:r>
          <a:endParaRPr lang="es-ES" dirty="0"/>
        </a:p>
      </dgm:t>
    </dgm:pt>
    <dgm:pt modelId="{EF6CBB6F-BE96-41D3-B72F-5E60229695CC}" type="parTrans" cxnId="{54B29B5A-5273-40B1-A32B-D659DCDE1BD5}">
      <dgm:prSet/>
      <dgm:spPr/>
      <dgm:t>
        <a:bodyPr/>
        <a:lstStyle/>
        <a:p>
          <a:endParaRPr lang="es-ES"/>
        </a:p>
      </dgm:t>
    </dgm:pt>
    <dgm:pt modelId="{F1562B0D-68C2-46BA-8EED-6FEE5B116B0A}" type="sibTrans" cxnId="{54B29B5A-5273-40B1-A32B-D659DCDE1BD5}">
      <dgm:prSet/>
      <dgm:spPr/>
      <dgm:t>
        <a:bodyPr/>
        <a:lstStyle/>
        <a:p>
          <a:endParaRPr lang="es-ES"/>
        </a:p>
      </dgm:t>
    </dgm:pt>
    <dgm:pt modelId="{B8F0734C-EAC4-428E-966D-B22864DAA4B3}">
      <dgm:prSet phldrT="[Texto]"/>
      <dgm:spPr/>
      <dgm:t>
        <a:bodyPr/>
        <a:lstStyle/>
        <a:p>
          <a:r>
            <a:rPr lang="es-ES" dirty="0" smtClean="0"/>
            <a:t>Partir de análisis del centro</a:t>
          </a:r>
          <a:endParaRPr lang="es-ES" dirty="0"/>
        </a:p>
      </dgm:t>
    </dgm:pt>
    <dgm:pt modelId="{F58F068F-1453-4F9A-A67D-E07B2222FDD6}" type="parTrans" cxnId="{A06FF70F-D1D5-49F0-BDFC-E26F4A537028}">
      <dgm:prSet/>
      <dgm:spPr/>
      <dgm:t>
        <a:bodyPr/>
        <a:lstStyle/>
        <a:p>
          <a:endParaRPr lang="es-ES"/>
        </a:p>
      </dgm:t>
    </dgm:pt>
    <dgm:pt modelId="{8C02F120-D6B4-4DF3-8089-E4EADFB8CDC5}" type="sibTrans" cxnId="{A06FF70F-D1D5-49F0-BDFC-E26F4A537028}">
      <dgm:prSet/>
      <dgm:spPr/>
      <dgm:t>
        <a:bodyPr/>
        <a:lstStyle/>
        <a:p>
          <a:endParaRPr lang="es-ES"/>
        </a:p>
      </dgm:t>
    </dgm:pt>
    <dgm:pt modelId="{3CA50A73-EF29-44EC-B360-2521265C7CBC}">
      <dgm:prSet phldrT="[Texto]"/>
      <dgm:spPr/>
      <dgm:t>
        <a:bodyPr/>
        <a:lstStyle/>
        <a:p>
          <a:r>
            <a:rPr lang="es-ES" dirty="0" smtClean="0"/>
            <a:t>Referencia</a:t>
          </a:r>
          <a:endParaRPr lang="es-ES" dirty="0"/>
        </a:p>
      </dgm:t>
    </dgm:pt>
    <dgm:pt modelId="{ADA2A366-8328-4191-BF22-5BBE0FF43990}" type="parTrans" cxnId="{907F01EE-5ECB-4971-B71F-04DAACB5C48B}">
      <dgm:prSet/>
      <dgm:spPr/>
      <dgm:t>
        <a:bodyPr/>
        <a:lstStyle/>
        <a:p>
          <a:endParaRPr lang="es-ES"/>
        </a:p>
      </dgm:t>
    </dgm:pt>
    <dgm:pt modelId="{51330F29-54AF-44EA-AC23-7625C1E4279B}" type="sibTrans" cxnId="{907F01EE-5ECB-4971-B71F-04DAACB5C48B}">
      <dgm:prSet/>
      <dgm:spPr/>
      <dgm:t>
        <a:bodyPr/>
        <a:lstStyle/>
        <a:p>
          <a:endParaRPr lang="es-ES"/>
        </a:p>
      </dgm:t>
    </dgm:pt>
    <dgm:pt modelId="{D5BB05C7-F4FB-46D3-97C2-61CB0A451B5C}">
      <dgm:prSet phldrT="[Texto]"/>
      <dgm:spPr/>
      <dgm:t>
        <a:bodyPr/>
        <a:lstStyle/>
        <a:p>
          <a:r>
            <a:rPr lang="es-ES" dirty="0" smtClean="0"/>
            <a:t>Marco europeo de organizaciones digitalmente competentes.</a:t>
          </a:r>
          <a:endParaRPr lang="es-ES" dirty="0"/>
        </a:p>
      </dgm:t>
    </dgm:pt>
    <dgm:pt modelId="{86B2147E-F668-4C6A-A264-8E84AF22E7AF}" type="parTrans" cxnId="{A477ECA5-1FA8-4D3F-A157-7D1A980B52D5}">
      <dgm:prSet/>
      <dgm:spPr/>
      <dgm:t>
        <a:bodyPr/>
        <a:lstStyle/>
        <a:p>
          <a:endParaRPr lang="es-ES"/>
        </a:p>
      </dgm:t>
    </dgm:pt>
    <dgm:pt modelId="{58F9B0CC-86CD-446B-9BF0-F994DC78943A}" type="sibTrans" cxnId="{A477ECA5-1FA8-4D3F-A157-7D1A980B52D5}">
      <dgm:prSet/>
      <dgm:spPr/>
      <dgm:t>
        <a:bodyPr/>
        <a:lstStyle/>
        <a:p>
          <a:endParaRPr lang="es-ES"/>
        </a:p>
      </dgm:t>
    </dgm:pt>
    <dgm:pt modelId="{777E8038-D8E9-4034-BBC8-2A577D277A2A}">
      <dgm:prSet phldrT="[Texto]"/>
      <dgm:spPr/>
      <dgm:t>
        <a:bodyPr/>
        <a:lstStyle/>
        <a:p>
          <a:r>
            <a:rPr lang="es-ES" dirty="0" smtClean="0"/>
            <a:t>Consenso</a:t>
          </a:r>
          <a:endParaRPr lang="es-ES" dirty="0"/>
        </a:p>
      </dgm:t>
    </dgm:pt>
    <dgm:pt modelId="{8FA9257D-1383-46E7-93B7-C8E5934BE18A}" type="parTrans" cxnId="{E1E3459D-2754-482A-8536-43098E83C70C}">
      <dgm:prSet/>
      <dgm:spPr/>
      <dgm:t>
        <a:bodyPr/>
        <a:lstStyle/>
        <a:p>
          <a:endParaRPr lang="es-ES"/>
        </a:p>
      </dgm:t>
    </dgm:pt>
    <dgm:pt modelId="{4246647A-6F38-40B3-B362-5EF1E8500F26}" type="sibTrans" cxnId="{E1E3459D-2754-482A-8536-43098E83C70C}">
      <dgm:prSet/>
      <dgm:spPr/>
      <dgm:t>
        <a:bodyPr/>
        <a:lstStyle/>
        <a:p>
          <a:endParaRPr lang="es-ES"/>
        </a:p>
      </dgm:t>
    </dgm:pt>
    <dgm:pt modelId="{CFBBD329-6946-4846-B3B8-6C81FD67EAA1}">
      <dgm:prSet phldrT="[Texto]"/>
      <dgm:spPr/>
      <dgm:t>
        <a:bodyPr/>
        <a:lstStyle/>
        <a:p>
          <a:r>
            <a:rPr lang="es-ES" dirty="0" smtClean="0"/>
            <a:t>Debe implicarse toda la comunidad educativa.</a:t>
          </a:r>
          <a:endParaRPr lang="es-ES" dirty="0"/>
        </a:p>
      </dgm:t>
    </dgm:pt>
    <dgm:pt modelId="{5C65FAE1-884C-40F9-8051-D938A8434434}" type="parTrans" cxnId="{783FFA82-FF09-4A33-A3AF-8F465720A33F}">
      <dgm:prSet/>
      <dgm:spPr/>
      <dgm:t>
        <a:bodyPr/>
        <a:lstStyle/>
        <a:p>
          <a:endParaRPr lang="es-ES"/>
        </a:p>
      </dgm:t>
    </dgm:pt>
    <dgm:pt modelId="{19485D5A-0AD5-4C06-8370-A77351CEF472}" type="sibTrans" cxnId="{783FFA82-FF09-4A33-A3AF-8F465720A33F}">
      <dgm:prSet/>
      <dgm:spPr/>
      <dgm:t>
        <a:bodyPr/>
        <a:lstStyle/>
        <a:p>
          <a:endParaRPr lang="es-ES"/>
        </a:p>
      </dgm:t>
    </dgm:pt>
    <dgm:pt modelId="{D9CC2625-52B6-454D-A4E1-D0A7D64E60D0}">
      <dgm:prSet/>
      <dgm:spPr/>
      <dgm:t>
        <a:bodyPr/>
        <a:lstStyle/>
        <a:p>
          <a:r>
            <a:rPr lang="es-ES" dirty="0" smtClean="0"/>
            <a:t>Viabilidad</a:t>
          </a:r>
          <a:endParaRPr lang="es-ES" dirty="0"/>
        </a:p>
      </dgm:t>
    </dgm:pt>
    <dgm:pt modelId="{633189D4-CC87-49DC-BA24-669B76697182}" type="parTrans" cxnId="{80980BD1-98B5-435D-85B4-7E64B3F85D3D}">
      <dgm:prSet/>
      <dgm:spPr/>
      <dgm:t>
        <a:bodyPr/>
        <a:lstStyle/>
        <a:p>
          <a:endParaRPr lang="es-ES"/>
        </a:p>
      </dgm:t>
    </dgm:pt>
    <dgm:pt modelId="{A903C814-0E27-4217-9B77-EB53C2F91761}" type="sibTrans" cxnId="{80980BD1-98B5-435D-85B4-7E64B3F85D3D}">
      <dgm:prSet/>
      <dgm:spPr/>
      <dgm:t>
        <a:bodyPr/>
        <a:lstStyle/>
        <a:p>
          <a:endParaRPr lang="es-ES"/>
        </a:p>
      </dgm:t>
    </dgm:pt>
    <dgm:pt modelId="{AFC8BCED-849F-41CE-9214-4DFFC6A9F400}">
      <dgm:prSet phldrT="[Texto]"/>
      <dgm:spPr/>
      <dgm:t>
        <a:bodyPr/>
        <a:lstStyle/>
        <a:p>
          <a:r>
            <a:rPr lang="es-ES" dirty="0" smtClean="0"/>
            <a:t>Descripción y guía INTEF.</a:t>
          </a:r>
          <a:endParaRPr lang="es-ES" dirty="0"/>
        </a:p>
      </dgm:t>
    </dgm:pt>
    <dgm:pt modelId="{ED89F83C-8097-472F-AC6D-CC21E22FDFFF}" type="parTrans" cxnId="{4D375BF0-EF56-44BB-A8A2-EBB41615A162}">
      <dgm:prSet/>
      <dgm:spPr/>
      <dgm:t>
        <a:bodyPr/>
        <a:lstStyle/>
        <a:p>
          <a:endParaRPr lang="es-ES"/>
        </a:p>
      </dgm:t>
    </dgm:pt>
    <dgm:pt modelId="{CDC3423D-87CE-4EE2-9D12-8F8E74BA5F38}" type="sibTrans" cxnId="{4D375BF0-EF56-44BB-A8A2-EBB41615A162}">
      <dgm:prSet/>
      <dgm:spPr/>
      <dgm:t>
        <a:bodyPr/>
        <a:lstStyle/>
        <a:p>
          <a:endParaRPr lang="es-ES"/>
        </a:p>
      </dgm:t>
    </dgm:pt>
    <dgm:pt modelId="{95E0F491-475B-4090-8E32-9F095D663922}" type="pres">
      <dgm:prSet presAssocID="{06B62912-6CDB-47C9-AD16-F0F06AEDDD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23BC88-EB3B-4B78-80FE-84EE08566D9A}" type="pres">
      <dgm:prSet presAssocID="{A0AE6425-E540-4D62-9D35-0B09EB18C14C}" presName="linNode" presStyleCnt="0"/>
      <dgm:spPr/>
    </dgm:pt>
    <dgm:pt modelId="{B42A89DE-32DF-4ADE-8178-CD47E86CB968}" type="pres">
      <dgm:prSet presAssocID="{A0AE6425-E540-4D62-9D35-0B09EB18C14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D61772-D03F-4C7C-8D89-4010BEF0A368}" type="pres">
      <dgm:prSet presAssocID="{A0AE6425-E540-4D62-9D35-0B09EB18C14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FE40D-39ED-474B-AFC2-D3A7291E2BA5}" type="pres">
      <dgm:prSet presAssocID="{F1562B0D-68C2-46BA-8EED-6FEE5B116B0A}" presName="sp" presStyleCnt="0"/>
      <dgm:spPr/>
    </dgm:pt>
    <dgm:pt modelId="{B7DCA3E2-2ACD-478B-955D-A5437949EFA8}" type="pres">
      <dgm:prSet presAssocID="{3CA50A73-EF29-44EC-B360-2521265C7CBC}" presName="linNode" presStyleCnt="0"/>
      <dgm:spPr/>
    </dgm:pt>
    <dgm:pt modelId="{904D674B-C442-4130-AEFC-ED299B8FBB6C}" type="pres">
      <dgm:prSet presAssocID="{3CA50A73-EF29-44EC-B360-2521265C7CB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F95C2-DF91-44CA-8128-E14618406EFB}" type="pres">
      <dgm:prSet presAssocID="{3CA50A73-EF29-44EC-B360-2521265C7C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3FBD8B-9F2E-4DED-B00E-9A0133C5302D}" type="pres">
      <dgm:prSet presAssocID="{51330F29-54AF-44EA-AC23-7625C1E4279B}" presName="sp" presStyleCnt="0"/>
      <dgm:spPr/>
    </dgm:pt>
    <dgm:pt modelId="{0A032E86-56AA-4521-B40F-642DAFDDC048}" type="pres">
      <dgm:prSet presAssocID="{777E8038-D8E9-4034-BBC8-2A577D277A2A}" presName="linNode" presStyleCnt="0"/>
      <dgm:spPr/>
    </dgm:pt>
    <dgm:pt modelId="{980138C6-E5CA-4089-8E1E-410970526A76}" type="pres">
      <dgm:prSet presAssocID="{777E8038-D8E9-4034-BBC8-2A577D277A2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4182F6-305F-454E-8B80-E3B900DB31B8}" type="pres">
      <dgm:prSet presAssocID="{777E8038-D8E9-4034-BBC8-2A577D277A2A}" presName="descendantText" presStyleLbl="alignAccFollowNode1" presStyleIdx="2" presStyleCnt="3" custLinFactNeighborX="0" custLinFactNeighborY="17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57DFE5-FBF3-4E33-B4F0-DDC9166D4D4A}" type="pres">
      <dgm:prSet presAssocID="{4246647A-6F38-40B3-B362-5EF1E8500F26}" presName="sp" presStyleCnt="0"/>
      <dgm:spPr/>
    </dgm:pt>
    <dgm:pt modelId="{ADA18806-BE04-46D2-93A8-E3FEE45FBDFE}" type="pres">
      <dgm:prSet presAssocID="{D9CC2625-52B6-454D-A4E1-D0A7D64E60D0}" presName="linNode" presStyleCnt="0"/>
      <dgm:spPr/>
    </dgm:pt>
    <dgm:pt modelId="{4ED25548-F9D1-4E1A-859D-6D94D2ADF004}" type="pres">
      <dgm:prSet presAssocID="{D9CC2625-52B6-454D-A4E1-D0A7D64E60D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5AC420-E896-4933-B3AF-912E4B59334B}" type="presOf" srcId="{3CA50A73-EF29-44EC-B360-2521265C7CBC}" destId="{904D674B-C442-4130-AEFC-ED299B8FBB6C}" srcOrd="0" destOrd="0" presId="urn:microsoft.com/office/officeart/2005/8/layout/vList5"/>
    <dgm:cxn modelId="{6A1126D7-9AD6-4B1E-8855-9006CE6A666D}" type="presOf" srcId="{CFBBD329-6946-4846-B3B8-6C81FD67EAA1}" destId="{F04182F6-305F-454E-8B80-E3B900DB31B8}" srcOrd="0" destOrd="0" presId="urn:microsoft.com/office/officeart/2005/8/layout/vList5"/>
    <dgm:cxn modelId="{4D375BF0-EF56-44BB-A8A2-EBB41615A162}" srcId="{3CA50A73-EF29-44EC-B360-2521265C7CBC}" destId="{AFC8BCED-849F-41CE-9214-4DFFC6A9F400}" srcOrd="1" destOrd="0" parTransId="{ED89F83C-8097-472F-AC6D-CC21E22FDFFF}" sibTransId="{CDC3423D-87CE-4EE2-9D12-8F8E74BA5F38}"/>
    <dgm:cxn modelId="{EB846465-A703-4D55-8D36-835C0E12AC72}" type="presOf" srcId="{B8F0734C-EAC4-428E-966D-B22864DAA4B3}" destId="{F4D61772-D03F-4C7C-8D89-4010BEF0A368}" srcOrd="0" destOrd="0" presId="urn:microsoft.com/office/officeart/2005/8/layout/vList5"/>
    <dgm:cxn modelId="{ECA2E1F4-D22E-4216-A63A-D6E26092F29B}" type="presOf" srcId="{D5BB05C7-F4FB-46D3-97C2-61CB0A451B5C}" destId="{B19F95C2-DF91-44CA-8128-E14618406EFB}" srcOrd="0" destOrd="0" presId="urn:microsoft.com/office/officeart/2005/8/layout/vList5"/>
    <dgm:cxn modelId="{030B0486-D5D4-481F-AAA5-94281BC71C75}" type="presOf" srcId="{AFC8BCED-849F-41CE-9214-4DFFC6A9F400}" destId="{B19F95C2-DF91-44CA-8128-E14618406EFB}" srcOrd="0" destOrd="1" presId="urn:microsoft.com/office/officeart/2005/8/layout/vList5"/>
    <dgm:cxn modelId="{A477ECA5-1FA8-4D3F-A157-7D1A980B52D5}" srcId="{3CA50A73-EF29-44EC-B360-2521265C7CBC}" destId="{D5BB05C7-F4FB-46D3-97C2-61CB0A451B5C}" srcOrd="0" destOrd="0" parTransId="{86B2147E-F668-4C6A-A264-8E84AF22E7AF}" sibTransId="{58F9B0CC-86CD-446B-9BF0-F994DC78943A}"/>
    <dgm:cxn modelId="{A06FF70F-D1D5-49F0-BDFC-E26F4A537028}" srcId="{A0AE6425-E540-4D62-9D35-0B09EB18C14C}" destId="{B8F0734C-EAC4-428E-966D-B22864DAA4B3}" srcOrd="0" destOrd="0" parTransId="{F58F068F-1453-4F9A-A67D-E07B2222FDD6}" sibTransId="{8C02F120-D6B4-4DF3-8089-E4EADFB8CDC5}"/>
    <dgm:cxn modelId="{BB4A34CE-9193-4B9F-B161-4CA48FC4F413}" type="presOf" srcId="{D9CC2625-52B6-454D-A4E1-D0A7D64E60D0}" destId="{4ED25548-F9D1-4E1A-859D-6D94D2ADF004}" srcOrd="0" destOrd="0" presId="urn:microsoft.com/office/officeart/2005/8/layout/vList5"/>
    <dgm:cxn modelId="{907F01EE-5ECB-4971-B71F-04DAACB5C48B}" srcId="{06B62912-6CDB-47C9-AD16-F0F06AEDDD18}" destId="{3CA50A73-EF29-44EC-B360-2521265C7CBC}" srcOrd="1" destOrd="0" parTransId="{ADA2A366-8328-4191-BF22-5BBE0FF43990}" sibTransId="{51330F29-54AF-44EA-AC23-7625C1E4279B}"/>
    <dgm:cxn modelId="{DB70893A-52AA-49AC-B10C-87B5D3CC3DF9}" type="presOf" srcId="{A0AE6425-E540-4D62-9D35-0B09EB18C14C}" destId="{B42A89DE-32DF-4ADE-8178-CD47E86CB968}" srcOrd="0" destOrd="0" presId="urn:microsoft.com/office/officeart/2005/8/layout/vList5"/>
    <dgm:cxn modelId="{80980BD1-98B5-435D-85B4-7E64B3F85D3D}" srcId="{06B62912-6CDB-47C9-AD16-F0F06AEDDD18}" destId="{D9CC2625-52B6-454D-A4E1-D0A7D64E60D0}" srcOrd="3" destOrd="0" parTransId="{633189D4-CC87-49DC-BA24-669B76697182}" sibTransId="{A903C814-0E27-4217-9B77-EB53C2F91761}"/>
    <dgm:cxn modelId="{E1E3459D-2754-482A-8536-43098E83C70C}" srcId="{06B62912-6CDB-47C9-AD16-F0F06AEDDD18}" destId="{777E8038-D8E9-4034-BBC8-2A577D277A2A}" srcOrd="2" destOrd="0" parTransId="{8FA9257D-1383-46E7-93B7-C8E5934BE18A}" sibTransId="{4246647A-6F38-40B3-B362-5EF1E8500F26}"/>
    <dgm:cxn modelId="{5E04BFA3-ADBC-4D0B-9274-0E0D2B131743}" type="presOf" srcId="{06B62912-6CDB-47C9-AD16-F0F06AEDDD18}" destId="{95E0F491-475B-4090-8E32-9F095D663922}" srcOrd="0" destOrd="0" presId="urn:microsoft.com/office/officeart/2005/8/layout/vList5"/>
    <dgm:cxn modelId="{54B29B5A-5273-40B1-A32B-D659DCDE1BD5}" srcId="{06B62912-6CDB-47C9-AD16-F0F06AEDDD18}" destId="{A0AE6425-E540-4D62-9D35-0B09EB18C14C}" srcOrd="0" destOrd="0" parTransId="{EF6CBB6F-BE96-41D3-B72F-5E60229695CC}" sibTransId="{F1562B0D-68C2-46BA-8EED-6FEE5B116B0A}"/>
    <dgm:cxn modelId="{C16474D3-6749-4017-8D0F-3B1F110E707B}" type="presOf" srcId="{777E8038-D8E9-4034-BBC8-2A577D277A2A}" destId="{980138C6-E5CA-4089-8E1E-410970526A76}" srcOrd="0" destOrd="0" presId="urn:microsoft.com/office/officeart/2005/8/layout/vList5"/>
    <dgm:cxn modelId="{783FFA82-FF09-4A33-A3AF-8F465720A33F}" srcId="{777E8038-D8E9-4034-BBC8-2A577D277A2A}" destId="{CFBBD329-6946-4846-B3B8-6C81FD67EAA1}" srcOrd="0" destOrd="0" parTransId="{5C65FAE1-884C-40F9-8051-D938A8434434}" sibTransId="{19485D5A-0AD5-4C06-8370-A77351CEF472}"/>
    <dgm:cxn modelId="{C360138B-F4A2-46B0-86A5-63094B71457A}" type="presParOf" srcId="{95E0F491-475B-4090-8E32-9F095D663922}" destId="{F623BC88-EB3B-4B78-80FE-84EE08566D9A}" srcOrd="0" destOrd="0" presId="urn:microsoft.com/office/officeart/2005/8/layout/vList5"/>
    <dgm:cxn modelId="{59F50EBC-63A3-4ABD-9977-FA9C35D53546}" type="presParOf" srcId="{F623BC88-EB3B-4B78-80FE-84EE08566D9A}" destId="{B42A89DE-32DF-4ADE-8178-CD47E86CB968}" srcOrd="0" destOrd="0" presId="urn:microsoft.com/office/officeart/2005/8/layout/vList5"/>
    <dgm:cxn modelId="{67F1FED6-6638-4B21-843F-6EC152673B52}" type="presParOf" srcId="{F623BC88-EB3B-4B78-80FE-84EE08566D9A}" destId="{F4D61772-D03F-4C7C-8D89-4010BEF0A368}" srcOrd="1" destOrd="0" presId="urn:microsoft.com/office/officeart/2005/8/layout/vList5"/>
    <dgm:cxn modelId="{512CB031-FFE5-4B8D-84A2-E674CFB72F87}" type="presParOf" srcId="{95E0F491-475B-4090-8E32-9F095D663922}" destId="{036FE40D-39ED-474B-AFC2-D3A7291E2BA5}" srcOrd="1" destOrd="0" presId="urn:microsoft.com/office/officeart/2005/8/layout/vList5"/>
    <dgm:cxn modelId="{6183D94E-2F79-4D23-B849-A05A78FE0666}" type="presParOf" srcId="{95E0F491-475B-4090-8E32-9F095D663922}" destId="{B7DCA3E2-2ACD-478B-955D-A5437949EFA8}" srcOrd="2" destOrd="0" presId="urn:microsoft.com/office/officeart/2005/8/layout/vList5"/>
    <dgm:cxn modelId="{2A76E682-D0E7-4C13-B708-A9AD1CEFDEA1}" type="presParOf" srcId="{B7DCA3E2-2ACD-478B-955D-A5437949EFA8}" destId="{904D674B-C442-4130-AEFC-ED299B8FBB6C}" srcOrd="0" destOrd="0" presId="urn:microsoft.com/office/officeart/2005/8/layout/vList5"/>
    <dgm:cxn modelId="{D95A41C0-B6EC-41C7-8F3E-B67F3E08CA25}" type="presParOf" srcId="{B7DCA3E2-2ACD-478B-955D-A5437949EFA8}" destId="{B19F95C2-DF91-44CA-8128-E14618406EFB}" srcOrd="1" destOrd="0" presId="urn:microsoft.com/office/officeart/2005/8/layout/vList5"/>
    <dgm:cxn modelId="{9A5D9E93-6E73-4F0E-AC53-C64B57F7E397}" type="presParOf" srcId="{95E0F491-475B-4090-8E32-9F095D663922}" destId="{E93FBD8B-9F2E-4DED-B00E-9A0133C5302D}" srcOrd="3" destOrd="0" presId="urn:microsoft.com/office/officeart/2005/8/layout/vList5"/>
    <dgm:cxn modelId="{8C71C897-06F6-4C4F-8FBF-1DD25CB2C73E}" type="presParOf" srcId="{95E0F491-475B-4090-8E32-9F095D663922}" destId="{0A032E86-56AA-4521-B40F-642DAFDDC048}" srcOrd="4" destOrd="0" presId="urn:microsoft.com/office/officeart/2005/8/layout/vList5"/>
    <dgm:cxn modelId="{FDA9B39F-72DC-4DBE-B17D-0B00408DC8CE}" type="presParOf" srcId="{0A032E86-56AA-4521-B40F-642DAFDDC048}" destId="{980138C6-E5CA-4089-8E1E-410970526A76}" srcOrd="0" destOrd="0" presId="urn:microsoft.com/office/officeart/2005/8/layout/vList5"/>
    <dgm:cxn modelId="{95AFC472-4260-4880-8A93-576A30D37C87}" type="presParOf" srcId="{0A032E86-56AA-4521-B40F-642DAFDDC048}" destId="{F04182F6-305F-454E-8B80-E3B900DB31B8}" srcOrd="1" destOrd="0" presId="urn:microsoft.com/office/officeart/2005/8/layout/vList5"/>
    <dgm:cxn modelId="{EEB537D8-8517-4C5D-B139-17A490E0B5AB}" type="presParOf" srcId="{95E0F491-475B-4090-8E32-9F095D663922}" destId="{6257DFE5-FBF3-4E33-B4F0-DDC9166D4D4A}" srcOrd="5" destOrd="0" presId="urn:microsoft.com/office/officeart/2005/8/layout/vList5"/>
    <dgm:cxn modelId="{E0E9EF6F-B59F-4DE2-BA0F-ACE95C51685C}" type="presParOf" srcId="{95E0F491-475B-4090-8E32-9F095D663922}" destId="{ADA18806-BE04-46D2-93A8-E3FEE45FBDFE}" srcOrd="6" destOrd="0" presId="urn:microsoft.com/office/officeart/2005/8/layout/vList5"/>
    <dgm:cxn modelId="{F7C4CE76-7700-4A2E-8A6E-206412C08C62}" type="presParOf" srcId="{ADA18806-BE04-46D2-93A8-E3FEE45FBDFE}" destId="{4ED25548-F9D1-4E1A-859D-6D94D2ADF0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512EA-B35A-42F2-8C4D-38E823EBC87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26A413-EE5F-4F76-BB71-148B60A7666F}">
      <dgm:prSet phldrT="[Texto]" custT="1"/>
      <dgm:spPr/>
      <dgm:t>
        <a:bodyPr/>
        <a:lstStyle/>
        <a:p>
          <a:r>
            <a:rPr lang="es-ES" sz="1800" dirty="0" smtClean="0"/>
            <a:t>Experiencias</a:t>
          </a:r>
          <a:endParaRPr lang="es-ES" sz="1800" dirty="0"/>
        </a:p>
      </dgm:t>
    </dgm:pt>
    <dgm:pt modelId="{CF843958-E77A-4B8E-B445-58CE8FAAD4E9}" type="parTrans" cxnId="{7770908A-3AE3-4366-81B9-54C3752DBCF1}">
      <dgm:prSet/>
      <dgm:spPr/>
      <dgm:t>
        <a:bodyPr/>
        <a:lstStyle/>
        <a:p>
          <a:endParaRPr lang="es-ES"/>
        </a:p>
      </dgm:t>
    </dgm:pt>
    <dgm:pt modelId="{9EF09EFA-27F4-40F5-89E4-3945A10B92F2}" type="sibTrans" cxnId="{7770908A-3AE3-4366-81B9-54C3752DBCF1}">
      <dgm:prSet/>
      <dgm:spPr/>
      <dgm:t>
        <a:bodyPr/>
        <a:lstStyle/>
        <a:p>
          <a:endParaRPr lang="es-ES"/>
        </a:p>
      </dgm:t>
    </dgm:pt>
    <dgm:pt modelId="{6A79A36E-B9AB-416A-95CC-6BEE48F0798D}">
      <dgm:prSet phldrT="[Texto]"/>
      <dgm:spPr/>
      <dgm:t>
        <a:bodyPr/>
        <a:lstStyle/>
        <a:p>
          <a:r>
            <a:rPr lang="es-ES" dirty="0" smtClean="0"/>
            <a:t>Compartir ideas y prácticas </a:t>
          </a:r>
          <a:endParaRPr lang="es-ES" dirty="0"/>
        </a:p>
      </dgm:t>
    </dgm:pt>
    <dgm:pt modelId="{1DF15721-5A90-4B1B-8DA0-BBA6625DB7A4}" type="parTrans" cxnId="{D0556028-CD49-49B7-9EFD-763E072F87A8}">
      <dgm:prSet/>
      <dgm:spPr/>
      <dgm:t>
        <a:bodyPr/>
        <a:lstStyle/>
        <a:p>
          <a:endParaRPr lang="es-ES"/>
        </a:p>
      </dgm:t>
    </dgm:pt>
    <dgm:pt modelId="{64EBF432-9058-4536-B3DA-6CD9A7BB0AB5}" type="sibTrans" cxnId="{D0556028-CD49-49B7-9EFD-763E072F87A8}">
      <dgm:prSet/>
      <dgm:spPr/>
      <dgm:t>
        <a:bodyPr/>
        <a:lstStyle/>
        <a:p>
          <a:endParaRPr lang="es-ES"/>
        </a:p>
      </dgm:t>
    </dgm:pt>
    <dgm:pt modelId="{B8BAE67F-D712-4C92-AFF3-9EC4A77FC562}">
      <dgm:prSet phldrT="[Texto]" custT="1"/>
      <dgm:spPr/>
      <dgm:t>
        <a:bodyPr/>
        <a:lstStyle/>
        <a:p>
          <a:r>
            <a:rPr lang="es-ES" sz="1800" dirty="0" smtClean="0"/>
            <a:t>Medios</a:t>
          </a:r>
          <a:endParaRPr lang="es-ES" sz="1800" dirty="0"/>
        </a:p>
      </dgm:t>
    </dgm:pt>
    <dgm:pt modelId="{C3C3F05E-F7F6-4F8B-B074-ADCA81FBA53F}" type="parTrans" cxnId="{0CE86CDA-DFA6-4656-8731-294470BAFBD6}">
      <dgm:prSet/>
      <dgm:spPr/>
      <dgm:t>
        <a:bodyPr/>
        <a:lstStyle/>
        <a:p>
          <a:endParaRPr lang="es-ES"/>
        </a:p>
      </dgm:t>
    </dgm:pt>
    <dgm:pt modelId="{1036F50B-AEA0-4763-B2ED-82086815340A}" type="sibTrans" cxnId="{0CE86CDA-DFA6-4656-8731-294470BAFBD6}">
      <dgm:prSet/>
      <dgm:spPr/>
      <dgm:t>
        <a:bodyPr/>
        <a:lstStyle/>
        <a:p>
          <a:endParaRPr lang="es-ES"/>
        </a:p>
      </dgm:t>
    </dgm:pt>
    <dgm:pt modelId="{A3BE8FC1-AF71-4B16-A3C4-DF22EBE2C1D3}">
      <dgm:prSet phldrT="[Texto]"/>
      <dgm:spPr/>
      <dgm:t>
        <a:bodyPr/>
        <a:lstStyle/>
        <a:p>
          <a:r>
            <a:rPr lang="es-ES" dirty="0" smtClean="0"/>
            <a:t>Dotar – informar – difundir </a:t>
          </a:r>
          <a:endParaRPr lang="es-ES" dirty="0"/>
        </a:p>
      </dgm:t>
    </dgm:pt>
    <dgm:pt modelId="{E9D88FB9-61D7-4430-8F64-858B2640A4E9}" type="parTrans" cxnId="{46E086C0-0EA6-43FE-96D2-BC08168BD81C}">
      <dgm:prSet/>
      <dgm:spPr/>
      <dgm:t>
        <a:bodyPr/>
        <a:lstStyle/>
        <a:p>
          <a:endParaRPr lang="es-ES"/>
        </a:p>
      </dgm:t>
    </dgm:pt>
    <dgm:pt modelId="{761DA3FB-EC84-4C14-A1DD-6F19664E8EE9}" type="sibTrans" cxnId="{46E086C0-0EA6-43FE-96D2-BC08168BD81C}">
      <dgm:prSet/>
      <dgm:spPr/>
      <dgm:t>
        <a:bodyPr/>
        <a:lstStyle/>
        <a:p>
          <a:endParaRPr lang="es-ES"/>
        </a:p>
      </dgm:t>
    </dgm:pt>
    <dgm:pt modelId="{B0516E62-51BB-4053-93A6-A96C2F8826F8}">
      <dgm:prSet phldrT="[Texto]" custT="1"/>
      <dgm:spPr/>
      <dgm:t>
        <a:bodyPr/>
        <a:lstStyle/>
        <a:p>
          <a:r>
            <a:rPr lang="es-ES" sz="1800" dirty="0" smtClean="0"/>
            <a:t>Cohesión</a:t>
          </a:r>
          <a:endParaRPr lang="es-ES" sz="1800" dirty="0"/>
        </a:p>
      </dgm:t>
    </dgm:pt>
    <dgm:pt modelId="{40EBAA83-20EF-4BF4-8FF3-B8C818B80FE3}" type="parTrans" cxnId="{A51264FD-0D20-4B33-AF4E-3376A5E32E25}">
      <dgm:prSet/>
      <dgm:spPr/>
      <dgm:t>
        <a:bodyPr/>
        <a:lstStyle/>
        <a:p>
          <a:endParaRPr lang="es-ES"/>
        </a:p>
      </dgm:t>
    </dgm:pt>
    <dgm:pt modelId="{54CB508B-0E24-4276-BD4F-5B8DB47553FC}" type="sibTrans" cxnId="{A51264FD-0D20-4B33-AF4E-3376A5E32E25}">
      <dgm:prSet/>
      <dgm:spPr/>
      <dgm:t>
        <a:bodyPr/>
        <a:lstStyle/>
        <a:p>
          <a:endParaRPr lang="es-ES"/>
        </a:p>
      </dgm:t>
    </dgm:pt>
    <dgm:pt modelId="{E0AB6368-36AE-4789-A20E-C7FB212EA140}">
      <dgm:prSet phldrT="[Texto]"/>
      <dgm:spPr/>
      <dgm:t>
        <a:bodyPr/>
        <a:lstStyle/>
        <a:p>
          <a:r>
            <a:rPr lang="es-ES" dirty="0" smtClean="0"/>
            <a:t>Mantener la acción directiva mediante propuestas y respuestas </a:t>
          </a:r>
          <a:endParaRPr lang="es-ES" dirty="0"/>
        </a:p>
      </dgm:t>
    </dgm:pt>
    <dgm:pt modelId="{FE2A377A-6C4E-4789-8255-D2F7BA49E72D}" type="parTrans" cxnId="{C9F69A65-6C31-4658-8C5F-7116FD842090}">
      <dgm:prSet/>
      <dgm:spPr/>
      <dgm:t>
        <a:bodyPr/>
        <a:lstStyle/>
        <a:p>
          <a:endParaRPr lang="es-ES"/>
        </a:p>
      </dgm:t>
    </dgm:pt>
    <dgm:pt modelId="{126A8197-0431-4240-A82C-170D701210CC}" type="sibTrans" cxnId="{C9F69A65-6C31-4658-8C5F-7116FD842090}">
      <dgm:prSet/>
      <dgm:spPr/>
      <dgm:t>
        <a:bodyPr/>
        <a:lstStyle/>
        <a:p>
          <a:endParaRPr lang="es-ES"/>
        </a:p>
      </dgm:t>
    </dgm:pt>
    <dgm:pt modelId="{3344A528-C316-47F1-A2DF-F18D0CD31A05}" type="pres">
      <dgm:prSet presAssocID="{A72512EA-B35A-42F2-8C4D-38E823EBC87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956E4435-5487-4CCD-A2C8-61F3E29A2530}" type="pres">
      <dgm:prSet presAssocID="{7326A413-EE5F-4F76-BB71-148B60A7666F}" presName="parenttextcomposite" presStyleCnt="0"/>
      <dgm:spPr/>
    </dgm:pt>
    <dgm:pt modelId="{CBFF4B64-60C4-42F7-BC29-EE3EBB602327}" type="pres">
      <dgm:prSet presAssocID="{7326A413-EE5F-4F76-BB71-148B60A7666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658A02-5551-4D2F-868D-662592836EA4}" type="pres">
      <dgm:prSet presAssocID="{7326A413-EE5F-4F76-BB71-148B60A7666F}" presName="composite" presStyleCnt="0"/>
      <dgm:spPr/>
    </dgm:pt>
    <dgm:pt modelId="{5124F0FB-6070-4556-989C-CF84F49A8E8B}" type="pres">
      <dgm:prSet presAssocID="{7326A413-EE5F-4F76-BB71-148B60A7666F}" presName="chevron1" presStyleLbl="alignNode1" presStyleIdx="0" presStyleCnt="21"/>
      <dgm:spPr/>
    </dgm:pt>
    <dgm:pt modelId="{444AA7D1-943E-4DD6-9452-E80F9CED2868}" type="pres">
      <dgm:prSet presAssocID="{7326A413-EE5F-4F76-BB71-148B60A7666F}" presName="chevron2" presStyleLbl="alignNode1" presStyleIdx="1" presStyleCnt="21"/>
      <dgm:spPr/>
    </dgm:pt>
    <dgm:pt modelId="{332F1C58-0492-4413-823C-57C6DA9A09C8}" type="pres">
      <dgm:prSet presAssocID="{7326A413-EE5F-4F76-BB71-148B60A7666F}" presName="chevron3" presStyleLbl="alignNode1" presStyleIdx="2" presStyleCnt="21"/>
      <dgm:spPr/>
    </dgm:pt>
    <dgm:pt modelId="{8F03206E-E60B-43F6-A05F-27E1BAB09638}" type="pres">
      <dgm:prSet presAssocID="{7326A413-EE5F-4F76-BB71-148B60A7666F}" presName="chevron4" presStyleLbl="alignNode1" presStyleIdx="3" presStyleCnt="21"/>
      <dgm:spPr/>
    </dgm:pt>
    <dgm:pt modelId="{B727F4F7-D314-45AA-B75F-EAC5947823A6}" type="pres">
      <dgm:prSet presAssocID="{7326A413-EE5F-4F76-BB71-148B60A7666F}" presName="chevron5" presStyleLbl="alignNode1" presStyleIdx="4" presStyleCnt="21"/>
      <dgm:spPr/>
    </dgm:pt>
    <dgm:pt modelId="{1B4E7F5F-1054-48DD-9792-471448254E2D}" type="pres">
      <dgm:prSet presAssocID="{7326A413-EE5F-4F76-BB71-148B60A7666F}" presName="chevron6" presStyleLbl="alignNode1" presStyleIdx="5" presStyleCnt="21"/>
      <dgm:spPr/>
    </dgm:pt>
    <dgm:pt modelId="{809773BB-0D45-4BEC-88A5-6B6971F30D17}" type="pres">
      <dgm:prSet presAssocID="{7326A413-EE5F-4F76-BB71-148B60A7666F}" presName="chevron7" presStyleLbl="alignNode1" presStyleIdx="6" presStyleCnt="21"/>
      <dgm:spPr/>
    </dgm:pt>
    <dgm:pt modelId="{8630F6A4-1E66-48B3-A1A4-55906AFFDB90}" type="pres">
      <dgm:prSet presAssocID="{7326A413-EE5F-4F76-BB71-148B60A7666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4C0548-351F-4502-8845-E48FED268C11}" type="pres">
      <dgm:prSet presAssocID="{9EF09EFA-27F4-40F5-89E4-3945A10B92F2}" presName="sibTrans" presStyleCnt="0"/>
      <dgm:spPr/>
    </dgm:pt>
    <dgm:pt modelId="{F3F54E6A-9DDD-47D5-A672-1DBA55B7E0FB}" type="pres">
      <dgm:prSet presAssocID="{B8BAE67F-D712-4C92-AFF3-9EC4A77FC562}" presName="parenttextcomposite" presStyleCnt="0"/>
      <dgm:spPr/>
    </dgm:pt>
    <dgm:pt modelId="{83E203E0-865E-409A-8BA8-3C6C596DF2D5}" type="pres">
      <dgm:prSet presAssocID="{B8BAE67F-D712-4C92-AFF3-9EC4A77FC56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C8EBED-1FEC-435F-9163-15EE85E9F9D9}" type="pres">
      <dgm:prSet presAssocID="{B8BAE67F-D712-4C92-AFF3-9EC4A77FC562}" presName="composite" presStyleCnt="0"/>
      <dgm:spPr/>
    </dgm:pt>
    <dgm:pt modelId="{A1A5678D-E701-4E19-ADAC-AF7523336AB2}" type="pres">
      <dgm:prSet presAssocID="{B8BAE67F-D712-4C92-AFF3-9EC4A77FC562}" presName="chevron1" presStyleLbl="alignNode1" presStyleIdx="7" presStyleCnt="21"/>
      <dgm:spPr/>
    </dgm:pt>
    <dgm:pt modelId="{FC63DE68-46F9-4839-BC19-53E5F78C5C99}" type="pres">
      <dgm:prSet presAssocID="{B8BAE67F-D712-4C92-AFF3-9EC4A77FC562}" presName="chevron2" presStyleLbl="alignNode1" presStyleIdx="8" presStyleCnt="21"/>
      <dgm:spPr/>
    </dgm:pt>
    <dgm:pt modelId="{84F726D0-C62F-446C-808F-08F9C197F543}" type="pres">
      <dgm:prSet presAssocID="{B8BAE67F-D712-4C92-AFF3-9EC4A77FC562}" presName="chevron3" presStyleLbl="alignNode1" presStyleIdx="9" presStyleCnt="21"/>
      <dgm:spPr/>
    </dgm:pt>
    <dgm:pt modelId="{984260B2-74EC-4CB4-BBE8-F95A6F29D1D5}" type="pres">
      <dgm:prSet presAssocID="{B8BAE67F-D712-4C92-AFF3-9EC4A77FC562}" presName="chevron4" presStyleLbl="alignNode1" presStyleIdx="10" presStyleCnt="21"/>
      <dgm:spPr/>
    </dgm:pt>
    <dgm:pt modelId="{24CA30DC-185A-497D-BA85-0D8846A2C5FC}" type="pres">
      <dgm:prSet presAssocID="{B8BAE67F-D712-4C92-AFF3-9EC4A77FC562}" presName="chevron5" presStyleLbl="alignNode1" presStyleIdx="11" presStyleCnt="21"/>
      <dgm:spPr/>
    </dgm:pt>
    <dgm:pt modelId="{A6DA5345-021F-4B6D-9EBE-105D0FF8F797}" type="pres">
      <dgm:prSet presAssocID="{B8BAE67F-D712-4C92-AFF3-9EC4A77FC562}" presName="chevron6" presStyleLbl="alignNode1" presStyleIdx="12" presStyleCnt="21"/>
      <dgm:spPr/>
    </dgm:pt>
    <dgm:pt modelId="{10F86D3E-2F78-4900-8E8D-80567B68EC5A}" type="pres">
      <dgm:prSet presAssocID="{B8BAE67F-D712-4C92-AFF3-9EC4A77FC562}" presName="chevron7" presStyleLbl="alignNode1" presStyleIdx="13" presStyleCnt="21"/>
      <dgm:spPr/>
    </dgm:pt>
    <dgm:pt modelId="{62E5A647-8B1C-4068-A8F4-3CFE9E3EDCB4}" type="pres">
      <dgm:prSet presAssocID="{B8BAE67F-D712-4C92-AFF3-9EC4A77FC56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DEAFAA-782C-403E-A306-42C398F5A79A}" type="pres">
      <dgm:prSet presAssocID="{1036F50B-AEA0-4763-B2ED-82086815340A}" presName="sibTrans" presStyleCnt="0"/>
      <dgm:spPr/>
    </dgm:pt>
    <dgm:pt modelId="{E6ADDB13-C0C0-4845-A2CB-C2259179A636}" type="pres">
      <dgm:prSet presAssocID="{B0516E62-51BB-4053-93A6-A96C2F8826F8}" presName="parenttextcomposite" presStyleCnt="0"/>
      <dgm:spPr/>
    </dgm:pt>
    <dgm:pt modelId="{63CEB36F-A73F-4CEB-94B0-16EB59AF410B}" type="pres">
      <dgm:prSet presAssocID="{B0516E62-51BB-4053-93A6-A96C2F8826F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6AE68-9553-45C9-A526-E8098B274562}" type="pres">
      <dgm:prSet presAssocID="{B0516E62-51BB-4053-93A6-A96C2F8826F8}" presName="composite" presStyleCnt="0"/>
      <dgm:spPr/>
    </dgm:pt>
    <dgm:pt modelId="{0586AC73-4452-4BBE-8F73-CA1391976D90}" type="pres">
      <dgm:prSet presAssocID="{B0516E62-51BB-4053-93A6-A96C2F8826F8}" presName="chevron1" presStyleLbl="alignNode1" presStyleIdx="14" presStyleCnt="21"/>
      <dgm:spPr/>
    </dgm:pt>
    <dgm:pt modelId="{466D06FE-5194-4595-A27B-4BB4B4130FEC}" type="pres">
      <dgm:prSet presAssocID="{B0516E62-51BB-4053-93A6-A96C2F8826F8}" presName="chevron2" presStyleLbl="alignNode1" presStyleIdx="15" presStyleCnt="21"/>
      <dgm:spPr/>
    </dgm:pt>
    <dgm:pt modelId="{C657C3E6-2A40-4881-88A8-4DDAB25EC86E}" type="pres">
      <dgm:prSet presAssocID="{B0516E62-51BB-4053-93A6-A96C2F8826F8}" presName="chevron3" presStyleLbl="alignNode1" presStyleIdx="16" presStyleCnt="21"/>
      <dgm:spPr/>
    </dgm:pt>
    <dgm:pt modelId="{CEADEDAE-E0FD-4A1C-80F5-47BB4EA58D96}" type="pres">
      <dgm:prSet presAssocID="{B0516E62-51BB-4053-93A6-A96C2F8826F8}" presName="chevron4" presStyleLbl="alignNode1" presStyleIdx="17" presStyleCnt="21"/>
      <dgm:spPr/>
    </dgm:pt>
    <dgm:pt modelId="{9BAC9E84-4CA4-4BFA-8E30-643143DCB0C6}" type="pres">
      <dgm:prSet presAssocID="{B0516E62-51BB-4053-93A6-A96C2F8826F8}" presName="chevron5" presStyleLbl="alignNode1" presStyleIdx="18" presStyleCnt="21"/>
      <dgm:spPr/>
    </dgm:pt>
    <dgm:pt modelId="{B438B4DF-B98E-46EE-9642-D28AFDFD6ECB}" type="pres">
      <dgm:prSet presAssocID="{B0516E62-51BB-4053-93A6-A96C2F8826F8}" presName="chevron6" presStyleLbl="alignNode1" presStyleIdx="19" presStyleCnt="21"/>
      <dgm:spPr/>
    </dgm:pt>
    <dgm:pt modelId="{373CFE40-3EFC-4E3F-B5FA-4BECB082593A}" type="pres">
      <dgm:prSet presAssocID="{B0516E62-51BB-4053-93A6-A96C2F8826F8}" presName="chevron7" presStyleLbl="alignNode1" presStyleIdx="20" presStyleCnt="21"/>
      <dgm:spPr/>
    </dgm:pt>
    <dgm:pt modelId="{1FCF305D-3D7E-4991-B547-DB28C2DACFB6}" type="pres">
      <dgm:prSet presAssocID="{B0516E62-51BB-4053-93A6-A96C2F8826F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27A89B-74E1-49CF-9FFE-A7E534E1B7F8}" type="presOf" srcId="{B8BAE67F-D712-4C92-AFF3-9EC4A77FC562}" destId="{83E203E0-865E-409A-8BA8-3C6C596DF2D5}" srcOrd="0" destOrd="0" presId="urn:microsoft.com/office/officeart/2008/layout/VerticalAccentList"/>
    <dgm:cxn modelId="{7770908A-3AE3-4366-81B9-54C3752DBCF1}" srcId="{A72512EA-B35A-42F2-8C4D-38E823EBC87D}" destId="{7326A413-EE5F-4F76-BB71-148B60A7666F}" srcOrd="0" destOrd="0" parTransId="{CF843958-E77A-4B8E-B445-58CE8FAAD4E9}" sibTransId="{9EF09EFA-27F4-40F5-89E4-3945A10B92F2}"/>
    <dgm:cxn modelId="{D0556028-CD49-49B7-9EFD-763E072F87A8}" srcId="{7326A413-EE5F-4F76-BB71-148B60A7666F}" destId="{6A79A36E-B9AB-416A-95CC-6BEE48F0798D}" srcOrd="0" destOrd="0" parTransId="{1DF15721-5A90-4B1B-8DA0-BBA6625DB7A4}" sibTransId="{64EBF432-9058-4536-B3DA-6CD9A7BB0AB5}"/>
    <dgm:cxn modelId="{F8433FDF-5985-44D2-9C50-455481A27BD0}" type="presOf" srcId="{A72512EA-B35A-42F2-8C4D-38E823EBC87D}" destId="{3344A528-C316-47F1-A2DF-F18D0CD31A05}" srcOrd="0" destOrd="0" presId="urn:microsoft.com/office/officeart/2008/layout/VerticalAccentList"/>
    <dgm:cxn modelId="{CDF5C496-EF08-49F6-AC4A-1A6D77BE0409}" type="presOf" srcId="{7326A413-EE5F-4F76-BB71-148B60A7666F}" destId="{CBFF4B64-60C4-42F7-BC29-EE3EBB602327}" srcOrd="0" destOrd="0" presId="urn:microsoft.com/office/officeart/2008/layout/VerticalAccentList"/>
    <dgm:cxn modelId="{A51264FD-0D20-4B33-AF4E-3376A5E32E25}" srcId="{A72512EA-B35A-42F2-8C4D-38E823EBC87D}" destId="{B0516E62-51BB-4053-93A6-A96C2F8826F8}" srcOrd="2" destOrd="0" parTransId="{40EBAA83-20EF-4BF4-8FF3-B8C818B80FE3}" sibTransId="{54CB508B-0E24-4276-BD4F-5B8DB47553FC}"/>
    <dgm:cxn modelId="{A14C2E73-C247-44BA-88AD-CD98464C727A}" type="presOf" srcId="{A3BE8FC1-AF71-4B16-A3C4-DF22EBE2C1D3}" destId="{62E5A647-8B1C-4068-A8F4-3CFE9E3EDCB4}" srcOrd="0" destOrd="0" presId="urn:microsoft.com/office/officeart/2008/layout/VerticalAccentList"/>
    <dgm:cxn modelId="{2EF0EE87-EAFA-4947-A470-17414092153A}" type="presOf" srcId="{B0516E62-51BB-4053-93A6-A96C2F8826F8}" destId="{63CEB36F-A73F-4CEB-94B0-16EB59AF410B}" srcOrd="0" destOrd="0" presId="urn:microsoft.com/office/officeart/2008/layout/VerticalAccentList"/>
    <dgm:cxn modelId="{C6E347BB-68AB-4C5C-BD70-2467FACC0BDA}" type="presOf" srcId="{E0AB6368-36AE-4789-A20E-C7FB212EA140}" destId="{1FCF305D-3D7E-4991-B547-DB28C2DACFB6}" srcOrd="0" destOrd="0" presId="urn:microsoft.com/office/officeart/2008/layout/VerticalAccentList"/>
    <dgm:cxn modelId="{0CE86CDA-DFA6-4656-8731-294470BAFBD6}" srcId="{A72512EA-B35A-42F2-8C4D-38E823EBC87D}" destId="{B8BAE67F-D712-4C92-AFF3-9EC4A77FC562}" srcOrd="1" destOrd="0" parTransId="{C3C3F05E-F7F6-4F8B-B074-ADCA81FBA53F}" sibTransId="{1036F50B-AEA0-4763-B2ED-82086815340A}"/>
    <dgm:cxn modelId="{C9F69A65-6C31-4658-8C5F-7116FD842090}" srcId="{B0516E62-51BB-4053-93A6-A96C2F8826F8}" destId="{E0AB6368-36AE-4789-A20E-C7FB212EA140}" srcOrd="0" destOrd="0" parTransId="{FE2A377A-6C4E-4789-8255-D2F7BA49E72D}" sibTransId="{126A8197-0431-4240-A82C-170D701210CC}"/>
    <dgm:cxn modelId="{46E086C0-0EA6-43FE-96D2-BC08168BD81C}" srcId="{B8BAE67F-D712-4C92-AFF3-9EC4A77FC562}" destId="{A3BE8FC1-AF71-4B16-A3C4-DF22EBE2C1D3}" srcOrd="0" destOrd="0" parTransId="{E9D88FB9-61D7-4430-8F64-858B2640A4E9}" sibTransId="{761DA3FB-EC84-4C14-A1DD-6F19664E8EE9}"/>
    <dgm:cxn modelId="{7952011C-A445-4D9A-8848-6733D8D4F20B}" type="presOf" srcId="{6A79A36E-B9AB-416A-95CC-6BEE48F0798D}" destId="{8630F6A4-1E66-48B3-A1A4-55906AFFDB90}" srcOrd="0" destOrd="0" presId="urn:microsoft.com/office/officeart/2008/layout/VerticalAccentList"/>
    <dgm:cxn modelId="{895D7DF1-CCB2-4628-95CC-E381CF73595C}" type="presParOf" srcId="{3344A528-C316-47F1-A2DF-F18D0CD31A05}" destId="{956E4435-5487-4CCD-A2C8-61F3E29A2530}" srcOrd="0" destOrd="0" presId="urn:microsoft.com/office/officeart/2008/layout/VerticalAccentList"/>
    <dgm:cxn modelId="{C09F33F4-9C1A-4063-A2FF-32EC5EA5F82E}" type="presParOf" srcId="{956E4435-5487-4CCD-A2C8-61F3E29A2530}" destId="{CBFF4B64-60C4-42F7-BC29-EE3EBB602327}" srcOrd="0" destOrd="0" presId="urn:microsoft.com/office/officeart/2008/layout/VerticalAccentList"/>
    <dgm:cxn modelId="{47D9C099-5CEB-4B8E-B01F-E1AD29001555}" type="presParOf" srcId="{3344A528-C316-47F1-A2DF-F18D0CD31A05}" destId="{A3658A02-5551-4D2F-868D-662592836EA4}" srcOrd="1" destOrd="0" presId="urn:microsoft.com/office/officeart/2008/layout/VerticalAccentList"/>
    <dgm:cxn modelId="{BF38181B-DEB7-46CE-86C5-EF96E756C94F}" type="presParOf" srcId="{A3658A02-5551-4D2F-868D-662592836EA4}" destId="{5124F0FB-6070-4556-989C-CF84F49A8E8B}" srcOrd="0" destOrd="0" presId="urn:microsoft.com/office/officeart/2008/layout/VerticalAccentList"/>
    <dgm:cxn modelId="{73937E35-1C96-4C2D-9C4C-FB20B8B39834}" type="presParOf" srcId="{A3658A02-5551-4D2F-868D-662592836EA4}" destId="{444AA7D1-943E-4DD6-9452-E80F9CED2868}" srcOrd="1" destOrd="0" presId="urn:microsoft.com/office/officeart/2008/layout/VerticalAccentList"/>
    <dgm:cxn modelId="{372F7151-4B91-4B64-8123-A63115734A8B}" type="presParOf" srcId="{A3658A02-5551-4D2F-868D-662592836EA4}" destId="{332F1C58-0492-4413-823C-57C6DA9A09C8}" srcOrd="2" destOrd="0" presId="urn:microsoft.com/office/officeart/2008/layout/VerticalAccentList"/>
    <dgm:cxn modelId="{E4A99047-8856-4127-821E-CC1F49BDBD6D}" type="presParOf" srcId="{A3658A02-5551-4D2F-868D-662592836EA4}" destId="{8F03206E-E60B-43F6-A05F-27E1BAB09638}" srcOrd="3" destOrd="0" presId="urn:microsoft.com/office/officeart/2008/layout/VerticalAccentList"/>
    <dgm:cxn modelId="{BBD5D393-829E-4127-8316-F329D1A515A5}" type="presParOf" srcId="{A3658A02-5551-4D2F-868D-662592836EA4}" destId="{B727F4F7-D314-45AA-B75F-EAC5947823A6}" srcOrd="4" destOrd="0" presId="urn:microsoft.com/office/officeart/2008/layout/VerticalAccentList"/>
    <dgm:cxn modelId="{8B5C6DE3-2C5B-4006-8957-0F1E2B094BC4}" type="presParOf" srcId="{A3658A02-5551-4D2F-868D-662592836EA4}" destId="{1B4E7F5F-1054-48DD-9792-471448254E2D}" srcOrd="5" destOrd="0" presId="urn:microsoft.com/office/officeart/2008/layout/VerticalAccentList"/>
    <dgm:cxn modelId="{506FFBE8-7BD7-4D5D-B5A8-14970A6AE781}" type="presParOf" srcId="{A3658A02-5551-4D2F-868D-662592836EA4}" destId="{809773BB-0D45-4BEC-88A5-6B6971F30D17}" srcOrd="6" destOrd="0" presId="urn:microsoft.com/office/officeart/2008/layout/VerticalAccentList"/>
    <dgm:cxn modelId="{FF827A15-83B9-4844-A46E-C0EE240F37B0}" type="presParOf" srcId="{A3658A02-5551-4D2F-868D-662592836EA4}" destId="{8630F6A4-1E66-48B3-A1A4-55906AFFDB90}" srcOrd="7" destOrd="0" presId="urn:microsoft.com/office/officeart/2008/layout/VerticalAccentList"/>
    <dgm:cxn modelId="{A33D929C-A889-4131-AAC8-C5EEE3A93619}" type="presParOf" srcId="{3344A528-C316-47F1-A2DF-F18D0CD31A05}" destId="{8A4C0548-351F-4502-8845-E48FED268C11}" srcOrd="2" destOrd="0" presId="urn:microsoft.com/office/officeart/2008/layout/VerticalAccentList"/>
    <dgm:cxn modelId="{1D7B3989-92DE-4875-A1D7-8D0CE21AB07D}" type="presParOf" srcId="{3344A528-C316-47F1-A2DF-F18D0CD31A05}" destId="{F3F54E6A-9DDD-47D5-A672-1DBA55B7E0FB}" srcOrd="3" destOrd="0" presId="urn:microsoft.com/office/officeart/2008/layout/VerticalAccentList"/>
    <dgm:cxn modelId="{D0C31B1F-9C5F-440E-A5B2-02C5EF61B18A}" type="presParOf" srcId="{F3F54E6A-9DDD-47D5-A672-1DBA55B7E0FB}" destId="{83E203E0-865E-409A-8BA8-3C6C596DF2D5}" srcOrd="0" destOrd="0" presId="urn:microsoft.com/office/officeart/2008/layout/VerticalAccentList"/>
    <dgm:cxn modelId="{C4D36627-E00F-4453-B763-EE4DBE6C5EFA}" type="presParOf" srcId="{3344A528-C316-47F1-A2DF-F18D0CD31A05}" destId="{E8C8EBED-1FEC-435F-9163-15EE85E9F9D9}" srcOrd="4" destOrd="0" presId="urn:microsoft.com/office/officeart/2008/layout/VerticalAccentList"/>
    <dgm:cxn modelId="{2620E93E-B916-4C66-A4D6-C37A1CA2D437}" type="presParOf" srcId="{E8C8EBED-1FEC-435F-9163-15EE85E9F9D9}" destId="{A1A5678D-E701-4E19-ADAC-AF7523336AB2}" srcOrd="0" destOrd="0" presId="urn:microsoft.com/office/officeart/2008/layout/VerticalAccentList"/>
    <dgm:cxn modelId="{FFE19069-8A2A-4C78-89CA-260192621DBF}" type="presParOf" srcId="{E8C8EBED-1FEC-435F-9163-15EE85E9F9D9}" destId="{FC63DE68-46F9-4839-BC19-53E5F78C5C99}" srcOrd="1" destOrd="0" presId="urn:microsoft.com/office/officeart/2008/layout/VerticalAccentList"/>
    <dgm:cxn modelId="{A32A30DC-909E-4981-A2DC-BC8E99E29717}" type="presParOf" srcId="{E8C8EBED-1FEC-435F-9163-15EE85E9F9D9}" destId="{84F726D0-C62F-446C-808F-08F9C197F543}" srcOrd="2" destOrd="0" presId="urn:microsoft.com/office/officeart/2008/layout/VerticalAccentList"/>
    <dgm:cxn modelId="{A0DEAC03-FF45-41CD-86E9-4A3712A2444E}" type="presParOf" srcId="{E8C8EBED-1FEC-435F-9163-15EE85E9F9D9}" destId="{984260B2-74EC-4CB4-BBE8-F95A6F29D1D5}" srcOrd="3" destOrd="0" presId="urn:microsoft.com/office/officeart/2008/layout/VerticalAccentList"/>
    <dgm:cxn modelId="{2D5EA21F-1F01-4548-AC7A-646C002504A0}" type="presParOf" srcId="{E8C8EBED-1FEC-435F-9163-15EE85E9F9D9}" destId="{24CA30DC-185A-497D-BA85-0D8846A2C5FC}" srcOrd="4" destOrd="0" presId="urn:microsoft.com/office/officeart/2008/layout/VerticalAccentList"/>
    <dgm:cxn modelId="{8848DA0B-D5D9-4173-B524-BDD7BE4BE650}" type="presParOf" srcId="{E8C8EBED-1FEC-435F-9163-15EE85E9F9D9}" destId="{A6DA5345-021F-4B6D-9EBE-105D0FF8F797}" srcOrd="5" destOrd="0" presId="urn:microsoft.com/office/officeart/2008/layout/VerticalAccentList"/>
    <dgm:cxn modelId="{B057ED9C-18CA-430C-A1DC-B164C2DA5D5D}" type="presParOf" srcId="{E8C8EBED-1FEC-435F-9163-15EE85E9F9D9}" destId="{10F86D3E-2F78-4900-8E8D-80567B68EC5A}" srcOrd="6" destOrd="0" presId="urn:microsoft.com/office/officeart/2008/layout/VerticalAccentList"/>
    <dgm:cxn modelId="{9E032EDD-9640-4031-81AB-0A6975501EE6}" type="presParOf" srcId="{E8C8EBED-1FEC-435F-9163-15EE85E9F9D9}" destId="{62E5A647-8B1C-4068-A8F4-3CFE9E3EDCB4}" srcOrd="7" destOrd="0" presId="urn:microsoft.com/office/officeart/2008/layout/VerticalAccentList"/>
    <dgm:cxn modelId="{89BA60F7-8324-4C08-931B-05CDAF0E5176}" type="presParOf" srcId="{3344A528-C316-47F1-A2DF-F18D0CD31A05}" destId="{A5DEAFAA-782C-403E-A306-42C398F5A79A}" srcOrd="5" destOrd="0" presId="urn:microsoft.com/office/officeart/2008/layout/VerticalAccentList"/>
    <dgm:cxn modelId="{95873695-0FEF-4851-95C8-919FA399A601}" type="presParOf" srcId="{3344A528-C316-47F1-A2DF-F18D0CD31A05}" destId="{E6ADDB13-C0C0-4845-A2CB-C2259179A636}" srcOrd="6" destOrd="0" presId="urn:microsoft.com/office/officeart/2008/layout/VerticalAccentList"/>
    <dgm:cxn modelId="{5451018B-242C-4AB4-84E6-176A548F03C8}" type="presParOf" srcId="{E6ADDB13-C0C0-4845-A2CB-C2259179A636}" destId="{63CEB36F-A73F-4CEB-94B0-16EB59AF410B}" srcOrd="0" destOrd="0" presId="urn:microsoft.com/office/officeart/2008/layout/VerticalAccentList"/>
    <dgm:cxn modelId="{E293CCAC-D57F-4682-8150-BC381A08EE1E}" type="presParOf" srcId="{3344A528-C316-47F1-A2DF-F18D0CD31A05}" destId="{C666AE68-9553-45C9-A526-E8098B274562}" srcOrd="7" destOrd="0" presId="urn:microsoft.com/office/officeart/2008/layout/VerticalAccentList"/>
    <dgm:cxn modelId="{34614EB4-E6EC-4C08-82F6-F5DA15959650}" type="presParOf" srcId="{C666AE68-9553-45C9-A526-E8098B274562}" destId="{0586AC73-4452-4BBE-8F73-CA1391976D90}" srcOrd="0" destOrd="0" presId="urn:microsoft.com/office/officeart/2008/layout/VerticalAccentList"/>
    <dgm:cxn modelId="{29A4E966-3CE8-47D0-9E92-51122CD6B56B}" type="presParOf" srcId="{C666AE68-9553-45C9-A526-E8098B274562}" destId="{466D06FE-5194-4595-A27B-4BB4B4130FEC}" srcOrd="1" destOrd="0" presId="urn:microsoft.com/office/officeart/2008/layout/VerticalAccentList"/>
    <dgm:cxn modelId="{5C0CD6F8-9FA4-49CC-A6F4-6D946CB0067A}" type="presParOf" srcId="{C666AE68-9553-45C9-A526-E8098B274562}" destId="{C657C3E6-2A40-4881-88A8-4DDAB25EC86E}" srcOrd="2" destOrd="0" presId="urn:microsoft.com/office/officeart/2008/layout/VerticalAccentList"/>
    <dgm:cxn modelId="{E30F14C1-2907-436B-A232-25455950BEF8}" type="presParOf" srcId="{C666AE68-9553-45C9-A526-E8098B274562}" destId="{CEADEDAE-E0FD-4A1C-80F5-47BB4EA58D96}" srcOrd="3" destOrd="0" presId="urn:microsoft.com/office/officeart/2008/layout/VerticalAccentList"/>
    <dgm:cxn modelId="{C4EAD217-8114-4B17-8880-803FC9BFE0DB}" type="presParOf" srcId="{C666AE68-9553-45C9-A526-E8098B274562}" destId="{9BAC9E84-4CA4-4BFA-8E30-643143DCB0C6}" srcOrd="4" destOrd="0" presId="urn:microsoft.com/office/officeart/2008/layout/VerticalAccentList"/>
    <dgm:cxn modelId="{8AEA1858-CE33-4E54-82E1-7A6908DB44A8}" type="presParOf" srcId="{C666AE68-9553-45C9-A526-E8098B274562}" destId="{B438B4DF-B98E-46EE-9642-D28AFDFD6ECB}" srcOrd="5" destOrd="0" presId="urn:microsoft.com/office/officeart/2008/layout/VerticalAccentList"/>
    <dgm:cxn modelId="{F5AC9951-35A7-4D90-AF04-B25381E4FC0E}" type="presParOf" srcId="{C666AE68-9553-45C9-A526-E8098B274562}" destId="{373CFE40-3EFC-4E3F-B5FA-4BECB082593A}" srcOrd="6" destOrd="0" presId="urn:microsoft.com/office/officeart/2008/layout/VerticalAccentList"/>
    <dgm:cxn modelId="{B2CB3C5F-152A-4A87-A9A2-63CF553C6AC3}" type="presParOf" srcId="{C666AE68-9553-45C9-A526-E8098B274562}" destId="{1FCF305D-3D7E-4991-B547-DB28C2DACFB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4A0B6-0C8C-4D07-A532-BDA42CBD2682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B658291-33CD-4370-938B-F85C8846FA3D}">
      <dgm:prSet phldrT="[Texto]"/>
      <dgm:spPr/>
      <dgm:t>
        <a:bodyPr/>
        <a:lstStyle/>
        <a:p>
          <a:r>
            <a:rPr lang="es-ES" dirty="0" smtClean="0"/>
            <a:t>Interna</a:t>
          </a:r>
          <a:endParaRPr lang="es-ES" dirty="0"/>
        </a:p>
      </dgm:t>
    </dgm:pt>
    <dgm:pt modelId="{1C0131FE-388F-43D8-AB1C-706505CF9D2F}" type="parTrans" cxnId="{C6631ED9-EED2-4304-83AF-A59674C18CFA}">
      <dgm:prSet/>
      <dgm:spPr/>
      <dgm:t>
        <a:bodyPr/>
        <a:lstStyle/>
        <a:p>
          <a:endParaRPr lang="es-ES"/>
        </a:p>
      </dgm:t>
    </dgm:pt>
    <dgm:pt modelId="{B9E2EC96-1A22-4BD7-B6CA-EEABC9C18EA3}" type="sibTrans" cxnId="{C6631ED9-EED2-4304-83AF-A59674C18CFA}">
      <dgm:prSet/>
      <dgm:spPr/>
      <dgm:t>
        <a:bodyPr/>
        <a:lstStyle/>
        <a:p>
          <a:endParaRPr lang="es-ES"/>
        </a:p>
      </dgm:t>
    </dgm:pt>
    <dgm:pt modelId="{A41C872E-0B71-445E-BB38-17F7E62426AF}">
      <dgm:prSet phldrT="[Texto]"/>
      <dgm:spPr/>
      <dgm:t>
        <a:bodyPr/>
        <a:lstStyle/>
        <a:p>
          <a:r>
            <a:rPr lang="es-ES" dirty="0" smtClean="0"/>
            <a:t>Compartir conocimientos</a:t>
          </a:r>
          <a:endParaRPr lang="es-ES" dirty="0"/>
        </a:p>
      </dgm:t>
    </dgm:pt>
    <dgm:pt modelId="{6797D77E-2B8B-435A-9565-DDE545905CBF}" type="parTrans" cxnId="{2770F2E2-F0D2-4968-874A-FE0A437A6C6F}">
      <dgm:prSet/>
      <dgm:spPr/>
      <dgm:t>
        <a:bodyPr/>
        <a:lstStyle/>
        <a:p>
          <a:endParaRPr lang="es-ES"/>
        </a:p>
      </dgm:t>
    </dgm:pt>
    <dgm:pt modelId="{C586BD98-A629-4A7E-97E5-29DA6D2B0B80}" type="sibTrans" cxnId="{2770F2E2-F0D2-4968-874A-FE0A437A6C6F}">
      <dgm:prSet/>
      <dgm:spPr/>
      <dgm:t>
        <a:bodyPr/>
        <a:lstStyle/>
        <a:p>
          <a:endParaRPr lang="es-ES"/>
        </a:p>
      </dgm:t>
    </dgm:pt>
    <dgm:pt modelId="{F46E28C5-06B0-4EE0-ACDB-24BAA01AB10E}">
      <dgm:prSet phldrT="[Texto]"/>
      <dgm:spPr/>
      <dgm:t>
        <a:bodyPr/>
        <a:lstStyle/>
        <a:p>
          <a:pPr algn="l"/>
          <a:r>
            <a:rPr lang="es-ES" dirty="0" smtClean="0"/>
            <a:t>Generar modelo de trabajo</a:t>
          </a:r>
          <a:endParaRPr lang="es-ES" dirty="0"/>
        </a:p>
      </dgm:t>
    </dgm:pt>
    <dgm:pt modelId="{651949BB-E794-499B-80E3-AB7F0269F33B}" type="parTrans" cxnId="{5278C183-BB77-44C2-BC83-67447B473021}">
      <dgm:prSet/>
      <dgm:spPr/>
      <dgm:t>
        <a:bodyPr/>
        <a:lstStyle/>
        <a:p>
          <a:endParaRPr lang="es-ES"/>
        </a:p>
      </dgm:t>
    </dgm:pt>
    <dgm:pt modelId="{C6FEDF81-D795-4D38-9475-B3971881FF80}" type="sibTrans" cxnId="{5278C183-BB77-44C2-BC83-67447B473021}">
      <dgm:prSet/>
      <dgm:spPr/>
      <dgm:t>
        <a:bodyPr/>
        <a:lstStyle/>
        <a:p>
          <a:endParaRPr lang="es-ES"/>
        </a:p>
      </dgm:t>
    </dgm:pt>
    <dgm:pt modelId="{C6F13ABC-492E-44B2-BAF6-3D67F01C0517}">
      <dgm:prSet phldrT="[Texto]"/>
      <dgm:spPr/>
      <dgm:t>
        <a:bodyPr/>
        <a:lstStyle/>
        <a:p>
          <a:r>
            <a:rPr lang="es-ES" dirty="0" smtClean="0"/>
            <a:t>Externa</a:t>
          </a:r>
          <a:endParaRPr lang="es-ES" dirty="0"/>
        </a:p>
      </dgm:t>
    </dgm:pt>
    <dgm:pt modelId="{6819662D-0310-48C7-9F4B-7B29C3AC6032}" type="parTrans" cxnId="{EA371440-DB9C-4F5D-B258-3DDDD8253257}">
      <dgm:prSet/>
      <dgm:spPr/>
      <dgm:t>
        <a:bodyPr/>
        <a:lstStyle/>
        <a:p>
          <a:endParaRPr lang="es-ES"/>
        </a:p>
      </dgm:t>
    </dgm:pt>
    <dgm:pt modelId="{0AC2E3F3-0246-4159-98C5-2EB9AD9EF35A}" type="sibTrans" cxnId="{EA371440-DB9C-4F5D-B258-3DDDD8253257}">
      <dgm:prSet/>
      <dgm:spPr/>
      <dgm:t>
        <a:bodyPr/>
        <a:lstStyle/>
        <a:p>
          <a:endParaRPr lang="es-ES"/>
        </a:p>
      </dgm:t>
    </dgm:pt>
    <dgm:pt modelId="{83FDBF89-A331-4B97-B535-E6DF1A3A13C7}">
      <dgm:prSet phldrT="[Texto]"/>
      <dgm:spPr/>
      <dgm:t>
        <a:bodyPr/>
        <a:lstStyle/>
        <a:p>
          <a:r>
            <a:rPr lang="es-ES" dirty="0" smtClean="0"/>
            <a:t>Difusión oferta externa</a:t>
          </a:r>
          <a:endParaRPr lang="es-ES" dirty="0"/>
        </a:p>
      </dgm:t>
    </dgm:pt>
    <dgm:pt modelId="{827307FF-538A-439B-B4D9-19F3FBDDDBA5}" type="parTrans" cxnId="{E3B15D3D-ED3D-41B4-AF7B-1AA97B0C23AC}">
      <dgm:prSet/>
      <dgm:spPr/>
      <dgm:t>
        <a:bodyPr/>
        <a:lstStyle/>
        <a:p>
          <a:endParaRPr lang="es-ES"/>
        </a:p>
      </dgm:t>
    </dgm:pt>
    <dgm:pt modelId="{3824F28B-ADD2-4E00-ADCC-9A6F8B3B52F5}" type="sibTrans" cxnId="{E3B15D3D-ED3D-41B4-AF7B-1AA97B0C23AC}">
      <dgm:prSet/>
      <dgm:spPr/>
      <dgm:t>
        <a:bodyPr/>
        <a:lstStyle/>
        <a:p>
          <a:endParaRPr lang="es-ES"/>
        </a:p>
      </dgm:t>
    </dgm:pt>
    <dgm:pt modelId="{C7B42D36-7FA3-4EC0-A3A1-C05DBB0E4CAF}">
      <dgm:prSet phldrT="[Texto]"/>
      <dgm:spPr/>
      <dgm:t>
        <a:bodyPr/>
        <a:lstStyle/>
        <a:p>
          <a:pPr algn="l"/>
          <a:r>
            <a:rPr lang="es-ES" dirty="0" smtClean="0"/>
            <a:t>Realimentar la formación interna</a:t>
          </a:r>
          <a:endParaRPr lang="es-ES" dirty="0"/>
        </a:p>
      </dgm:t>
    </dgm:pt>
    <dgm:pt modelId="{331B30E8-F806-4A3E-A3B7-7DB6639AB5AF}" type="parTrans" cxnId="{D5022C43-4347-4597-B48A-D2FE334FFC3F}">
      <dgm:prSet/>
      <dgm:spPr/>
      <dgm:t>
        <a:bodyPr/>
        <a:lstStyle/>
        <a:p>
          <a:endParaRPr lang="es-ES"/>
        </a:p>
      </dgm:t>
    </dgm:pt>
    <dgm:pt modelId="{8F033563-DE9D-4895-8C15-58D19F29C424}" type="sibTrans" cxnId="{D5022C43-4347-4597-B48A-D2FE334FFC3F}">
      <dgm:prSet/>
      <dgm:spPr/>
      <dgm:t>
        <a:bodyPr/>
        <a:lstStyle/>
        <a:p>
          <a:endParaRPr lang="es-ES"/>
        </a:p>
      </dgm:t>
    </dgm:pt>
    <dgm:pt modelId="{926477AF-B01C-4F3D-9C92-0A7A1DE122E1}" type="pres">
      <dgm:prSet presAssocID="{A754A0B6-0C8C-4D07-A532-BDA42CBD2682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64E39DFB-8A23-4142-961D-19FA3EA11961}" type="pres">
      <dgm:prSet presAssocID="{EB658291-33CD-4370-938B-F85C8846FA3D}" presName="parComposite" presStyleCnt="0"/>
      <dgm:spPr/>
    </dgm:pt>
    <dgm:pt modelId="{99343458-D8D2-482B-B555-C85445B64EAD}" type="pres">
      <dgm:prSet presAssocID="{EB658291-33CD-4370-938B-F85C8846FA3D}" presName="parBigCircle" presStyleLbl="node0" presStyleIdx="0" presStyleCnt="2" custLinFactNeighborX="-175" custLinFactNeighborY="-1124"/>
      <dgm:spPr/>
    </dgm:pt>
    <dgm:pt modelId="{04F392AD-4E8D-4341-8BF8-21C94F5729D5}" type="pres">
      <dgm:prSet presAssocID="{EB658291-33CD-4370-938B-F85C8846FA3D}" presName="parTx" presStyleLbl="revTx" presStyleIdx="0" presStyleCnt="10"/>
      <dgm:spPr/>
      <dgm:t>
        <a:bodyPr/>
        <a:lstStyle/>
        <a:p>
          <a:endParaRPr lang="es-ES"/>
        </a:p>
      </dgm:t>
    </dgm:pt>
    <dgm:pt modelId="{39321944-78FD-45EE-BAC0-2A66FEF38D41}" type="pres">
      <dgm:prSet presAssocID="{EB658291-33CD-4370-938B-F85C8846FA3D}" presName="bSpace" presStyleCnt="0"/>
      <dgm:spPr/>
    </dgm:pt>
    <dgm:pt modelId="{10E5B4B2-FC58-44CA-AE4B-B1C843EEB471}" type="pres">
      <dgm:prSet presAssocID="{EB658291-33CD-4370-938B-F85C8846FA3D}" presName="parBackupNorm" presStyleCnt="0"/>
      <dgm:spPr/>
    </dgm:pt>
    <dgm:pt modelId="{C2FFFB11-E677-4DB3-9587-FB9376B84DBF}" type="pres">
      <dgm:prSet presAssocID="{B9E2EC96-1A22-4BD7-B6CA-EEABC9C18EA3}" presName="parSpace" presStyleCnt="0"/>
      <dgm:spPr/>
    </dgm:pt>
    <dgm:pt modelId="{23A9E7BE-76DC-416F-892E-0B147AA37EAB}" type="pres">
      <dgm:prSet presAssocID="{A41C872E-0B71-445E-BB38-17F7E62426AF}" presName="desBackupLeftNorm" presStyleCnt="0"/>
      <dgm:spPr/>
    </dgm:pt>
    <dgm:pt modelId="{451DF41A-4BAE-46C3-8F65-E8261A685296}" type="pres">
      <dgm:prSet presAssocID="{A41C872E-0B71-445E-BB38-17F7E62426AF}" presName="desComposite" presStyleCnt="0"/>
      <dgm:spPr/>
    </dgm:pt>
    <dgm:pt modelId="{DAA8549F-9AE9-41A3-A98C-FA9C5042296B}" type="pres">
      <dgm:prSet presAssocID="{A41C872E-0B71-445E-BB38-17F7E62426AF}" presName="desCircle" presStyleLbl="node1" presStyleIdx="0" presStyleCnt="4"/>
      <dgm:spPr/>
    </dgm:pt>
    <dgm:pt modelId="{A423CA77-4094-4FC4-9518-6AA344CF34EA}" type="pres">
      <dgm:prSet presAssocID="{A41C872E-0B71-445E-BB38-17F7E62426AF}" presName="chTx" presStyleLbl="revTx" presStyleIdx="1" presStyleCnt="10"/>
      <dgm:spPr/>
      <dgm:t>
        <a:bodyPr/>
        <a:lstStyle/>
        <a:p>
          <a:endParaRPr lang="es-ES"/>
        </a:p>
      </dgm:t>
    </dgm:pt>
    <dgm:pt modelId="{47639ACB-EFF6-436B-AF39-F61D863E1766}" type="pres">
      <dgm:prSet presAssocID="{A41C872E-0B71-445E-BB38-17F7E62426AF}" presName="desTx" presStyleLbl="revTx" presStyleIdx="2" presStyleCnt="10">
        <dgm:presLayoutVars>
          <dgm:bulletEnabled val="1"/>
        </dgm:presLayoutVars>
      </dgm:prSet>
      <dgm:spPr/>
    </dgm:pt>
    <dgm:pt modelId="{365240FD-99F5-4B22-8DEB-4AAE4720CC34}" type="pres">
      <dgm:prSet presAssocID="{A41C872E-0B71-445E-BB38-17F7E62426AF}" presName="desBackupRightNorm" presStyleCnt="0"/>
      <dgm:spPr/>
    </dgm:pt>
    <dgm:pt modelId="{EB5B1C9B-E846-4A9B-913D-A310DFFB3A9E}" type="pres">
      <dgm:prSet presAssocID="{C586BD98-A629-4A7E-97E5-29DA6D2B0B80}" presName="desSpace" presStyleCnt="0"/>
      <dgm:spPr/>
    </dgm:pt>
    <dgm:pt modelId="{B4B4121E-B515-45FB-B65D-24E35504B7BE}" type="pres">
      <dgm:prSet presAssocID="{F46E28C5-06B0-4EE0-ACDB-24BAA01AB10E}" presName="desBackupLeftNorm" presStyleCnt="0"/>
      <dgm:spPr/>
    </dgm:pt>
    <dgm:pt modelId="{134D94D8-8E88-43ED-ACBC-465E623E5009}" type="pres">
      <dgm:prSet presAssocID="{F46E28C5-06B0-4EE0-ACDB-24BAA01AB10E}" presName="desComposite" presStyleCnt="0"/>
      <dgm:spPr/>
    </dgm:pt>
    <dgm:pt modelId="{28612CCA-4349-4629-BD5E-2C5A7B654767}" type="pres">
      <dgm:prSet presAssocID="{F46E28C5-06B0-4EE0-ACDB-24BAA01AB10E}" presName="desCircle" presStyleLbl="node1" presStyleIdx="1" presStyleCnt="4"/>
      <dgm:spPr/>
    </dgm:pt>
    <dgm:pt modelId="{F8725724-CB8C-4395-9FAF-4ADB89D59CD6}" type="pres">
      <dgm:prSet presAssocID="{F46E28C5-06B0-4EE0-ACDB-24BAA01AB10E}" presName="chTx" presStyleLbl="revTx" presStyleIdx="3" presStyleCnt="10" custLinFactY="-25230" custLinFactNeighborX="70524" custLinFactNeighborY="-100000"/>
      <dgm:spPr/>
      <dgm:t>
        <a:bodyPr/>
        <a:lstStyle/>
        <a:p>
          <a:endParaRPr lang="es-ES"/>
        </a:p>
      </dgm:t>
    </dgm:pt>
    <dgm:pt modelId="{F52CAABB-8DA2-4ACE-9F3E-04E5E57328AA}" type="pres">
      <dgm:prSet presAssocID="{F46E28C5-06B0-4EE0-ACDB-24BAA01AB10E}" presName="desTx" presStyleLbl="revTx" presStyleIdx="4" presStyleCnt="10">
        <dgm:presLayoutVars>
          <dgm:bulletEnabled val="1"/>
        </dgm:presLayoutVars>
      </dgm:prSet>
      <dgm:spPr/>
    </dgm:pt>
    <dgm:pt modelId="{489D84C5-EDBB-4113-8371-0DDCF5F6D35C}" type="pres">
      <dgm:prSet presAssocID="{F46E28C5-06B0-4EE0-ACDB-24BAA01AB10E}" presName="desBackupRightNorm" presStyleCnt="0"/>
      <dgm:spPr/>
    </dgm:pt>
    <dgm:pt modelId="{3DC855E3-4DD3-4F22-B28A-3D386F719B5D}" type="pres">
      <dgm:prSet presAssocID="{C6FEDF81-D795-4D38-9475-B3971881FF80}" presName="desSpace" presStyleCnt="0"/>
      <dgm:spPr/>
    </dgm:pt>
    <dgm:pt modelId="{D0A9B614-E40A-438B-AD11-F3B9C3761EE8}" type="pres">
      <dgm:prSet presAssocID="{C6F13ABC-492E-44B2-BAF6-3D67F01C0517}" presName="parComposite" presStyleCnt="0"/>
      <dgm:spPr/>
    </dgm:pt>
    <dgm:pt modelId="{1FD4E94D-4368-4AB4-8110-7907FFAB9156}" type="pres">
      <dgm:prSet presAssocID="{C6F13ABC-492E-44B2-BAF6-3D67F01C0517}" presName="parBigCircle" presStyleLbl="node0" presStyleIdx="1" presStyleCnt="2"/>
      <dgm:spPr/>
    </dgm:pt>
    <dgm:pt modelId="{A21572BD-8159-48DA-A4BE-CF859BB38431}" type="pres">
      <dgm:prSet presAssocID="{C6F13ABC-492E-44B2-BAF6-3D67F01C0517}" presName="parTx" presStyleLbl="revTx" presStyleIdx="5" presStyleCnt="10"/>
      <dgm:spPr/>
      <dgm:t>
        <a:bodyPr/>
        <a:lstStyle/>
        <a:p>
          <a:endParaRPr lang="es-ES"/>
        </a:p>
      </dgm:t>
    </dgm:pt>
    <dgm:pt modelId="{B8189321-BC22-456B-B64A-65274AF2C563}" type="pres">
      <dgm:prSet presAssocID="{C6F13ABC-492E-44B2-BAF6-3D67F01C0517}" presName="bSpace" presStyleCnt="0"/>
      <dgm:spPr/>
    </dgm:pt>
    <dgm:pt modelId="{EFB689C6-F4C7-4240-B3AA-79FA141CF5E4}" type="pres">
      <dgm:prSet presAssocID="{C6F13ABC-492E-44B2-BAF6-3D67F01C0517}" presName="parBackupNorm" presStyleCnt="0"/>
      <dgm:spPr/>
    </dgm:pt>
    <dgm:pt modelId="{99E83FBB-2CDB-41E8-8899-9FDF0E0360FD}" type="pres">
      <dgm:prSet presAssocID="{0AC2E3F3-0246-4159-98C5-2EB9AD9EF35A}" presName="parSpace" presStyleCnt="0"/>
      <dgm:spPr/>
    </dgm:pt>
    <dgm:pt modelId="{4EB21868-DDF3-440D-9431-054F270BA330}" type="pres">
      <dgm:prSet presAssocID="{83FDBF89-A331-4B97-B535-E6DF1A3A13C7}" presName="desBackupLeftNorm" presStyleCnt="0"/>
      <dgm:spPr/>
    </dgm:pt>
    <dgm:pt modelId="{FEAFA9DE-75E6-4EF4-ABE5-6A87566CABC7}" type="pres">
      <dgm:prSet presAssocID="{83FDBF89-A331-4B97-B535-E6DF1A3A13C7}" presName="desComposite" presStyleCnt="0"/>
      <dgm:spPr/>
    </dgm:pt>
    <dgm:pt modelId="{96A6B0A1-D748-49E5-9E3B-0E3343B84430}" type="pres">
      <dgm:prSet presAssocID="{83FDBF89-A331-4B97-B535-E6DF1A3A13C7}" presName="desCircle" presStyleLbl="node1" presStyleIdx="2" presStyleCnt="4"/>
      <dgm:spPr/>
    </dgm:pt>
    <dgm:pt modelId="{30E3276E-D484-4F3D-980E-B67F9FA7DAD0}" type="pres">
      <dgm:prSet presAssocID="{83FDBF89-A331-4B97-B535-E6DF1A3A13C7}" presName="chTx" presStyleLbl="revTx" presStyleIdx="6" presStyleCnt="10"/>
      <dgm:spPr/>
      <dgm:t>
        <a:bodyPr/>
        <a:lstStyle/>
        <a:p>
          <a:endParaRPr lang="es-ES"/>
        </a:p>
      </dgm:t>
    </dgm:pt>
    <dgm:pt modelId="{2D570A68-A58C-4EDE-9C0D-9B3CCE90FBAD}" type="pres">
      <dgm:prSet presAssocID="{83FDBF89-A331-4B97-B535-E6DF1A3A13C7}" presName="desTx" presStyleLbl="revTx" presStyleIdx="7" presStyleCnt="10">
        <dgm:presLayoutVars>
          <dgm:bulletEnabled val="1"/>
        </dgm:presLayoutVars>
      </dgm:prSet>
      <dgm:spPr/>
    </dgm:pt>
    <dgm:pt modelId="{D7774CFB-87E8-4665-9BD9-62B47F88FE15}" type="pres">
      <dgm:prSet presAssocID="{83FDBF89-A331-4B97-B535-E6DF1A3A13C7}" presName="desBackupRightNorm" presStyleCnt="0"/>
      <dgm:spPr/>
    </dgm:pt>
    <dgm:pt modelId="{67D9E3A9-F062-4B32-8E01-F3B22B46EC94}" type="pres">
      <dgm:prSet presAssocID="{3824F28B-ADD2-4E00-ADCC-9A6F8B3B52F5}" presName="desSpace" presStyleCnt="0"/>
      <dgm:spPr/>
    </dgm:pt>
    <dgm:pt modelId="{6BCFC9AD-535E-4B54-B8D4-C3CE51021A7B}" type="pres">
      <dgm:prSet presAssocID="{C7B42D36-7FA3-4EC0-A3A1-C05DBB0E4CAF}" presName="desBackupLeftNorm" presStyleCnt="0"/>
      <dgm:spPr/>
    </dgm:pt>
    <dgm:pt modelId="{DEFC56FA-78DB-4A42-A9E0-9F71758BA4D5}" type="pres">
      <dgm:prSet presAssocID="{C7B42D36-7FA3-4EC0-A3A1-C05DBB0E4CAF}" presName="desComposite" presStyleCnt="0"/>
      <dgm:spPr/>
    </dgm:pt>
    <dgm:pt modelId="{7FA14A98-AA8B-4221-9420-4184DFC68357}" type="pres">
      <dgm:prSet presAssocID="{C7B42D36-7FA3-4EC0-A3A1-C05DBB0E4CAF}" presName="desCircle" presStyleLbl="node1" presStyleIdx="3" presStyleCnt="4"/>
      <dgm:spPr/>
    </dgm:pt>
    <dgm:pt modelId="{CD977888-6DEC-49F3-91A8-7F60E6B652B7}" type="pres">
      <dgm:prSet presAssocID="{C7B42D36-7FA3-4EC0-A3A1-C05DBB0E4CAF}" presName="chTx" presStyleLbl="revTx" presStyleIdx="8" presStyleCnt="10" custLinFactY="-26171" custLinFactNeighborX="77820" custLinFactNeighborY="-100000"/>
      <dgm:spPr/>
      <dgm:t>
        <a:bodyPr/>
        <a:lstStyle/>
        <a:p>
          <a:endParaRPr lang="es-ES"/>
        </a:p>
      </dgm:t>
    </dgm:pt>
    <dgm:pt modelId="{0F87BE42-455A-49CA-8AFD-C9A05F5E9C5A}" type="pres">
      <dgm:prSet presAssocID="{C7B42D36-7FA3-4EC0-A3A1-C05DBB0E4CAF}" presName="desTx" presStyleLbl="revTx" presStyleIdx="9" presStyleCnt="10">
        <dgm:presLayoutVars>
          <dgm:bulletEnabled val="1"/>
        </dgm:presLayoutVars>
      </dgm:prSet>
      <dgm:spPr/>
    </dgm:pt>
    <dgm:pt modelId="{E041341B-22CA-4F1F-9A3C-8AD04CB6C1A0}" type="pres">
      <dgm:prSet presAssocID="{C7B42D36-7FA3-4EC0-A3A1-C05DBB0E4CAF}" presName="desBackupRightNorm" presStyleCnt="0"/>
      <dgm:spPr/>
    </dgm:pt>
    <dgm:pt modelId="{68DAA7E7-2021-4753-822A-313B611F0594}" type="pres">
      <dgm:prSet presAssocID="{8F033563-DE9D-4895-8C15-58D19F29C424}" presName="desSpace" presStyleCnt="0"/>
      <dgm:spPr/>
    </dgm:pt>
  </dgm:ptLst>
  <dgm:cxnLst>
    <dgm:cxn modelId="{8F6241E7-21FC-4B32-8B76-05B22204BA83}" type="presOf" srcId="{EB658291-33CD-4370-938B-F85C8846FA3D}" destId="{04F392AD-4E8D-4341-8BF8-21C94F5729D5}" srcOrd="0" destOrd="0" presId="urn:microsoft.com/office/officeart/2008/layout/CircleAccentTimeline"/>
    <dgm:cxn modelId="{9482EC29-9359-449D-8CD4-BA4A835ED099}" type="presOf" srcId="{83FDBF89-A331-4B97-B535-E6DF1A3A13C7}" destId="{30E3276E-D484-4F3D-980E-B67F9FA7DAD0}" srcOrd="0" destOrd="0" presId="urn:microsoft.com/office/officeart/2008/layout/CircleAccentTimeline"/>
    <dgm:cxn modelId="{7BB8AE63-57A7-4DBF-9AEB-E100A997B5AE}" type="presOf" srcId="{A754A0B6-0C8C-4D07-A532-BDA42CBD2682}" destId="{926477AF-B01C-4F3D-9C92-0A7A1DE122E1}" srcOrd="0" destOrd="0" presId="urn:microsoft.com/office/officeart/2008/layout/CircleAccentTimeline"/>
    <dgm:cxn modelId="{C6631ED9-EED2-4304-83AF-A59674C18CFA}" srcId="{A754A0B6-0C8C-4D07-A532-BDA42CBD2682}" destId="{EB658291-33CD-4370-938B-F85C8846FA3D}" srcOrd="0" destOrd="0" parTransId="{1C0131FE-388F-43D8-AB1C-706505CF9D2F}" sibTransId="{B9E2EC96-1A22-4BD7-B6CA-EEABC9C18EA3}"/>
    <dgm:cxn modelId="{14677326-FB32-45BC-B4B3-82B89092BA99}" type="presOf" srcId="{C6F13ABC-492E-44B2-BAF6-3D67F01C0517}" destId="{A21572BD-8159-48DA-A4BE-CF859BB38431}" srcOrd="0" destOrd="0" presId="urn:microsoft.com/office/officeart/2008/layout/CircleAccentTimeline"/>
    <dgm:cxn modelId="{71324F51-D073-4D90-B850-EB94489C97E9}" type="presOf" srcId="{F46E28C5-06B0-4EE0-ACDB-24BAA01AB10E}" destId="{F8725724-CB8C-4395-9FAF-4ADB89D59CD6}" srcOrd="0" destOrd="0" presId="urn:microsoft.com/office/officeart/2008/layout/CircleAccentTimeline"/>
    <dgm:cxn modelId="{EA371440-DB9C-4F5D-B258-3DDDD8253257}" srcId="{A754A0B6-0C8C-4D07-A532-BDA42CBD2682}" destId="{C6F13ABC-492E-44B2-BAF6-3D67F01C0517}" srcOrd="1" destOrd="0" parTransId="{6819662D-0310-48C7-9F4B-7B29C3AC6032}" sibTransId="{0AC2E3F3-0246-4159-98C5-2EB9AD9EF35A}"/>
    <dgm:cxn modelId="{BE4FE02A-3D49-4871-BE1F-231697D02DD1}" type="presOf" srcId="{C7B42D36-7FA3-4EC0-A3A1-C05DBB0E4CAF}" destId="{CD977888-6DEC-49F3-91A8-7F60E6B652B7}" srcOrd="0" destOrd="0" presId="urn:microsoft.com/office/officeart/2008/layout/CircleAccentTimeline"/>
    <dgm:cxn modelId="{E3B15D3D-ED3D-41B4-AF7B-1AA97B0C23AC}" srcId="{C6F13ABC-492E-44B2-BAF6-3D67F01C0517}" destId="{83FDBF89-A331-4B97-B535-E6DF1A3A13C7}" srcOrd="0" destOrd="0" parTransId="{827307FF-538A-439B-B4D9-19F3FBDDDBA5}" sibTransId="{3824F28B-ADD2-4E00-ADCC-9A6F8B3B52F5}"/>
    <dgm:cxn modelId="{59B6F59D-0D46-44A1-B45B-1D31FEF22F8B}" type="presOf" srcId="{A41C872E-0B71-445E-BB38-17F7E62426AF}" destId="{A423CA77-4094-4FC4-9518-6AA344CF34EA}" srcOrd="0" destOrd="0" presId="urn:microsoft.com/office/officeart/2008/layout/CircleAccentTimeline"/>
    <dgm:cxn modelId="{D5022C43-4347-4597-B48A-D2FE334FFC3F}" srcId="{C6F13ABC-492E-44B2-BAF6-3D67F01C0517}" destId="{C7B42D36-7FA3-4EC0-A3A1-C05DBB0E4CAF}" srcOrd="1" destOrd="0" parTransId="{331B30E8-F806-4A3E-A3B7-7DB6639AB5AF}" sibTransId="{8F033563-DE9D-4895-8C15-58D19F29C424}"/>
    <dgm:cxn modelId="{5278C183-BB77-44C2-BC83-67447B473021}" srcId="{EB658291-33CD-4370-938B-F85C8846FA3D}" destId="{F46E28C5-06B0-4EE0-ACDB-24BAA01AB10E}" srcOrd="1" destOrd="0" parTransId="{651949BB-E794-499B-80E3-AB7F0269F33B}" sibTransId="{C6FEDF81-D795-4D38-9475-B3971881FF80}"/>
    <dgm:cxn modelId="{2770F2E2-F0D2-4968-874A-FE0A437A6C6F}" srcId="{EB658291-33CD-4370-938B-F85C8846FA3D}" destId="{A41C872E-0B71-445E-BB38-17F7E62426AF}" srcOrd="0" destOrd="0" parTransId="{6797D77E-2B8B-435A-9565-DDE545905CBF}" sibTransId="{C586BD98-A629-4A7E-97E5-29DA6D2B0B80}"/>
    <dgm:cxn modelId="{DF27A4E6-E008-4ADF-9421-D2BB12C50039}" type="presParOf" srcId="{926477AF-B01C-4F3D-9C92-0A7A1DE122E1}" destId="{64E39DFB-8A23-4142-961D-19FA3EA11961}" srcOrd="0" destOrd="0" presId="urn:microsoft.com/office/officeart/2008/layout/CircleAccentTimeline"/>
    <dgm:cxn modelId="{132AE45E-F9B1-4BC8-8BD7-52AFD4BD7687}" type="presParOf" srcId="{64E39DFB-8A23-4142-961D-19FA3EA11961}" destId="{99343458-D8D2-482B-B555-C85445B64EAD}" srcOrd="0" destOrd="0" presId="urn:microsoft.com/office/officeart/2008/layout/CircleAccentTimeline"/>
    <dgm:cxn modelId="{59DDD43A-EC2D-4AFA-ACCC-9091AD17F0ED}" type="presParOf" srcId="{64E39DFB-8A23-4142-961D-19FA3EA11961}" destId="{04F392AD-4E8D-4341-8BF8-21C94F5729D5}" srcOrd="1" destOrd="0" presId="urn:microsoft.com/office/officeart/2008/layout/CircleAccentTimeline"/>
    <dgm:cxn modelId="{9FE4434F-DAA6-48F6-9FF8-AA54D74C96F7}" type="presParOf" srcId="{64E39DFB-8A23-4142-961D-19FA3EA11961}" destId="{39321944-78FD-45EE-BAC0-2A66FEF38D41}" srcOrd="2" destOrd="0" presId="urn:microsoft.com/office/officeart/2008/layout/CircleAccentTimeline"/>
    <dgm:cxn modelId="{D4C63F29-2DA9-44B8-8BE6-56C718A9736A}" type="presParOf" srcId="{926477AF-B01C-4F3D-9C92-0A7A1DE122E1}" destId="{10E5B4B2-FC58-44CA-AE4B-B1C843EEB471}" srcOrd="1" destOrd="0" presId="urn:microsoft.com/office/officeart/2008/layout/CircleAccentTimeline"/>
    <dgm:cxn modelId="{2AE98615-4B1B-4AC6-AF61-1CAD10B22CD3}" type="presParOf" srcId="{926477AF-B01C-4F3D-9C92-0A7A1DE122E1}" destId="{C2FFFB11-E677-4DB3-9587-FB9376B84DBF}" srcOrd="2" destOrd="0" presId="urn:microsoft.com/office/officeart/2008/layout/CircleAccentTimeline"/>
    <dgm:cxn modelId="{121DA6EE-376E-4A9D-8A85-C658989364DC}" type="presParOf" srcId="{926477AF-B01C-4F3D-9C92-0A7A1DE122E1}" destId="{23A9E7BE-76DC-416F-892E-0B147AA37EAB}" srcOrd="3" destOrd="0" presId="urn:microsoft.com/office/officeart/2008/layout/CircleAccentTimeline"/>
    <dgm:cxn modelId="{EB0594BC-3A94-4B15-B4CF-F1361562154A}" type="presParOf" srcId="{926477AF-B01C-4F3D-9C92-0A7A1DE122E1}" destId="{451DF41A-4BAE-46C3-8F65-E8261A685296}" srcOrd="4" destOrd="0" presId="urn:microsoft.com/office/officeart/2008/layout/CircleAccentTimeline"/>
    <dgm:cxn modelId="{9C658054-BA09-400F-9945-3ADF639EF1D2}" type="presParOf" srcId="{451DF41A-4BAE-46C3-8F65-E8261A685296}" destId="{DAA8549F-9AE9-41A3-A98C-FA9C5042296B}" srcOrd="0" destOrd="0" presId="urn:microsoft.com/office/officeart/2008/layout/CircleAccentTimeline"/>
    <dgm:cxn modelId="{0846AD80-0A63-4C66-9160-B68194806A8D}" type="presParOf" srcId="{451DF41A-4BAE-46C3-8F65-E8261A685296}" destId="{A423CA77-4094-4FC4-9518-6AA344CF34EA}" srcOrd="1" destOrd="0" presId="urn:microsoft.com/office/officeart/2008/layout/CircleAccentTimeline"/>
    <dgm:cxn modelId="{6950173F-924C-4F4C-B615-955E74572A43}" type="presParOf" srcId="{451DF41A-4BAE-46C3-8F65-E8261A685296}" destId="{47639ACB-EFF6-436B-AF39-F61D863E1766}" srcOrd="2" destOrd="0" presId="urn:microsoft.com/office/officeart/2008/layout/CircleAccentTimeline"/>
    <dgm:cxn modelId="{F43088E2-761D-4905-937C-073103EF19AF}" type="presParOf" srcId="{926477AF-B01C-4F3D-9C92-0A7A1DE122E1}" destId="{365240FD-99F5-4B22-8DEB-4AAE4720CC34}" srcOrd="5" destOrd="0" presId="urn:microsoft.com/office/officeart/2008/layout/CircleAccentTimeline"/>
    <dgm:cxn modelId="{5615174D-98D1-4E92-B7C3-FBFF2AF1DCE0}" type="presParOf" srcId="{926477AF-B01C-4F3D-9C92-0A7A1DE122E1}" destId="{EB5B1C9B-E846-4A9B-913D-A310DFFB3A9E}" srcOrd="6" destOrd="0" presId="urn:microsoft.com/office/officeart/2008/layout/CircleAccentTimeline"/>
    <dgm:cxn modelId="{A12B22F0-C4CA-4505-B20B-C1D826D0D171}" type="presParOf" srcId="{926477AF-B01C-4F3D-9C92-0A7A1DE122E1}" destId="{B4B4121E-B515-45FB-B65D-24E35504B7BE}" srcOrd="7" destOrd="0" presId="urn:microsoft.com/office/officeart/2008/layout/CircleAccentTimeline"/>
    <dgm:cxn modelId="{B4CC7E5A-A32D-4F7E-AB41-35FA1C6B0735}" type="presParOf" srcId="{926477AF-B01C-4F3D-9C92-0A7A1DE122E1}" destId="{134D94D8-8E88-43ED-ACBC-465E623E5009}" srcOrd="8" destOrd="0" presId="urn:microsoft.com/office/officeart/2008/layout/CircleAccentTimeline"/>
    <dgm:cxn modelId="{9357F6C8-B5DE-44CA-838A-347694D97AEC}" type="presParOf" srcId="{134D94D8-8E88-43ED-ACBC-465E623E5009}" destId="{28612CCA-4349-4629-BD5E-2C5A7B654767}" srcOrd="0" destOrd="0" presId="urn:microsoft.com/office/officeart/2008/layout/CircleAccentTimeline"/>
    <dgm:cxn modelId="{888CD10C-945E-4330-818B-1512A886A118}" type="presParOf" srcId="{134D94D8-8E88-43ED-ACBC-465E623E5009}" destId="{F8725724-CB8C-4395-9FAF-4ADB89D59CD6}" srcOrd="1" destOrd="0" presId="urn:microsoft.com/office/officeart/2008/layout/CircleAccentTimeline"/>
    <dgm:cxn modelId="{43D9CD64-DDF4-49CF-993B-D263625F77B8}" type="presParOf" srcId="{134D94D8-8E88-43ED-ACBC-465E623E5009}" destId="{F52CAABB-8DA2-4ACE-9F3E-04E5E57328AA}" srcOrd="2" destOrd="0" presId="urn:microsoft.com/office/officeart/2008/layout/CircleAccentTimeline"/>
    <dgm:cxn modelId="{32A34FF3-F1F8-47A6-AF68-EDE74B21955F}" type="presParOf" srcId="{926477AF-B01C-4F3D-9C92-0A7A1DE122E1}" destId="{489D84C5-EDBB-4113-8371-0DDCF5F6D35C}" srcOrd="9" destOrd="0" presId="urn:microsoft.com/office/officeart/2008/layout/CircleAccentTimeline"/>
    <dgm:cxn modelId="{1B1D05A0-CE6F-43B0-80A7-EE6AB9BA4892}" type="presParOf" srcId="{926477AF-B01C-4F3D-9C92-0A7A1DE122E1}" destId="{3DC855E3-4DD3-4F22-B28A-3D386F719B5D}" srcOrd="10" destOrd="0" presId="urn:microsoft.com/office/officeart/2008/layout/CircleAccentTimeline"/>
    <dgm:cxn modelId="{052712F9-7D39-4DF9-B961-C5760C1B52A2}" type="presParOf" srcId="{926477AF-B01C-4F3D-9C92-0A7A1DE122E1}" destId="{D0A9B614-E40A-438B-AD11-F3B9C3761EE8}" srcOrd="11" destOrd="0" presId="urn:microsoft.com/office/officeart/2008/layout/CircleAccentTimeline"/>
    <dgm:cxn modelId="{391817B3-7097-4359-9797-21426B940246}" type="presParOf" srcId="{D0A9B614-E40A-438B-AD11-F3B9C3761EE8}" destId="{1FD4E94D-4368-4AB4-8110-7907FFAB9156}" srcOrd="0" destOrd="0" presId="urn:microsoft.com/office/officeart/2008/layout/CircleAccentTimeline"/>
    <dgm:cxn modelId="{594C7F90-A6C3-40F8-9176-504D0A41F433}" type="presParOf" srcId="{D0A9B614-E40A-438B-AD11-F3B9C3761EE8}" destId="{A21572BD-8159-48DA-A4BE-CF859BB38431}" srcOrd="1" destOrd="0" presId="urn:microsoft.com/office/officeart/2008/layout/CircleAccentTimeline"/>
    <dgm:cxn modelId="{44AC8DDB-34E0-43CE-97A1-398D0E8AF439}" type="presParOf" srcId="{D0A9B614-E40A-438B-AD11-F3B9C3761EE8}" destId="{B8189321-BC22-456B-B64A-65274AF2C563}" srcOrd="2" destOrd="0" presId="urn:microsoft.com/office/officeart/2008/layout/CircleAccentTimeline"/>
    <dgm:cxn modelId="{78F174E9-A1D0-4EDC-B54D-DF08B4B9EE0A}" type="presParOf" srcId="{926477AF-B01C-4F3D-9C92-0A7A1DE122E1}" destId="{EFB689C6-F4C7-4240-B3AA-79FA141CF5E4}" srcOrd="12" destOrd="0" presId="urn:microsoft.com/office/officeart/2008/layout/CircleAccentTimeline"/>
    <dgm:cxn modelId="{7C494461-4FBE-4083-A4B8-F0529182EA9D}" type="presParOf" srcId="{926477AF-B01C-4F3D-9C92-0A7A1DE122E1}" destId="{99E83FBB-2CDB-41E8-8899-9FDF0E0360FD}" srcOrd="13" destOrd="0" presId="urn:microsoft.com/office/officeart/2008/layout/CircleAccentTimeline"/>
    <dgm:cxn modelId="{79D5FFA1-3341-4539-8C1F-456475A9F148}" type="presParOf" srcId="{926477AF-B01C-4F3D-9C92-0A7A1DE122E1}" destId="{4EB21868-DDF3-440D-9431-054F270BA330}" srcOrd="14" destOrd="0" presId="urn:microsoft.com/office/officeart/2008/layout/CircleAccentTimeline"/>
    <dgm:cxn modelId="{B5E04460-84A5-4532-838C-3D2A0638B209}" type="presParOf" srcId="{926477AF-B01C-4F3D-9C92-0A7A1DE122E1}" destId="{FEAFA9DE-75E6-4EF4-ABE5-6A87566CABC7}" srcOrd="15" destOrd="0" presId="urn:microsoft.com/office/officeart/2008/layout/CircleAccentTimeline"/>
    <dgm:cxn modelId="{BD8F7F8F-CB84-4474-B2B1-D35CC79CD721}" type="presParOf" srcId="{FEAFA9DE-75E6-4EF4-ABE5-6A87566CABC7}" destId="{96A6B0A1-D748-49E5-9E3B-0E3343B84430}" srcOrd="0" destOrd="0" presId="urn:microsoft.com/office/officeart/2008/layout/CircleAccentTimeline"/>
    <dgm:cxn modelId="{17DF2E4A-084E-412F-A72B-13CCD3105C1F}" type="presParOf" srcId="{FEAFA9DE-75E6-4EF4-ABE5-6A87566CABC7}" destId="{30E3276E-D484-4F3D-980E-B67F9FA7DAD0}" srcOrd="1" destOrd="0" presId="urn:microsoft.com/office/officeart/2008/layout/CircleAccentTimeline"/>
    <dgm:cxn modelId="{2C403828-17D3-4633-AF64-A8AA2ED055DB}" type="presParOf" srcId="{FEAFA9DE-75E6-4EF4-ABE5-6A87566CABC7}" destId="{2D570A68-A58C-4EDE-9C0D-9B3CCE90FBAD}" srcOrd="2" destOrd="0" presId="urn:microsoft.com/office/officeart/2008/layout/CircleAccentTimeline"/>
    <dgm:cxn modelId="{4224CDFE-6514-468E-BD6B-6361D6540F32}" type="presParOf" srcId="{926477AF-B01C-4F3D-9C92-0A7A1DE122E1}" destId="{D7774CFB-87E8-4665-9BD9-62B47F88FE15}" srcOrd="16" destOrd="0" presId="urn:microsoft.com/office/officeart/2008/layout/CircleAccentTimeline"/>
    <dgm:cxn modelId="{FBD430F3-69AE-43AB-8740-00DC8675848E}" type="presParOf" srcId="{926477AF-B01C-4F3D-9C92-0A7A1DE122E1}" destId="{67D9E3A9-F062-4B32-8E01-F3B22B46EC94}" srcOrd="17" destOrd="0" presId="urn:microsoft.com/office/officeart/2008/layout/CircleAccentTimeline"/>
    <dgm:cxn modelId="{F097E866-04F3-4AC5-BC05-90461B716160}" type="presParOf" srcId="{926477AF-B01C-4F3D-9C92-0A7A1DE122E1}" destId="{6BCFC9AD-535E-4B54-B8D4-C3CE51021A7B}" srcOrd="18" destOrd="0" presId="urn:microsoft.com/office/officeart/2008/layout/CircleAccentTimeline"/>
    <dgm:cxn modelId="{30DC32A5-1340-4322-98F9-27ACF287A216}" type="presParOf" srcId="{926477AF-B01C-4F3D-9C92-0A7A1DE122E1}" destId="{DEFC56FA-78DB-4A42-A9E0-9F71758BA4D5}" srcOrd="19" destOrd="0" presId="urn:microsoft.com/office/officeart/2008/layout/CircleAccentTimeline"/>
    <dgm:cxn modelId="{6038D1FB-5737-416D-A373-03A9ADC2B633}" type="presParOf" srcId="{DEFC56FA-78DB-4A42-A9E0-9F71758BA4D5}" destId="{7FA14A98-AA8B-4221-9420-4184DFC68357}" srcOrd="0" destOrd="0" presId="urn:microsoft.com/office/officeart/2008/layout/CircleAccentTimeline"/>
    <dgm:cxn modelId="{DD16F90F-64C1-4FD5-8E2E-397B9AE7EB1F}" type="presParOf" srcId="{DEFC56FA-78DB-4A42-A9E0-9F71758BA4D5}" destId="{CD977888-6DEC-49F3-91A8-7F60E6B652B7}" srcOrd="1" destOrd="0" presId="urn:microsoft.com/office/officeart/2008/layout/CircleAccentTimeline"/>
    <dgm:cxn modelId="{7A3CE064-17E6-43C0-8344-0064BAF06772}" type="presParOf" srcId="{DEFC56FA-78DB-4A42-A9E0-9F71758BA4D5}" destId="{0F87BE42-455A-49CA-8AFD-C9A05F5E9C5A}" srcOrd="2" destOrd="0" presId="urn:microsoft.com/office/officeart/2008/layout/CircleAccentTimeline"/>
    <dgm:cxn modelId="{23B50F07-6747-427A-A617-A49BB4936D24}" type="presParOf" srcId="{926477AF-B01C-4F3D-9C92-0A7A1DE122E1}" destId="{E041341B-22CA-4F1F-9A3C-8AD04CB6C1A0}" srcOrd="20" destOrd="0" presId="urn:microsoft.com/office/officeart/2008/layout/CircleAccentTimeline"/>
    <dgm:cxn modelId="{794EFDFD-0905-459D-B6EE-75974605B5D2}" type="presParOf" srcId="{926477AF-B01C-4F3D-9C92-0A7A1DE122E1}" destId="{68DAA7E7-2021-4753-822A-313B611F0594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DCEC2-8B92-45F1-A10D-0D024A095FC9}" type="doc">
      <dgm:prSet loTypeId="urn:microsoft.com/office/officeart/2005/8/layout/radial6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22536D-0A30-4FD8-A642-B8DA2D0924F2}">
      <dgm:prSet phldrT="[Texto]"/>
      <dgm:spPr/>
      <dgm:t>
        <a:bodyPr/>
        <a:lstStyle/>
        <a:p>
          <a:r>
            <a:rPr lang="es-ES" dirty="0" smtClean="0"/>
            <a:t>Carencias</a:t>
          </a:r>
          <a:endParaRPr lang="es-ES" dirty="0"/>
        </a:p>
      </dgm:t>
    </dgm:pt>
    <dgm:pt modelId="{CCA2CE71-8E54-4634-886B-67D2049CCB8D}" type="parTrans" cxnId="{34F591F6-C129-4679-B11F-AD5800F4EFE6}">
      <dgm:prSet/>
      <dgm:spPr/>
      <dgm:t>
        <a:bodyPr/>
        <a:lstStyle/>
        <a:p>
          <a:endParaRPr lang="es-ES"/>
        </a:p>
      </dgm:t>
    </dgm:pt>
    <dgm:pt modelId="{D05613B5-B781-426B-8E37-794068D50014}" type="sibTrans" cxnId="{34F591F6-C129-4679-B11F-AD5800F4EFE6}">
      <dgm:prSet/>
      <dgm:spPr/>
      <dgm:t>
        <a:bodyPr/>
        <a:lstStyle/>
        <a:p>
          <a:endParaRPr lang="es-ES"/>
        </a:p>
      </dgm:t>
    </dgm:pt>
    <dgm:pt modelId="{47A01450-C778-4882-997A-60BC1EBD7B5B}">
      <dgm:prSet phldrT="[Texto]"/>
      <dgm:spPr/>
      <dgm:t>
        <a:bodyPr/>
        <a:lstStyle/>
        <a:p>
          <a:r>
            <a:rPr lang="es-ES" dirty="0" smtClean="0"/>
            <a:t>Medios</a:t>
          </a:r>
          <a:endParaRPr lang="es-ES" dirty="0"/>
        </a:p>
      </dgm:t>
    </dgm:pt>
    <dgm:pt modelId="{DB41C388-5EBB-4A59-B546-0F4AB06D2C03}" type="parTrans" cxnId="{6CC61DA7-290E-44F7-B385-51743631246B}">
      <dgm:prSet/>
      <dgm:spPr/>
      <dgm:t>
        <a:bodyPr/>
        <a:lstStyle/>
        <a:p>
          <a:endParaRPr lang="es-ES"/>
        </a:p>
      </dgm:t>
    </dgm:pt>
    <dgm:pt modelId="{0DCACF56-A5E3-4152-B179-72D32D3653E2}" type="sibTrans" cxnId="{6CC61DA7-290E-44F7-B385-51743631246B}">
      <dgm:prSet/>
      <dgm:spPr/>
      <dgm:t>
        <a:bodyPr/>
        <a:lstStyle/>
        <a:p>
          <a:endParaRPr lang="es-ES"/>
        </a:p>
      </dgm:t>
    </dgm:pt>
    <dgm:pt modelId="{9C35FD1C-F520-4BED-B6F5-99AEC1B9DA12}">
      <dgm:prSet phldrT="[Texto]"/>
      <dgm:spPr/>
      <dgm:t>
        <a:bodyPr/>
        <a:lstStyle/>
        <a:p>
          <a:r>
            <a:rPr lang="es-ES" dirty="0" smtClean="0"/>
            <a:t>Formación</a:t>
          </a:r>
          <a:endParaRPr lang="es-ES" dirty="0"/>
        </a:p>
      </dgm:t>
    </dgm:pt>
    <dgm:pt modelId="{5C910A2C-2560-4DC5-B6E8-62EE7731A43B}" type="parTrans" cxnId="{A33AE221-35D8-4E60-9712-F80AB60E5632}">
      <dgm:prSet/>
      <dgm:spPr/>
      <dgm:t>
        <a:bodyPr/>
        <a:lstStyle/>
        <a:p>
          <a:endParaRPr lang="es-ES"/>
        </a:p>
      </dgm:t>
    </dgm:pt>
    <dgm:pt modelId="{B4C3DF0C-BAE6-4796-A19C-77C2950D48FE}" type="sibTrans" cxnId="{A33AE221-35D8-4E60-9712-F80AB60E5632}">
      <dgm:prSet/>
      <dgm:spPr/>
      <dgm:t>
        <a:bodyPr/>
        <a:lstStyle/>
        <a:p>
          <a:endParaRPr lang="es-ES"/>
        </a:p>
      </dgm:t>
    </dgm:pt>
    <dgm:pt modelId="{A90707A8-6A13-42DC-B1FE-BDDA4C885AF7}">
      <dgm:prSet phldrT="[Texto]"/>
      <dgm:spPr/>
      <dgm:t>
        <a:bodyPr/>
        <a:lstStyle/>
        <a:p>
          <a:r>
            <a:rPr lang="es-ES" dirty="0" smtClean="0"/>
            <a:t>Modelo</a:t>
          </a:r>
          <a:endParaRPr lang="es-ES" dirty="0"/>
        </a:p>
      </dgm:t>
    </dgm:pt>
    <dgm:pt modelId="{E2163900-0310-4484-894B-1701370A22EA}" type="parTrans" cxnId="{7FFD8749-C6AF-4E5C-B9C0-65D392360E05}">
      <dgm:prSet/>
      <dgm:spPr/>
      <dgm:t>
        <a:bodyPr/>
        <a:lstStyle/>
        <a:p>
          <a:endParaRPr lang="es-ES"/>
        </a:p>
      </dgm:t>
    </dgm:pt>
    <dgm:pt modelId="{D65A4638-C9FF-4E2F-9233-8E51BE0CD609}" type="sibTrans" cxnId="{7FFD8749-C6AF-4E5C-B9C0-65D392360E05}">
      <dgm:prSet/>
      <dgm:spPr/>
      <dgm:t>
        <a:bodyPr/>
        <a:lstStyle/>
        <a:p>
          <a:endParaRPr lang="es-ES"/>
        </a:p>
      </dgm:t>
    </dgm:pt>
    <dgm:pt modelId="{B7D48B81-6ED7-4587-9ADE-794824D8A497}">
      <dgm:prSet phldrT="[Texto]"/>
      <dgm:spPr/>
      <dgm:t>
        <a:bodyPr/>
        <a:lstStyle/>
        <a:p>
          <a:r>
            <a:rPr lang="es-ES" dirty="0" smtClean="0"/>
            <a:t>Cohesión</a:t>
          </a:r>
          <a:endParaRPr lang="es-ES" dirty="0"/>
        </a:p>
      </dgm:t>
    </dgm:pt>
    <dgm:pt modelId="{0629094F-8744-4132-8B4B-5F95ABA83A25}" type="parTrans" cxnId="{A63586AA-9082-4DB6-A84E-06401E5705A3}">
      <dgm:prSet/>
      <dgm:spPr/>
      <dgm:t>
        <a:bodyPr/>
        <a:lstStyle/>
        <a:p>
          <a:endParaRPr lang="es-ES"/>
        </a:p>
      </dgm:t>
    </dgm:pt>
    <dgm:pt modelId="{0E0D5D77-BFDF-443B-B383-0E0C1202EBFB}" type="sibTrans" cxnId="{A63586AA-9082-4DB6-A84E-06401E5705A3}">
      <dgm:prSet/>
      <dgm:spPr/>
      <dgm:t>
        <a:bodyPr/>
        <a:lstStyle/>
        <a:p>
          <a:endParaRPr lang="es-ES"/>
        </a:p>
      </dgm:t>
    </dgm:pt>
    <dgm:pt modelId="{24B6C6D0-162B-41AE-823B-3DD24A6AF264}" type="pres">
      <dgm:prSet presAssocID="{13DDCEC2-8B92-45F1-A10D-0D024A095F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AE31B8-37D5-4966-A3B6-39BCC451237D}" type="pres">
      <dgm:prSet presAssocID="{0F22536D-0A30-4FD8-A642-B8DA2D0924F2}" presName="centerShape" presStyleLbl="node0" presStyleIdx="0" presStyleCnt="1"/>
      <dgm:spPr/>
      <dgm:t>
        <a:bodyPr/>
        <a:lstStyle/>
        <a:p>
          <a:endParaRPr lang="es-ES"/>
        </a:p>
      </dgm:t>
    </dgm:pt>
    <dgm:pt modelId="{2CF69688-DF87-4F18-A62A-44C421A92C19}" type="pres">
      <dgm:prSet presAssocID="{47A01450-C778-4882-997A-60BC1EBD7B5B}" presName="node" presStyleLbl="node1" presStyleIdx="0" presStyleCnt="4" custScaleX="126823" custScaleY="110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B2643-F6F5-411E-AF59-FCFAEDD66F92}" type="pres">
      <dgm:prSet presAssocID="{47A01450-C778-4882-997A-60BC1EBD7B5B}" presName="dummy" presStyleCnt="0"/>
      <dgm:spPr/>
    </dgm:pt>
    <dgm:pt modelId="{937E114A-F6E8-48CA-9578-EA8B30E246EE}" type="pres">
      <dgm:prSet presAssocID="{0DCACF56-A5E3-4152-B179-72D32D3653E2}" presName="sibTrans" presStyleLbl="sibTrans2D1" presStyleIdx="0" presStyleCnt="4"/>
      <dgm:spPr/>
      <dgm:t>
        <a:bodyPr/>
        <a:lstStyle/>
        <a:p>
          <a:endParaRPr lang="es-ES"/>
        </a:p>
      </dgm:t>
    </dgm:pt>
    <dgm:pt modelId="{D9B4BA6F-27BC-4B15-BD49-C13DC6D06A17}" type="pres">
      <dgm:prSet presAssocID="{9C35FD1C-F520-4BED-B6F5-99AEC1B9DA12}" presName="node" presStyleLbl="node1" presStyleIdx="1" presStyleCnt="4" custScaleX="125496" custScaleY="113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16CD9-9638-4106-8FDE-9A0298884526}" type="pres">
      <dgm:prSet presAssocID="{9C35FD1C-F520-4BED-B6F5-99AEC1B9DA12}" presName="dummy" presStyleCnt="0"/>
      <dgm:spPr/>
    </dgm:pt>
    <dgm:pt modelId="{006B09AF-F1E8-47F3-B6D4-6494C87AE85C}" type="pres">
      <dgm:prSet presAssocID="{B4C3DF0C-BAE6-4796-A19C-77C2950D48FE}" presName="sibTrans" presStyleLbl="sibTrans2D1" presStyleIdx="1" presStyleCnt="4"/>
      <dgm:spPr/>
      <dgm:t>
        <a:bodyPr/>
        <a:lstStyle/>
        <a:p>
          <a:endParaRPr lang="es-ES"/>
        </a:p>
      </dgm:t>
    </dgm:pt>
    <dgm:pt modelId="{89CA55A1-19B3-4364-84F5-A3B1D300B0DD}" type="pres">
      <dgm:prSet presAssocID="{A90707A8-6A13-42DC-B1FE-BDDA4C885AF7}" presName="node" presStyleLbl="node1" presStyleIdx="2" presStyleCnt="4" custScaleX="118998" custScaleY="99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456DC-BD3A-4AF1-9E2B-22DC137DB67C}" type="pres">
      <dgm:prSet presAssocID="{A90707A8-6A13-42DC-B1FE-BDDA4C885AF7}" presName="dummy" presStyleCnt="0"/>
      <dgm:spPr/>
    </dgm:pt>
    <dgm:pt modelId="{9292ED48-C639-4434-9649-9E632B35C11E}" type="pres">
      <dgm:prSet presAssocID="{D65A4638-C9FF-4E2F-9233-8E51BE0CD60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C8F047E-D7E1-4F16-AB67-2E76FCD2BF5F}" type="pres">
      <dgm:prSet presAssocID="{B7D48B81-6ED7-4587-9ADE-794824D8A497}" presName="node" presStyleLbl="node1" presStyleIdx="3" presStyleCnt="4" custScaleX="126357" custScaleY="115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BF660E-20D2-49FE-A16E-FE41BCAEB636}" type="pres">
      <dgm:prSet presAssocID="{B7D48B81-6ED7-4587-9ADE-794824D8A497}" presName="dummy" presStyleCnt="0"/>
      <dgm:spPr/>
    </dgm:pt>
    <dgm:pt modelId="{DB4B2179-9220-45FE-B9C0-749A81121DA2}" type="pres">
      <dgm:prSet presAssocID="{0E0D5D77-BFDF-443B-B383-0E0C1202EBFB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34F591F6-C129-4679-B11F-AD5800F4EFE6}" srcId="{13DDCEC2-8B92-45F1-A10D-0D024A095FC9}" destId="{0F22536D-0A30-4FD8-A642-B8DA2D0924F2}" srcOrd="0" destOrd="0" parTransId="{CCA2CE71-8E54-4634-886B-67D2049CCB8D}" sibTransId="{D05613B5-B781-426B-8E37-794068D50014}"/>
    <dgm:cxn modelId="{A33AE221-35D8-4E60-9712-F80AB60E5632}" srcId="{0F22536D-0A30-4FD8-A642-B8DA2D0924F2}" destId="{9C35FD1C-F520-4BED-B6F5-99AEC1B9DA12}" srcOrd="1" destOrd="0" parTransId="{5C910A2C-2560-4DC5-B6E8-62EE7731A43B}" sibTransId="{B4C3DF0C-BAE6-4796-A19C-77C2950D48FE}"/>
    <dgm:cxn modelId="{7FFD8749-C6AF-4E5C-B9C0-65D392360E05}" srcId="{0F22536D-0A30-4FD8-A642-B8DA2D0924F2}" destId="{A90707A8-6A13-42DC-B1FE-BDDA4C885AF7}" srcOrd="2" destOrd="0" parTransId="{E2163900-0310-4484-894B-1701370A22EA}" sibTransId="{D65A4638-C9FF-4E2F-9233-8E51BE0CD609}"/>
    <dgm:cxn modelId="{E09DADEC-4E09-40BE-AA58-DBFC4D8679AA}" type="presOf" srcId="{B7D48B81-6ED7-4587-9ADE-794824D8A497}" destId="{6C8F047E-D7E1-4F16-AB67-2E76FCD2BF5F}" srcOrd="0" destOrd="0" presId="urn:microsoft.com/office/officeart/2005/8/layout/radial6"/>
    <dgm:cxn modelId="{48773EC7-3D6E-49E5-9830-9BE49184CBBC}" type="presOf" srcId="{0DCACF56-A5E3-4152-B179-72D32D3653E2}" destId="{937E114A-F6E8-48CA-9578-EA8B30E246EE}" srcOrd="0" destOrd="0" presId="urn:microsoft.com/office/officeart/2005/8/layout/radial6"/>
    <dgm:cxn modelId="{96F7FC2E-9C95-4E4D-BAF4-15FF5BE7FE68}" type="presOf" srcId="{47A01450-C778-4882-997A-60BC1EBD7B5B}" destId="{2CF69688-DF87-4F18-A62A-44C421A92C19}" srcOrd="0" destOrd="0" presId="urn:microsoft.com/office/officeart/2005/8/layout/radial6"/>
    <dgm:cxn modelId="{1AD0B9C8-7552-42E5-8927-91CE41C2E26A}" type="presOf" srcId="{B4C3DF0C-BAE6-4796-A19C-77C2950D48FE}" destId="{006B09AF-F1E8-47F3-B6D4-6494C87AE85C}" srcOrd="0" destOrd="0" presId="urn:microsoft.com/office/officeart/2005/8/layout/radial6"/>
    <dgm:cxn modelId="{F0A9D18B-6F59-40B2-8EDF-52C5882A4EE2}" type="presOf" srcId="{9C35FD1C-F520-4BED-B6F5-99AEC1B9DA12}" destId="{D9B4BA6F-27BC-4B15-BD49-C13DC6D06A17}" srcOrd="0" destOrd="0" presId="urn:microsoft.com/office/officeart/2005/8/layout/radial6"/>
    <dgm:cxn modelId="{6335723C-EAB8-429A-9D05-7B2FFD16AC97}" type="presOf" srcId="{0F22536D-0A30-4FD8-A642-B8DA2D0924F2}" destId="{B8AE31B8-37D5-4966-A3B6-39BCC451237D}" srcOrd="0" destOrd="0" presId="urn:microsoft.com/office/officeart/2005/8/layout/radial6"/>
    <dgm:cxn modelId="{2FDBC2DB-3DA8-40C5-BBEC-C08793DBF95E}" type="presOf" srcId="{0E0D5D77-BFDF-443B-B383-0E0C1202EBFB}" destId="{DB4B2179-9220-45FE-B9C0-749A81121DA2}" srcOrd="0" destOrd="0" presId="urn:microsoft.com/office/officeart/2005/8/layout/radial6"/>
    <dgm:cxn modelId="{A63586AA-9082-4DB6-A84E-06401E5705A3}" srcId="{0F22536D-0A30-4FD8-A642-B8DA2D0924F2}" destId="{B7D48B81-6ED7-4587-9ADE-794824D8A497}" srcOrd="3" destOrd="0" parTransId="{0629094F-8744-4132-8B4B-5F95ABA83A25}" sibTransId="{0E0D5D77-BFDF-443B-B383-0E0C1202EBFB}"/>
    <dgm:cxn modelId="{3AB6FC93-B14B-498A-A35F-54193FCA29DF}" type="presOf" srcId="{A90707A8-6A13-42DC-B1FE-BDDA4C885AF7}" destId="{89CA55A1-19B3-4364-84F5-A3B1D300B0DD}" srcOrd="0" destOrd="0" presId="urn:microsoft.com/office/officeart/2005/8/layout/radial6"/>
    <dgm:cxn modelId="{6CC61DA7-290E-44F7-B385-51743631246B}" srcId="{0F22536D-0A30-4FD8-A642-B8DA2D0924F2}" destId="{47A01450-C778-4882-997A-60BC1EBD7B5B}" srcOrd="0" destOrd="0" parTransId="{DB41C388-5EBB-4A59-B546-0F4AB06D2C03}" sibTransId="{0DCACF56-A5E3-4152-B179-72D32D3653E2}"/>
    <dgm:cxn modelId="{5C89C898-46E1-4F79-BE93-DA6653241633}" type="presOf" srcId="{13DDCEC2-8B92-45F1-A10D-0D024A095FC9}" destId="{24B6C6D0-162B-41AE-823B-3DD24A6AF264}" srcOrd="0" destOrd="0" presId="urn:microsoft.com/office/officeart/2005/8/layout/radial6"/>
    <dgm:cxn modelId="{2695428B-EB4D-42D9-9264-E9B51BFF5FF2}" type="presOf" srcId="{D65A4638-C9FF-4E2F-9233-8E51BE0CD609}" destId="{9292ED48-C639-4434-9649-9E632B35C11E}" srcOrd="0" destOrd="0" presId="urn:microsoft.com/office/officeart/2005/8/layout/radial6"/>
    <dgm:cxn modelId="{29C29429-81A2-4B9B-9109-7032158B6EEC}" type="presParOf" srcId="{24B6C6D0-162B-41AE-823B-3DD24A6AF264}" destId="{B8AE31B8-37D5-4966-A3B6-39BCC451237D}" srcOrd="0" destOrd="0" presId="urn:microsoft.com/office/officeart/2005/8/layout/radial6"/>
    <dgm:cxn modelId="{3C0B7C66-57CA-45F9-9F9F-4BE477F41CE0}" type="presParOf" srcId="{24B6C6D0-162B-41AE-823B-3DD24A6AF264}" destId="{2CF69688-DF87-4F18-A62A-44C421A92C19}" srcOrd="1" destOrd="0" presId="urn:microsoft.com/office/officeart/2005/8/layout/radial6"/>
    <dgm:cxn modelId="{D1379956-31AE-44E9-B1C1-703A66A8FC03}" type="presParOf" srcId="{24B6C6D0-162B-41AE-823B-3DD24A6AF264}" destId="{B53B2643-F6F5-411E-AF59-FCFAEDD66F92}" srcOrd="2" destOrd="0" presId="urn:microsoft.com/office/officeart/2005/8/layout/radial6"/>
    <dgm:cxn modelId="{BDDAB04E-FE0F-4D94-923D-E25FEA8B32A7}" type="presParOf" srcId="{24B6C6D0-162B-41AE-823B-3DD24A6AF264}" destId="{937E114A-F6E8-48CA-9578-EA8B30E246EE}" srcOrd="3" destOrd="0" presId="urn:microsoft.com/office/officeart/2005/8/layout/radial6"/>
    <dgm:cxn modelId="{7D220C02-ED38-488C-9B9C-0E4B9EA83483}" type="presParOf" srcId="{24B6C6D0-162B-41AE-823B-3DD24A6AF264}" destId="{D9B4BA6F-27BC-4B15-BD49-C13DC6D06A17}" srcOrd="4" destOrd="0" presId="urn:microsoft.com/office/officeart/2005/8/layout/radial6"/>
    <dgm:cxn modelId="{A6C3BA40-4CCB-42A5-BFED-230A5943F8AB}" type="presParOf" srcId="{24B6C6D0-162B-41AE-823B-3DD24A6AF264}" destId="{0A416CD9-9638-4106-8FDE-9A0298884526}" srcOrd="5" destOrd="0" presId="urn:microsoft.com/office/officeart/2005/8/layout/radial6"/>
    <dgm:cxn modelId="{8944E98D-120C-4446-B44A-A91773A3DFC3}" type="presParOf" srcId="{24B6C6D0-162B-41AE-823B-3DD24A6AF264}" destId="{006B09AF-F1E8-47F3-B6D4-6494C87AE85C}" srcOrd="6" destOrd="0" presId="urn:microsoft.com/office/officeart/2005/8/layout/radial6"/>
    <dgm:cxn modelId="{EA4441D5-3A07-425E-A9A2-6BBD48A64D72}" type="presParOf" srcId="{24B6C6D0-162B-41AE-823B-3DD24A6AF264}" destId="{89CA55A1-19B3-4364-84F5-A3B1D300B0DD}" srcOrd="7" destOrd="0" presId="urn:microsoft.com/office/officeart/2005/8/layout/radial6"/>
    <dgm:cxn modelId="{5A49729C-95B2-4AFF-A50F-DAF977AA9531}" type="presParOf" srcId="{24B6C6D0-162B-41AE-823B-3DD24A6AF264}" destId="{589456DC-BD3A-4AF1-9E2B-22DC137DB67C}" srcOrd="8" destOrd="0" presId="urn:microsoft.com/office/officeart/2005/8/layout/radial6"/>
    <dgm:cxn modelId="{25BC6DDE-C41A-4A0C-A967-4509D4AFB9B2}" type="presParOf" srcId="{24B6C6D0-162B-41AE-823B-3DD24A6AF264}" destId="{9292ED48-C639-4434-9649-9E632B35C11E}" srcOrd="9" destOrd="0" presId="urn:microsoft.com/office/officeart/2005/8/layout/radial6"/>
    <dgm:cxn modelId="{2FD935DE-7A02-4F42-A7BC-1268C5930907}" type="presParOf" srcId="{24B6C6D0-162B-41AE-823B-3DD24A6AF264}" destId="{6C8F047E-D7E1-4F16-AB67-2E76FCD2BF5F}" srcOrd="10" destOrd="0" presId="urn:microsoft.com/office/officeart/2005/8/layout/radial6"/>
    <dgm:cxn modelId="{849C6ACB-D02A-49E5-AEC6-EF01574FBF25}" type="presParOf" srcId="{24B6C6D0-162B-41AE-823B-3DD24A6AF264}" destId="{ABBF660E-20D2-49FE-A16E-FE41BCAEB636}" srcOrd="11" destOrd="0" presId="urn:microsoft.com/office/officeart/2005/8/layout/radial6"/>
    <dgm:cxn modelId="{C91A60C1-7851-4E10-8510-A3A258329919}" type="presParOf" srcId="{24B6C6D0-162B-41AE-823B-3DD24A6AF264}" destId="{DB4B2179-9220-45FE-B9C0-749A81121DA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DDCEC2-8B92-45F1-A10D-0D024A095FC9}" type="doc">
      <dgm:prSet loTypeId="urn:microsoft.com/office/officeart/2005/8/layout/radial6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0F22536D-0A30-4FD8-A642-B8DA2D0924F2}">
      <dgm:prSet phldrT="[Texto]"/>
      <dgm:spPr/>
      <dgm:t>
        <a:bodyPr/>
        <a:lstStyle/>
        <a:p>
          <a:r>
            <a:rPr lang="es-ES" dirty="0" smtClean="0"/>
            <a:t>Oportunidad</a:t>
          </a:r>
          <a:endParaRPr lang="es-ES" dirty="0"/>
        </a:p>
      </dgm:t>
    </dgm:pt>
    <dgm:pt modelId="{CCA2CE71-8E54-4634-886B-67D2049CCB8D}" type="parTrans" cxnId="{34F591F6-C129-4679-B11F-AD5800F4EFE6}">
      <dgm:prSet/>
      <dgm:spPr/>
      <dgm:t>
        <a:bodyPr/>
        <a:lstStyle/>
        <a:p>
          <a:endParaRPr lang="es-ES"/>
        </a:p>
      </dgm:t>
    </dgm:pt>
    <dgm:pt modelId="{D05613B5-B781-426B-8E37-794068D50014}" type="sibTrans" cxnId="{34F591F6-C129-4679-B11F-AD5800F4EFE6}">
      <dgm:prSet/>
      <dgm:spPr/>
      <dgm:t>
        <a:bodyPr/>
        <a:lstStyle/>
        <a:p>
          <a:endParaRPr lang="es-ES"/>
        </a:p>
      </dgm:t>
    </dgm:pt>
    <dgm:pt modelId="{47A01450-C778-4882-997A-60BC1EBD7B5B}">
      <dgm:prSet phldrT="[Texto]" custT="1"/>
      <dgm:spPr/>
      <dgm:t>
        <a:bodyPr/>
        <a:lstStyle/>
        <a:p>
          <a:r>
            <a:rPr lang="es-ES" sz="1800" dirty="0" smtClean="0"/>
            <a:t>Inclusión</a:t>
          </a:r>
          <a:endParaRPr lang="es-ES" sz="1800" dirty="0"/>
        </a:p>
      </dgm:t>
    </dgm:pt>
    <dgm:pt modelId="{DB41C388-5EBB-4A59-B546-0F4AB06D2C03}" type="parTrans" cxnId="{6CC61DA7-290E-44F7-B385-51743631246B}">
      <dgm:prSet/>
      <dgm:spPr/>
      <dgm:t>
        <a:bodyPr/>
        <a:lstStyle/>
        <a:p>
          <a:endParaRPr lang="es-ES"/>
        </a:p>
      </dgm:t>
    </dgm:pt>
    <dgm:pt modelId="{0DCACF56-A5E3-4152-B179-72D32D3653E2}" type="sibTrans" cxnId="{6CC61DA7-290E-44F7-B385-51743631246B}">
      <dgm:prSet/>
      <dgm:spPr/>
      <dgm:t>
        <a:bodyPr/>
        <a:lstStyle/>
        <a:p>
          <a:endParaRPr lang="es-ES"/>
        </a:p>
      </dgm:t>
    </dgm:pt>
    <dgm:pt modelId="{9C35FD1C-F520-4BED-B6F5-99AEC1B9DA12}">
      <dgm:prSet phldrT="[Texto]" custT="1"/>
      <dgm:spPr/>
      <dgm:t>
        <a:bodyPr/>
        <a:lstStyle/>
        <a:p>
          <a:r>
            <a:rPr lang="es-ES" sz="1400" dirty="0" smtClean="0"/>
            <a:t>Competencia digital</a:t>
          </a:r>
          <a:endParaRPr lang="es-ES" sz="1400" dirty="0"/>
        </a:p>
      </dgm:t>
    </dgm:pt>
    <dgm:pt modelId="{5C910A2C-2560-4DC5-B6E8-62EE7731A43B}" type="parTrans" cxnId="{A33AE221-35D8-4E60-9712-F80AB60E5632}">
      <dgm:prSet/>
      <dgm:spPr/>
      <dgm:t>
        <a:bodyPr/>
        <a:lstStyle/>
        <a:p>
          <a:endParaRPr lang="es-ES"/>
        </a:p>
      </dgm:t>
    </dgm:pt>
    <dgm:pt modelId="{B4C3DF0C-BAE6-4796-A19C-77C2950D48FE}" type="sibTrans" cxnId="{A33AE221-35D8-4E60-9712-F80AB60E5632}">
      <dgm:prSet/>
      <dgm:spPr/>
      <dgm:t>
        <a:bodyPr/>
        <a:lstStyle/>
        <a:p>
          <a:endParaRPr lang="es-ES"/>
        </a:p>
      </dgm:t>
    </dgm:pt>
    <dgm:pt modelId="{A90707A8-6A13-42DC-B1FE-BDDA4C885AF7}">
      <dgm:prSet phldrT="[Texto]"/>
      <dgm:spPr/>
      <dgm:t>
        <a:bodyPr/>
        <a:lstStyle/>
        <a:p>
          <a:r>
            <a:rPr lang="es-ES" dirty="0" smtClean="0"/>
            <a:t>Metodología</a:t>
          </a:r>
          <a:endParaRPr lang="es-ES" dirty="0"/>
        </a:p>
      </dgm:t>
    </dgm:pt>
    <dgm:pt modelId="{E2163900-0310-4484-894B-1701370A22EA}" type="parTrans" cxnId="{7FFD8749-C6AF-4E5C-B9C0-65D392360E05}">
      <dgm:prSet/>
      <dgm:spPr/>
      <dgm:t>
        <a:bodyPr/>
        <a:lstStyle/>
        <a:p>
          <a:endParaRPr lang="es-ES"/>
        </a:p>
      </dgm:t>
    </dgm:pt>
    <dgm:pt modelId="{D65A4638-C9FF-4E2F-9233-8E51BE0CD609}" type="sibTrans" cxnId="{7FFD8749-C6AF-4E5C-B9C0-65D392360E05}">
      <dgm:prSet/>
      <dgm:spPr/>
      <dgm:t>
        <a:bodyPr/>
        <a:lstStyle/>
        <a:p>
          <a:endParaRPr lang="es-ES"/>
        </a:p>
      </dgm:t>
    </dgm:pt>
    <dgm:pt modelId="{B7D48B81-6ED7-4587-9ADE-794824D8A497}">
      <dgm:prSet phldrT="[Texto]"/>
      <dgm:spPr/>
      <dgm:t>
        <a:bodyPr/>
        <a:lstStyle/>
        <a:p>
          <a:r>
            <a:rPr lang="es-ES" dirty="0" smtClean="0"/>
            <a:t>Cooperación</a:t>
          </a:r>
          <a:endParaRPr lang="es-ES" dirty="0"/>
        </a:p>
      </dgm:t>
    </dgm:pt>
    <dgm:pt modelId="{0629094F-8744-4132-8B4B-5F95ABA83A25}" type="parTrans" cxnId="{A63586AA-9082-4DB6-A84E-06401E5705A3}">
      <dgm:prSet/>
      <dgm:spPr/>
      <dgm:t>
        <a:bodyPr/>
        <a:lstStyle/>
        <a:p>
          <a:endParaRPr lang="es-ES"/>
        </a:p>
      </dgm:t>
    </dgm:pt>
    <dgm:pt modelId="{0E0D5D77-BFDF-443B-B383-0E0C1202EBFB}" type="sibTrans" cxnId="{A63586AA-9082-4DB6-A84E-06401E5705A3}">
      <dgm:prSet/>
      <dgm:spPr/>
      <dgm:t>
        <a:bodyPr/>
        <a:lstStyle/>
        <a:p>
          <a:endParaRPr lang="es-ES"/>
        </a:p>
      </dgm:t>
    </dgm:pt>
    <dgm:pt modelId="{24B6C6D0-162B-41AE-823B-3DD24A6AF264}" type="pres">
      <dgm:prSet presAssocID="{13DDCEC2-8B92-45F1-A10D-0D024A095F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AE31B8-37D5-4966-A3B6-39BCC451237D}" type="pres">
      <dgm:prSet presAssocID="{0F22536D-0A30-4FD8-A642-B8DA2D0924F2}" presName="centerShape" presStyleLbl="node0" presStyleIdx="0" presStyleCnt="1"/>
      <dgm:spPr/>
      <dgm:t>
        <a:bodyPr/>
        <a:lstStyle/>
        <a:p>
          <a:endParaRPr lang="es-ES"/>
        </a:p>
      </dgm:t>
    </dgm:pt>
    <dgm:pt modelId="{2CF69688-DF87-4F18-A62A-44C421A92C19}" type="pres">
      <dgm:prSet presAssocID="{47A01450-C778-4882-997A-60BC1EBD7B5B}" presName="node" presStyleLbl="node1" presStyleIdx="0" presStyleCnt="4" custScaleX="126823" custScaleY="110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B2643-F6F5-411E-AF59-FCFAEDD66F92}" type="pres">
      <dgm:prSet presAssocID="{47A01450-C778-4882-997A-60BC1EBD7B5B}" presName="dummy" presStyleCnt="0"/>
      <dgm:spPr/>
    </dgm:pt>
    <dgm:pt modelId="{937E114A-F6E8-48CA-9578-EA8B30E246EE}" type="pres">
      <dgm:prSet presAssocID="{0DCACF56-A5E3-4152-B179-72D32D3653E2}" presName="sibTrans" presStyleLbl="sibTrans2D1" presStyleIdx="0" presStyleCnt="4"/>
      <dgm:spPr/>
      <dgm:t>
        <a:bodyPr/>
        <a:lstStyle/>
        <a:p>
          <a:endParaRPr lang="es-ES"/>
        </a:p>
      </dgm:t>
    </dgm:pt>
    <dgm:pt modelId="{D9B4BA6F-27BC-4B15-BD49-C13DC6D06A17}" type="pres">
      <dgm:prSet presAssocID="{9C35FD1C-F520-4BED-B6F5-99AEC1B9DA12}" presName="node" presStyleLbl="node1" presStyleIdx="1" presStyleCnt="4" custScaleX="125496" custScaleY="113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16CD9-9638-4106-8FDE-9A0298884526}" type="pres">
      <dgm:prSet presAssocID="{9C35FD1C-F520-4BED-B6F5-99AEC1B9DA12}" presName="dummy" presStyleCnt="0"/>
      <dgm:spPr/>
    </dgm:pt>
    <dgm:pt modelId="{006B09AF-F1E8-47F3-B6D4-6494C87AE85C}" type="pres">
      <dgm:prSet presAssocID="{B4C3DF0C-BAE6-4796-A19C-77C2950D48FE}" presName="sibTrans" presStyleLbl="sibTrans2D1" presStyleIdx="1" presStyleCnt="4"/>
      <dgm:spPr/>
      <dgm:t>
        <a:bodyPr/>
        <a:lstStyle/>
        <a:p>
          <a:endParaRPr lang="es-ES"/>
        </a:p>
      </dgm:t>
    </dgm:pt>
    <dgm:pt modelId="{89CA55A1-19B3-4364-84F5-A3B1D300B0DD}" type="pres">
      <dgm:prSet presAssocID="{A90707A8-6A13-42DC-B1FE-BDDA4C885AF7}" presName="node" presStyleLbl="node1" presStyleIdx="2" presStyleCnt="4" custScaleX="118998" custScaleY="99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456DC-BD3A-4AF1-9E2B-22DC137DB67C}" type="pres">
      <dgm:prSet presAssocID="{A90707A8-6A13-42DC-B1FE-BDDA4C885AF7}" presName="dummy" presStyleCnt="0"/>
      <dgm:spPr/>
    </dgm:pt>
    <dgm:pt modelId="{9292ED48-C639-4434-9649-9E632B35C11E}" type="pres">
      <dgm:prSet presAssocID="{D65A4638-C9FF-4E2F-9233-8E51BE0CD60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C8F047E-D7E1-4F16-AB67-2E76FCD2BF5F}" type="pres">
      <dgm:prSet presAssocID="{B7D48B81-6ED7-4587-9ADE-794824D8A497}" presName="node" presStyleLbl="node1" presStyleIdx="3" presStyleCnt="4" custScaleX="126357" custScaleY="115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BF660E-20D2-49FE-A16E-FE41BCAEB636}" type="pres">
      <dgm:prSet presAssocID="{B7D48B81-6ED7-4587-9ADE-794824D8A497}" presName="dummy" presStyleCnt="0"/>
      <dgm:spPr/>
    </dgm:pt>
    <dgm:pt modelId="{DB4B2179-9220-45FE-B9C0-749A81121DA2}" type="pres">
      <dgm:prSet presAssocID="{0E0D5D77-BFDF-443B-B383-0E0C1202EBFB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F3C159C-54C1-4441-94DC-8EBB7E5255BA}" type="presOf" srcId="{9C35FD1C-F520-4BED-B6F5-99AEC1B9DA12}" destId="{D9B4BA6F-27BC-4B15-BD49-C13DC6D06A17}" srcOrd="0" destOrd="0" presId="urn:microsoft.com/office/officeart/2005/8/layout/radial6"/>
    <dgm:cxn modelId="{A63586AA-9082-4DB6-A84E-06401E5705A3}" srcId="{0F22536D-0A30-4FD8-A642-B8DA2D0924F2}" destId="{B7D48B81-6ED7-4587-9ADE-794824D8A497}" srcOrd="3" destOrd="0" parTransId="{0629094F-8744-4132-8B4B-5F95ABA83A25}" sibTransId="{0E0D5D77-BFDF-443B-B383-0E0C1202EBFB}"/>
    <dgm:cxn modelId="{34F591F6-C129-4679-B11F-AD5800F4EFE6}" srcId="{13DDCEC2-8B92-45F1-A10D-0D024A095FC9}" destId="{0F22536D-0A30-4FD8-A642-B8DA2D0924F2}" srcOrd="0" destOrd="0" parTransId="{CCA2CE71-8E54-4634-886B-67D2049CCB8D}" sibTransId="{D05613B5-B781-426B-8E37-794068D50014}"/>
    <dgm:cxn modelId="{7FFD8749-C6AF-4E5C-B9C0-65D392360E05}" srcId="{0F22536D-0A30-4FD8-A642-B8DA2D0924F2}" destId="{A90707A8-6A13-42DC-B1FE-BDDA4C885AF7}" srcOrd="2" destOrd="0" parTransId="{E2163900-0310-4484-894B-1701370A22EA}" sibTransId="{D65A4638-C9FF-4E2F-9233-8E51BE0CD609}"/>
    <dgm:cxn modelId="{6CC61DA7-290E-44F7-B385-51743631246B}" srcId="{0F22536D-0A30-4FD8-A642-B8DA2D0924F2}" destId="{47A01450-C778-4882-997A-60BC1EBD7B5B}" srcOrd="0" destOrd="0" parTransId="{DB41C388-5EBB-4A59-B546-0F4AB06D2C03}" sibTransId="{0DCACF56-A5E3-4152-B179-72D32D3653E2}"/>
    <dgm:cxn modelId="{EB10D3A5-003C-4168-85C8-E99B24757534}" type="presOf" srcId="{A90707A8-6A13-42DC-B1FE-BDDA4C885AF7}" destId="{89CA55A1-19B3-4364-84F5-A3B1D300B0DD}" srcOrd="0" destOrd="0" presId="urn:microsoft.com/office/officeart/2005/8/layout/radial6"/>
    <dgm:cxn modelId="{A00DE080-A412-456E-A796-876F71F31678}" type="presOf" srcId="{0DCACF56-A5E3-4152-B179-72D32D3653E2}" destId="{937E114A-F6E8-48CA-9578-EA8B30E246EE}" srcOrd="0" destOrd="0" presId="urn:microsoft.com/office/officeart/2005/8/layout/radial6"/>
    <dgm:cxn modelId="{D3D561FC-4164-428D-B986-F3983ECD12B2}" type="presOf" srcId="{B4C3DF0C-BAE6-4796-A19C-77C2950D48FE}" destId="{006B09AF-F1E8-47F3-B6D4-6494C87AE85C}" srcOrd="0" destOrd="0" presId="urn:microsoft.com/office/officeart/2005/8/layout/radial6"/>
    <dgm:cxn modelId="{2A538F5A-5DF2-4DC5-90BE-1C11F8668D82}" type="presOf" srcId="{D65A4638-C9FF-4E2F-9233-8E51BE0CD609}" destId="{9292ED48-C639-4434-9649-9E632B35C11E}" srcOrd="0" destOrd="0" presId="urn:microsoft.com/office/officeart/2005/8/layout/radial6"/>
    <dgm:cxn modelId="{5C930F30-0645-4C33-8621-7174D4F2B0B7}" type="presOf" srcId="{B7D48B81-6ED7-4587-9ADE-794824D8A497}" destId="{6C8F047E-D7E1-4F16-AB67-2E76FCD2BF5F}" srcOrd="0" destOrd="0" presId="urn:microsoft.com/office/officeart/2005/8/layout/radial6"/>
    <dgm:cxn modelId="{B376AF79-A461-41C3-9A7F-1770A49444EB}" type="presOf" srcId="{13DDCEC2-8B92-45F1-A10D-0D024A095FC9}" destId="{24B6C6D0-162B-41AE-823B-3DD24A6AF264}" srcOrd="0" destOrd="0" presId="urn:microsoft.com/office/officeart/2005/8/layout/radial6"/>
    <dgm:cxn modelId="{F11A144B-5709-41A0-ADDB-ADFF2C90C903}" type="presOf" srcId="{0E0D5D77-BFDF-443B-B383-0E0C1202EBFB}" destId="{DB4B2179-9220-45FE-B9C0-749A81121DA2}" srcOrd="0" destOrd="0" presId="urn:microsoft.com/office/officeart/2005/8/layout/radial6"/>
    <dgm:cxn modelId="{A33AE221-35D8-4E60-9712-F80AB60E5632}" srcId="{0F22536D-0A30-4FD8-A642-B8DA2D0924F2}" destId="{9C35FD1C-F520-4BED-B6F5-99AEC1B9DA12}" srcOrd="1" destOrd="0" parTransId="{5C910A2C-2560-4DC5-B6E8-62EE7731A43B}" sibTransId="{B4C3DF0C-BAE6-4796-A19C-77C2950D48FE}"/>
    <dgm:cxn modelId="{02DF6527-DE93-4C47-8000-1971875288D5}" type="presOf" srcId="{47A01450-C778-4882-997A-60BC1EBD7B5B}" destId="{2CF69688-DF87-4F18-A62A-44C421A92C19}" srcOrd="0" destOrd="0" presId="urn:microsoft.com/office/officeart/2005/8/layout/radial6"/>
    <dgm:cxn modelId="{3C2C0BCE-726E-425C-A7E5-8D382DDE5C57}" type="presOf" srcId="{0F22536D-0A30-4FD8-A642-B8DA2D0924F2}" destId="{B8AE31B8-37D5-4966-A3B6-39BCC451237D}" srcOrd="0" destOrd="0" presId="urn:microsoft.com/office/officeart/2005/8/layout/radial6"/>
    <dgm:cxn modelId="{81BC58E6-B05B-4D03-834D-9A48FF009A32}" type="presParOf" srcId="{24B6C6D0-162B-41AE-823B-3DD24A6AF264}" destId="{B8AE31B8-37D5-4966-A3B6-39BCC451237D}" srcOrd="0" destOrd="0" presId="urn:microsoft.com/office/officeart/2005/8/layout/radial6"/>
    <dgm:cxn modelId="{2639F8B0-2C28-4293-9AF7-BFE0167C792C}" type="presParOf" srcId="{24B6C6D0-162B-41AE-823B-3DD24A6AF264}" destId="{2CF69688-DF87-4F18-A62A-44C421A92C19}" srcOrd="1" destOrd="0" presId="urn:microsoft.com/office/officeart/2005/8/layout/radial6"/>
    <dgm:cxn modelId="{A5A99004-0518-423A-93F4-5F1FD79D57D2}" type="presParOf" srcId="{24B6C6D0-162B-41AE-823B-3DD24A6AF264}" destId="{B53B2643-F6F5-411E-AF59-FCFAEDD66F92}" srcOrd="2" destOrd="0" presId="urn:microsoft.com/office/officeart/2005/8/layout/radial6"/>
    <dgm:cxn modelId="{9B92BE78-0571-48B3-809B-B516EB7C199C}" type="presParOf" srcId="{24B6C6D0-162B-41AE-823B-3DD24A6AF264}" destId="{937E114A-F6E8-48CA-9578-EA8B30E246EE}" srcOrd="3" destOrd="0" presId="urn:microsoft.com/office/officeart/2005/8/layout/radial6"/>
    <dgm:cxn modelId="{AA78C7CB-2C5D-40AD-B72B-31B73FA189C6}" type="presParOf" srcId="{24B6C6D0-162B-41AE-823B-3DD24A6AF264}" destId="{D9B4BA6F-27BC-4B15-BD49-C13DC6D06A17}" srcOrd="4" destOrd="0" presId="urn:microsoft.com/office/officeart/2005/8/layout/radial6"/>
    <dgm:cxn modelId="{B96D940C-1084-462A-AA36-1EB477F0E3F5}" type="presParOf" srcId="{24B6C6D0-162B-41AE-823B-3DD24A6AF264}" destId="{0A416CD9-9638-4106-8FDE-9A0298884526}" srcOrd="5" destOrd="0" presId="urn:microsoft.com/office/officeart/2005/8/layout/radial6"/>
    <dgm:cxn modelId="{1DA2F6D1-D1E6-497C-9A8B-28B2717A024D}" type="presParOf" srcId="{24B6C6D0-162B-41AE-823B-3DD24A6AF264}" destId="{006B09AF-F1E8-47F3-B6D4-6494C87AE85C}" srcOrd="6" destOrd="0" presId="urn:microsoft.com/office/officeart/2005/8/layout/radial6"/>
    <dgm:cxn modelId="{D30415B2-69F2-4D19-984F-828BD3D574E9}" type="presParOf" srcId="{24B6C6D0-162B-41AE-823B-3DD24A6AF264}" destId="{89CA55A1-19B3-4364-84F5-A3B1D300B0DD}" srcOrd="7" destOrd="0" presId="urn:microsoft.com/office/officeart/2005/8/layout/radial6"/>
    <dgm:cxn modelId="{85C90DF3-6B3E-4153-A04B-58349DCC6364}" type="presParOf" srcId="{24B6C6D0-162B-41AE-823B-3DD24A6AF264}" destId="{589456DC-BD3A-4AF1-9E2B-22DC137DB67C}" srcOrd="8" destOrd="0" presId="urn:microsoft.com/office/officeart/2005/8/layout/radial6"/>
    <dgm:cxn modelId="{32FF1F45-B0E0-4D03-8484-9E6CB9ABCC9B}" type="presParOf" srcId="{24B6C6D0-162B-41AE-823B-3DD24A6AF264}" destId="{9292ED48-C639-4434-9649-9E632B35C11E}" srcOrd="9" destOrd="0" presId="urn:microsoft.com/office/officeart/2005/8/layout/radial6"/>
    <dgm:cxn modelId="{6F44CFED-D11C-4E03-B713-7FC04F7A74AC}" type="presParOf" srcId="{24B6C6D0-162B-41AE-823B-3DD24A6AF264}" destId="{6C8F047E-D7E1-4F16-AB67-2E76FCD2BF5F}" srcOrd="10" destOrd="0" presId="urn:microsoft.com/office/officeart/2005/8/layout/radial6"/>
    <dgm:cxn modelId="{99605AF1-B486-4E4F-A3EE-AB9F07BA8E16}" type="presParOf" srcId="{24B6C6D0-162B-41AE-823B-3DD24A6AF264}" destId="{ABBF660E-20D2-49FE-A16E-FE41BCAEB636}" srcOrd="11" destOrd="0" presId="urn:microsoft.com/office/officeart/2005/8/layout/radial6"/>
    <dgm:cxn modelId="{0B583A68-D097-4A8A-B382-6FD0A3A319FE}" type="presParOf" srcId="{24B6C6D0-162B-41AE-823B-3DD24A6AF264}" destId="{DB4B2179-9220-45FE-B9C0-749A81121DA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9CB0F6-E599-4C91-9ED9-132D81F19FF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4551B7B-4353-4D48-8646-100C7EC9CD26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37E680BF-EB09-415D-93F2-09E77C07B765}" type="parTrans" cxnId="{9C9FF980-4B86-44F6-8080-7C8983D2D2B4}">
      <dgm:prSet/>
      <dgm:spPr/>
      <dgm:t>
        <a:bodyPr/>
        <a:lstStyle/>
        <a:p>
          <a:endParaRPr lang="es-ES"/>
        </a:p>
      </dgm:t>
    </dgm:pt>
    <dgm:pt modelId="{413C2BFC-B31C-48FB-802C-E9F7EDA6EE1D}" type="sibTrans" cxnId="{9C9FF980-4B86-44F6-8080-7C8983D2D2B4}">
      <dgm:prSet/>
      <dgm:spPr/>
      <dgm:t>
        <a:bodyPr/>
        <a:lstStyle/>
        <a:p>
          <a:endParaRPr lang="es-ES"/>
        </a:p>
      </dgm:t>
    </dgm:pt>
    <dgm:pt modelId="{C6F463A3-7269-4D88-86EF-7B8D60C59B70}">
      <dgm:prSet phldrT="[Texto]"/>
      <dgm:spPr/>
      <dgm:t>
        <a:bodyPr/>
        <a:lstStyle/>
        <a:p>
          <a:r>
            <a:rPr lang="es-ES" dirty="0" smtClean="0"/>
            <a:t>Único (con una alternativa)</a:t>
          </a:r>
          <a:endParaRPr lang="es-ES" dirty="0"/>
        </a:p>
      </dgm:t>
    </dgm:pt>
    <dgm:pt modelId="{41417665-A9F9-45E2-A781-B3C51C46AB0B}" type="parTrans" cxnId="{DA425C14-64DD-4DA0-B8F0-8DA795B3629F}">
      <dgm:prSet/>
      <dgm:spPr/>
      <dgm:t>
        <a:bodyPr/>
        <a:lstStyle/>
        <a:p>
          <a:endParaRPr lang="es-ES"/>
        </a:p>
      </dgm:t>
    </dgm:pt>
    <dgm:pt modelId="{C0F8FD7E-6A9D-4FC6-939E-C9449894D8BA}" type="sibTrans" cxnId="{DA425C14-64DD-4DA0-B8F0-8DA795B3629F}">
      <dgm:prSet/>
      <dgm:spPr/>
      <dgm:t>
        <a:bodyPr/>
        <a:lstStyle/>
        <a:p>
          <a:endParaRPr lang="es-ES"/>
        </a:p>
      </dgm:t>
    </dgm:pt>
    <dgm:pt modelId="{9528413B-7063-4843-88F0-3A3FD722783E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D6D8A5BB-B65D-4220-8186-8FAEC1035131}" type="parTrans" cxnId="{870F72F5-7653-4DBF-BC61-69A3F1341BC8}">
      <dgm:prSet/>
      <dgm:spPr/>
      <dgm:t>
        <a:bodyPr/>
        <a:lstStyle/>
        <a:p>
          <a:endParaRPr lang="es-ES"/>
        </a:p>
      </dgm:t>
    </dgm:pt>
    <dgm:pt modelId="{C46B994A-B38F-4416-9EF6-93348E14C437}" type="sibTrans" cxnId="{870F72F5-7653-4DBF-BC61-69A3F1341BC8}">
      <dgm:prSet/>
      <dgm:spPr/>
      <dgm:t>
        <a:bodyPr/>
        <a:lstStyle/>
        <a:p>
          <a:endParaRPr lang="es-ES"/>
        </a:p>
      </dgm:t>
    </dgm:pt>
    <dgm:pt modelId="{FDF8F966-BE52-4D1C-9356-555F5A60B532}">
      <dgm:prSet phldrT="[Texto]"/>
      <dgm:spPr/>
      <dgm:t>
        <a:bodyPr/>
        <a:lstStyle/>
        <a:p>
          <a:r>
            <a:rPr lang="es-ES" dirty="0" smtClean="0"/>
            <a:t>Evita confusión</a:t>
          </a:r>
          <a:endParaRPr lang="es-ES" dirty="0"/>
        </a:p>
      </dgm:t>
    </dgm:pt>
    <dgm:pt modelId="{CA41C8CB-F41F-48F1-B633-22C2473DBB35}" type="parTrans" cxnId="{EB18155A-23DA-429E-A435-F0871E8F3495}">
      <dgm:prSet/>
      <dgm:spPr/>
      <dgm:t>
        <a:bodyPr/>
        <a:lstStyle/>
        <a:p>
          <a:endParaRPr lang="es-ES"/>
        </a:p>
      </dgm:t>
    </dgm:pt>
    <dgm:pt modelId="{5051FB7C-C254-4D7B-9EB1-39C1D6B304FF}" type="sibTrans" cxnId="{EB18155A-23DA-429E-A435-F0871E8F3495}">
      <dgm:prSet/>
      <dgm:spPr/>
      <dgm:t>
        <a:bodyPr/>
        <a:lstStyle/>
        <a:p>
          <a:endParaRPr lang="es-ES"/>
        </a:p>
      </dgm:t>
    </dgm:pt>
    <dgm:pt modelId="{1DEE755A-762E-4C9E-B8FF-EEE1152FBAA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00444D9B-929A-4D06-BAB6-23742CCA307F}" type="parTrans" cxnId="{4AF2BD8B-943F-4388-B534-7C3D9DF021C7}">
      <dgm:prSet/>
      <dgm:spPr/>
      <dgm:t>
        <a:bodyPr/>
        <a:lstStyle/>
        <a:p>
          <a:endParaRPr lang="es-ES"/>
        </a:p>
      </dgm:t>
    </dgm:pt>
    <dgm:pt modelId="{EED577B1-854B-48AF-8A21-133EDA424E01}" type="sibTrans" cxnId="{4AF2BD8B-943F-4388-B534-7C3D9DF021C7}">
      <dgm:prSet/>
      <dgm:spPr/>
      <dgm:t>
        <a:bodyPr/>
        <a:lstStyle/>
        <a:p>
          <a:endParaRPr lang="es-ES"/>
        </a:p>
      </dgm:t>
    </dgm:pt>
    <dgm:pt modelId="{93B7B6C5-3829-4678-BD0A-CD4C3122338E}">
      <dgm:prSet phldrT="[Texto]"/>
      <dgm:spPr/>
      <dgm:t>
        <a:bodyPr/>
        <a:lstStyle/>
        <a:p>
          <a:r>
            <a:rPr lang="es-ES" dirty="0" smtClean="0"/>
            <a:t>Facilita formación</a:t>
          </a:r>
          <a:endParaRPr lang="es-ES" dirty="0"/>
        </a:p>
      </dgm:t>
    </dgm:pt>
    <dgm:pt modelId="{B17C8205-288C-4EAD-A68F-A86CDBC5BBCA}" type="parTrans" cxnId="{42925C30-6420-43E4-9F88-3F936A5A5E7A}">
      <dgm:prSet/>
      <dgm:spPr/>
      <dgm:t>
        <a:bodyPr/>
        <a:lstStyle/>
        <a:p>
          <a:endParaRPr lang="es-ES"/>
        </a:p>
      </dgm:t>
    </dgm:pt>
    <dgm:pt modelId="{D42D10F3-17D2-43C1-9DB9-FBC6ADABB662}" type="sibTrans" cxnId="{42925C30-6420-43E4-9F88-3F936A5A5E7A}">
      <dgm:prSet/>
      <dgm:spPr/>
      <dgm:t>
        <a:bodyPr/>
        <a:lstStyle/>
        <a:p>
          <a:endParaRPr lang="es-ES"/>
        </a:p>
      </dgm:t>
    </dgm:pt>
    <dgm:pt modelId="{EDD5CE90-3175-4A92-BA2D-3C32AD181BC0}">
      <dgm:prSet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53C52858-2C8A-469B-8CF8-38EC5EE2054A}" type="parTrans" cxnId="{E31B6580-9DA4-4AA6-89D0-C160E8FAE90F}">
      <dgm:prSet/>
      <dgm:spPr/>
      <dgm:t>
        <a:bodyPr/>
        <a:lstStyle/>
        <a:p>
          <a:endParaRPr lang="es-ES"/>
        </a:p>
      </dgm:t>
    </dgm:pt>
    <dgm:pt modelId="{8750A03F-1E81-4E85-BF43-0EB1FA761E39}" type="sibTrans" cxnId="{E31B6580-9DA4-4AA6-89D0-C160E8FAE90F}">
      <dgm:prSet/>
      <dgm:spPr/>
      <dgm:t>
        <a:bodyPr/>
        <a:lstStyle/>
        <a:p>
          <a:endParaRPr lang="es-ES"/>
        </a:p>
      </dgm:t>
    </dgm:pt>
    <dgm:pt modelId="{A5F5A559-2074-4772-B148-E90773F4C48A}">
      <dgm:prSet/>
      <dgm:spPr/>
      <dgm:t>
        <a:bodyPr/>
        <a:lstStyle/>
        <a:p>
          <a:r>
            <a:rPr lang="es-ES" dirty="0" smtClean="0"/>
            <a:t>Minimiza dificultades</a:t>
          </a:r>
          <a:endParaRPr lang="es-ES" dirty="0"/>
        </a:p>
      </dgm:t>
    </dgm:pt>
    <dgm:pt modelId="{9A9939A3-6EAA-4765-8196-A939102434E5}" type="parTrans" cxnId="{B5DA7B6D-261E-42E3-8756-7E769D24B255}">
      <dgm:prSet/>
      <dgm:spPr/>
      <dgm:t>
        <a:bodyPr/>
        <a:lstStyle/>
        <a:p>
          <a:endParaRPr lang="es-ES"/>
        </a:p>
      </dgm:t>
    </dgm:pt>
    <dgm:pt modelId="{476E6386-2C09-4F0C-A9A9-728DF11560E5}" type="sibTrans" cxnId="{B5DA7B6D-261E-42E3-8756-7E769D24B255}">
      <dgm:prSet/>
      <dgm:spPr/>
      <dgm:t>
        <a:bodyPr/>
        <a:lstStyle/>
        <a:p>
          <a:endParaRPr lang="es-ES"/>
        </a:p>
      </dgm:t>
    </dgm:pt>
    <dgm:pt modelId="{9301F99F-A7B8-4129-A738-C9C5C9B7ED71}">
      <dgm:prSet/>
      <dgm:spPr/>
      <dgm:t>
        <a:bodyPr/>
        <a:lstStyle/>
        <a:p>
          <a:r>
            <a:rPr lang="es-ES" dirty="0" smtClean="0"/>
            <a:t>6</a:t>
          </a:r>
          <a:endParaRPr lang="es-ES" dirty="0"/>
        </a:p>
      </dgm:t>
    </dgm:pt>
    <dgm:pt modelId="{050A6D11-C37E-40D4-BD17-A26ED2ADCA03}" type="parTrans" cxnId="{0B5BDEC0-A10D-4A08-917D-973B8E238260}">
      <dgm:prSet/>
      <dgm:spPr/>
      <dgm:t>
        <a:bodyPr/>
        <a:lstStyle/>
        <a:p>
          <a:endParaRPr lang="es-ES"/>
        </a:p>
      </dgm:t>
    </dgm:pt>
    <dgm:pt modelId="{CF04168A-4AC8-4564-A06F-10DBD19FAE8B}" type="sibTrans" cxnId="{0B5BDEC0-A10D-4A08-917D-973B8E238260}">
      <dgm:prSet/>
      <dgm:spPr/>
      <dgm:t>
        <a:bodyPr/>
        <a:lstStyle/>
        <a:p>
          <a:endParaRPr lang="es-ES"/>
        </a:p>
      </dgm:t>
    </dgm:pt>
    <dgm:pt modelId="{61FC67A3-BE69-49EF-A649-EB06246AF519}">
      <dgm:prSet/>
      <dgm:spPr/>
      <dgm:t>
        <a:bodyPr/>
        <a:lstStyle/>
        <a:p>
          <a:r>
            <a:rPr lang="es-ES" dirty="0" smtClean="0"/>
            <a:t>Protección de datos</a:t>
          </a:r>
          <a:endParaRPr lang="es-ES" dirty="0"/>
        </a:p>
      </dgm:t>
    </dgm:pt>
    <dgm:pt modelId="{8CB9CD76-4DB4-48B0-953A-07B0294F41A0}" type="parTrans" cxnId="{90B3948F-3CF6-46FC-A422-D040907DE4E2}">
      <dgm:prSet/>
      <dgm:spPr/>
      <dgm:t>
        <a:bodyPr/>
        <a:lstStyle/>
        <a:p>
          <a:endParaRPr lang="es-ES"/>
        </a:p>
      </dgm:t>
    </dgm:pt>
    <dgm:pt modelId="{E6DD6020-BE41-470C-90B7-0B2101B1ACC1}" type="sibTrans" cxnId="{90B3948F-3CF6-46FC-A422-D040907DE4E2}">
      <dgm:prSet/>
      <dgm:spPr/>
      <dgm:t>
        <a:bodyPr/>
        <a:lstStyle/>
        <a:p>
          <a:endParaRPr lang="es-ES"/>
        </a:p>
      </dgm:t>
    </dgm:pt>
    <dgm:pt modelId="{804C0179-4B82-4B10-90A4-A7E6CE67F0F1}">
      <dgm:prSet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565451DB-84F5-4DDD-B26C-C3BC83E411F7}" type="parTrans" cxnId="{F9604BBA-E51D-4B48-90CA-E34630CA9514}">
      <dgm:prSet/>
      <dgm:spPr/>
      <dgm:t>
        <a:bodyPr/>
        <a:lstStyle/>
        <a:p>
          <a:endParaRPr lang="es-ES"/>
        </a:p>
      </dgm:t>
    </dgm:pt>
    <dgm:pt modelId="{74F1C678-B82A-4A6A-AF23-37292E0C0298}" type="sibTrans" cxnId="{F9604BBA-E51D-4B48-90CA-E34630CA9514}">
      <dgm:prSet/>
      <dgm:spPr/>
      <dgm:t>
        <a:bodyPr/>
        <a:lstStyle/>
        <a:p>
          <a:endParaRPr lang="es-ES"/>
        </a:p>
      </dgm:t>
    </dgm:pt>
    <dgm:pt modelId="{A9354811-12E7-45AC-B6E4-6D84D986C08B}">
      <dgm:prSet/>
      <dgm:spPr/>
      <dgm:t>
        <a:bodyPr/>
        <a:lstStyle/>
        <a:p>
          <a:r>
            <a:rPr lang="es-ES" dirty="0" smtClean="0"/>
            <a:t>Facilita dotación</a:t>
          </a:r>
          <a:endParaRPr lang="es-ES" dirty="0"/>
        </a:p>
      </dgm:t>
    </dgm:pt>
    <dgm:pt modelId="{1759BE2E-9AEC-41EE-8907-2C051294372F}" type="parTrans" cxnId="{DC531499-8252-41D6-A3EB-919ECDB5A1FB}">
      <dgm:prSet/>
      <dgm:spPr/>
      <dgm:t>
        <a:bodyPr/>
        <a:lstStyle/>
        <a:p>
          <a:endParaRPr lang="es-ES"/>
        </a:p>
      </dgm:t>
    </dgm:pt>
    <dgm:pt modelId="{20F75152-5E42-46B6-B21E-5C8AAC6E3CE2}" type="sibTrans" cxnId="{DC531499-8252-41D6-A3EB-919ECDB5A1FB}">
      <dgm:prSet/>
      <dgm:spPr/>
      <dgm:t>
        <a:bodyPr/>
        <a:lstStyle/>
        <a:p>
          <a:endParaRPr lang="es-ES"/>
        </a:p>
      </dgm:t>
    </dgm:pt>
    <dgm:pt modelId="{D255107A-C15E-467C-BFDA-5363C4E92140}" type="pres">
      <dgm:prSet presAssocID="{2C9CB0F6-E599-4C91-9ED9-132D81F19F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AC0C70-DC27-4F1E-988D-3925752DA1DA}" type="pres">
      <dgm:prSet presAssocID="{94551B7B-4353-4D48-8646-100C7EC9CD26}" presName="composite" presStyleCnt="0"/>
      <dgm:spPr/>
    </dgm:pt>
    <dgm:pt modelId="{06F67960-EB3C-40D5-ADA8-84090AD98895}" type="pres">
      <dgm:prSet presAssocID="{94551B7B-4353-4D48-8646-100C7EC9CD2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7D256-5F52-4F86-BCAD-CEBC4E12C134}" type="pres">
      <dgm:prSet presAssocID="{94551B7B-4353-4D48-8646-100C7EC9CD2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987FB1-C3DC-45B0-ACCF-504B0E9AD4B8}" type="pres">
      <dgm:prSet presAssocID="{413C2BFC-B31C-48FB-802C-E9F7EDA6EE1D}" presName="sp" presStyleCnt="0"/>
      <dgm:spPr/>
    </dgm:pt>
    <dgm:pt modelId="{F16BFE10-6814-4F5D-9702-C38F176758B1}" type="pres">
      <dgm:prSet presAssocID="{9528413B-7063-4843-88F0-3A3FD722783E}" presName="composite" presStyleCnt="0"/>
      <dgm:spPr/>
    </dgm:pt>
    <dgm:pt modelId="{D3EBE53C-1EB3-407A-AE61-01ED95EB8F4C}" type="pres">
      <dgm:prSet presAssocID="{9528413B-7063-4843-88F0-3A3FD722783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B12312-74CE-47D3-BC4E-9E196C6F6966}" type="pres">
      <dgm:prSet presAssocID="{9528413B-7063-4843-88F0-3A3FD722783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A69AE9-C434-4773-8AFB-73AE7A6BD5F0}" type="pres">
      <dgm:prSet presAssocID="{C46B994A-B38F-4416-9EF6-93348E14C437}" presName="sp" presStyleCnt="0"/>
      <dgm:spPr/>
    </dgm:pt>
    <dgm:pt modelId="{754D79D0-C320-4D44-8553-0B63C2A3B0C5}" type="pres">
      <dgm:prSet presAssocID="{1DEE755A-762E-4C9E-B8FF-EEE1152FBAAB}" presName="composite" presStyleCnt="0"/>
      <dgm:spPr/>
    </dgm:pt>
    <dgm:pt modelId="{1B33F8EB-DBEB-48AD-8E93-613785EBB2C5}" type="pres">
      <dgm:prSet presAssocID="{1DEE755A-762E-4C9E-B8FF-EEE1152FBAA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79740-7A29-48B8-8BDE-FA5B83CE3B33}" type="pres">
      <dgm:prSet presAssocID="{1DEE755A-762E-4C9E-B8FF-EEE1152FBAA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8B52A6-CF4B-4EC6-BDDA-0B631A6F12A2}" type="pres">
      <dgm:prSet presAssocID="{EED577B1-854B-48AF-8A21-133EDA424E01}" presName="sp" presStyleCnt="0"/>
      <dgm:spPr/>
    </dgm:pt>
    <dgm:pt modelId="{07CCB15C-25AC-4888-8D3F-F32F53855B24}" type="pres">
      <dgm:prSet presAssocID="{804C0179-4B82-4B10-90A4-A7E6CE67F0F1}" presName="composite" presStyleCnt="0"/>
      <dgm:spPr/>
    </dgm:pt>
    <dgm:pt modelId="{D4007A15-1D9F-4AF2-83AE-A66B5FCB1219}" type="pres">
      <dgm:prSet presAssocID="{804C0179-4B82-4B10-90A4-A7E6CE67F0F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0E22FD-F229-4056-AEDC-9A92D4ACBE3B}" type="pres">
      <dgm:prSet presAssocID="{804C0179-4B82-4B10-90A4-A7E6CE67F0F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D6AD5-53A4-44BD-989C-03F7474BA373}" type="pres">
      <dgm:prSet presAssocID="{74F1C678-B82A-4A6A-AF23-37292E0C0298}" presName="sp" presStyleCnt="0"/>
      <dgm:spPr/>
    </dgm:pt>
    <dgm:pt modelId="{7FD60C72-32DC-4ED2-B7FA-F8932F627D63}" type="pres">
      <dgm:prSet presAssocID="{EDD5CE90-3175-4A92-BA2D-3C32AD181BC0}" presName="composite" presStyleCnt="0"/>
      <dgm:spPr/>
    </dgm:pt>
    <dgm:pt modelId="{55847885-F6F2-4140-B12F-0B2845680934}" type="pres">
      <dgm:prSet presAssocID="{EDD5CE90-3175-4A92-BA2D-3C32AD181BC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F6C932-0EB5-47AC-A333-22C38399A30F}" type="pres">
      <dgm:prSet presAssocID="{EDD5CE90-3175-4A92-BA2D-3C32AD181BC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0C9E6-559E-45FF-9503-F1C0442EF633}" type="pres">
      <dgm:prSet presAssocID="{8750A03F-1E81-4E85-BF43-0EB1FA761E39}" presName="sp" presStyleCnt="0"/>
      <dgm:spPr/>
    </dgm:pt>
    <dgm:pt modelId="{678EFEBD-7363-4415-AC15-591A7990FF74}" type="pres">
      <dgm:prSet presAssocID="{9301F99F-A7B8-4129-A738-C9C5C9B7ED71}" presName="composite" presStyleCnt="0"/>
      <dgm:spPr/>
    </dgm:pt>
    <dgm:pt modelId="{AA10422A-E317-4C6A-894D-30F9AF72EC1E}" type="pres">
      <dgm:prSet presAssocID="{9301F99F-A7B8-4129-A738-C9C5C9B7ED7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99BAB8-FB78-4E63-A535-A87AC9B6B884}" type="pres">
      <dgm:prSet presAssocID="{9301F99F-A7B8-4129-A738-C9C5C9B7ED7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F2BD8B-943F-4388-B534-7C3D9DF021C7}" srcId="{2C9CB0F6-E599-4C91-9ED9-132D81F19FF9}" destId="{1DEE755A-762E-4C9E-B8FF-EEE1152FBAAB}" srcOrd="2" destOrd="0" parTransId="{00444D9B-929A-4D06-BAB6-23742CCA307F}" sibTransId="{EED577B1-854B-48AF-8A21-133EDA424E01}"/>
    <dgm:cxn modelId="{B5DA7B6D-261E-42E3-8756-7E769D24B255}" srcId="{EDD5CE90-3175-4A92-BA2D-3C32AD181BC0}" destId="{A5F5A559-2074-4772-B148-E90773F4C48A}" srcOrd="0" destOrd="0" parTransId="{9A9939A3-6EAA-4765-8196-A939102434E5}" sibTransId="{476E6386-2C09-4F0C-A9A9-728DF11560E5}"/>
    <dgm:cxn modelId="{1A256819-EE85-48B5-9D7E-1AE53D1BAB3D}" type="presOf" srcId="{61FC67A3-BE69-49EF-A649-EB06246AF519}" destId="{5F99BAB8-FB78-4E63-A535-A87AC9B6B884}" srcOrd="0" destOrd="0" presId="urn:microsoft.com/office/officeart/2005/8/layout/chevron2"/>
    <dgm:cxn modelId="{870F72F5-7653-4DBF-BC61-69A3F1341BC8}" srcId="{2C9CB0F6-E599-4C91-9ED9-132D81F19FF9}" destId="{9528413B-7063-4843-88F0-3A3FD722783E}" srcOrd="1" destOrd="0" parTransId="{D6D8A5BB-B65D-4220-8186-8FAEC1035131}" sibTransId="{C46B994A-B38F-4416-9EF6-93348E14C437}"/>
    <dgm:cxn modelId="{72907752-C207-4DFF-954B-90781C44909A}" type="presOf" srcId="{93B7B6C5-3829-4678-BD0A-CD4C3122338E}" destId="{F3079740-7A29-48B8-8BDE-FA5B83CE3B33}" srcOrd="0" destOrd="0" presId="urn:microsoft.com/office/officeart/2005/8/layout/chevron2"/>
    <dgm:cxn modelId="{DE74FB53-4E81-4CE6-82D4-33B0DBF79956}" type="presOf" srcId="{A5F5A559-2074-4772-B148-E90773F4C48A}" destId="{38F6C932-0EB5-47AC-A333-22C38399A30F}" srcOrd="0" destOrd="0" presId="urn:microsoft.com/office/officeart/2005/8/layout/chevron2"/>
    <dgm:cxn modelId="{42925C30-6420-43E4-9F88-3F936A5A5E7A}" srcId="{1DEE755A-762E-4C9E-B8FF-EEE1152FBAAB}" destId="{93B7B6C5-3829-4678-BD0A-CD4C3122338E}" srcOrd="0" destOrd="0" parTransId="{B17C8205-288C-4EAD-A68F-A86CDBC5BBCA}" sibTransId="{D42D10F3-17D2-43C1-9DB9-FBC6ADABB662}"/>
    <dgm:cxn modelId="{DC531499-8252-41D6-A3EB-919ECDB5A1FB}" srcId="{804C0179-4B82-4B10-90A4-A7E6CE67F0F1}" destId="{A9354811-12E7-45AC-B6E4-6D84D986C08B}" srcOrd="0" destOrd="0" parTransId="{1759BE2E-9AEC-41EE-8907-2C051294372F}" sibTransId="{20F75152-5E42-46B6-B21E-5C8AAC6E3CE2}"/>
    <dgm:cxn modelId="{F9604BBA-E51D-4B48-90CA-E34630CA9514}" srcId="{2C9CB0F6-E599-4C91-9ED9-132D81F19FF9}" destId="{804C0179-4B82-4B10-90A4-A7E6CE67F0F1}" srcOrd="3" destOrd="0" parTransId="{565451DB-84F5-4DDD-B26C-C3BC83E411F7}" sibTransId="{74F1C678-B82A-4A6A-AF23-37292E0C0298}"/>
    <dgm:cxn modelId="{F86CB9EB-031E-48B7-A17D-616AE753C8E2}" type="presOf" srcId="{804C0179-4B82-4B10-90A4-A7E6CE67F0F1}" destId="{D4007A15-1D9F-4AF2-83AE-A66B5FCB1219}" srcOrd="0" destOrd="0" presId="urn:microsoft.com/office/officeart/2005/8/layout/chevron2"/>
    <dgm:cxn modelId="{7C1DEC04-4C37-49DB-A9CE-58F4AD6D7970}" type="presOf" srcId="{1DEE755A-762E-4C9E-B8FF-EEE1152FBAAB}" destId="{1B33F8EB-DBEB-48AD-8E93-613785EBB2C5}" srcOrd="0" destOrd="0" presId="urn:microsoft.com/office/officeart/2005/8/layout/chevron2"/>
    <dgm:cxn modelId="{E31B6580-9DA4-4AA6-89D0-C160E8FAE90F}" srcId="{2C9CB0F6-E599-4C91-9ED9-132D81F19FF9}" destId="{EDD5CE90-3175-4A92-BA2D-3C32AD181BC0}" srcOrd="4" destOrd="0" parTransId="{53C52858-2C8A-469B-8CF8-38EC5EE2054A}" sibTransId="{8750A03F-1E81-4E85-BF43-0EB1FA761E39}"/>
    <dgm:cxn modelId="{7E0B03F4-0CD0-4A95-83DD-E764E502FF28}" type="presOf" srcId="{9301F99F-A7B8-4129-A738-C9C5C9B7ED71}" destId="{AA10422A-E317-4C6A-894D-30F9AF72EC1E}" srcOrd="0" destOrd="0" presId="urn:microsoft.com/office/officeart/2005/8/layout/chevron2"/>
    <dgm:cxn modelId="{67D7FE2B-C4D1-4CE4-8AB9-ADCC534AABC7}" type="presOf" srcId="{94551B7B-4353-4D48-8646-100C7EC9CD26}" destId="{06F67960-EB3C-40D5-ADA8-84090AD98895}" srcOrd="0" destOrd="0" presId="urn:microsoft.com/office/officeart/2005/8/layout/chevron2"/>
    <dgm:cxn modelId="{40408FDE-70B0-40E3-9622-0796A936FE26}" type="presOf" srcId="{FDF8F966-BE52-4D1C-9356-555F5A60B532}" destId="{37B12312-74CE-47D3-BC4E-9E196C6F6966}" srcOrd="0" destOrd="0" presId="urn:microsoft.com/office/officeart/2005/8/layout/chevron2"/>
    <dgm:cxn modelId="{9C9FF980-4B86-44F6-8080-7C8983D2D2B4}" srcId="{2C9CB0F6-E599-4C91-9ED9-132D81F19FF9}" destId="{94551B7B-4353-4D48-8646-100C7EC9CD26}" srcOrd="0" destOrd="0" parTransId="{37E680BF-EB09-415D-93F2-09E77C07B765}" sibTransId="{413C2BFC-B31C-48FB-802C-E9F7EDA6EE1D}"/>
    <dgm:cxn modelId="{6CBAFF13-F546-4E72-ADE9-1740C1F0A612}" type="presOf" srcId="{C6F463A3-7269-4D88-86EF-7B8D60C59B70}" destId="{F237D256-5F52-4F86-BCAD-CEBC4E12C134}" srcOrd="0" destOrd="0" presId="urn:microsoft.com/office/officeart/2005/8/layout/chevron2"/>
    <dgm:cxn modelId="{D5DF5B5C-48AA-4B15-87BA-4A3F6791E173}" type="presOf" srcId="{9528413B-7063-4843-88F0-3A3FD722783E}" destId="{D3EBE53C-1EB3-407A-AE61-01ED95EB8F4C}" srcOrd="0" destOrd="0" presId="urn:microsoft.com/office/officeart/2005/8/layout/chevron2"/>
    <dgm:cxn modelId="{5D08EEA9-2A86-407B-8D55-24C19B539C08}" type="presOf" srcId="{A9354811-12E7-45AC-B6E4-6D84D986C08B}" destId="{330E22FD-F229-4056-AEDC-9A92D4ACBE3B}" srcOrd="0" destOrd="0" presId="urn:microsoft.com/office/officeart/2005/8/layout/chevron2"/>
    <dgm:cxn modelId="{722D649F-9CD6-4020-B450-743D30A7D917}" type="presOf" srcId="{EDD5CE90-3175-4A92-BA2D-3C32AD181BC0}" destId="{55847885-F6F2-4140-B12F-0B2845680934}" srcOrd="0" destOrd="0" presId="urn:microsoft.com/office/officeart/2005/8/layout/chevron2"/>
    <dgm:cxn modelId="{90B3948F-3CF6-46FC-A422-D040907DE4E2}" srcId="{9301F99F-A7B8-4129-A738-C9C5C9B7ED71}" destId="{61FC67A3-BE69-49EF-A649-EB06246AF519}" srcOrd="0" destOrd="0" parTransId="{8CB9CD76-4DB4-48B0-953A-07B0294F41A0}" sibTransId="{E6DD6020-BE41-470C-90B7-0B2101B1ACC1}"/>
    <dgm:cxn modelId="{05EF9404-0F7E-42AD-ACA3-B79E5F5DB735}" type="presOf" srcId="{2C9CB0F6-E599-4C91-9ED9-132D81F19FF9}" destId="{D255107A-C15E-467C-BFDA-5363C4E92140}" srcOrd="0" destOrd="0" presId="urn:microsoft.com/office/officeart/2005/8/layout/chevron2"/>
    <dgm:cxn modelId="{DA425C14-64DD-4DA0-B8F0-8DA795B3629F}" srcId="{94551B7B-4353-4D48-8646-100C7EC9CD26}" destId="{C6F463A3-7269-4D88-86EF-7B8D60C59B70}" srcOrd="0" destOrd="0" parTransId="{41417665-A9F9-45E2-A781-B3C51C46AB0B}" sibTransId="{C0F8FD7E-6A9D-4FC6-939E-C9449894D8BA}"/>
    <dgm:cxn modelId="{EB18155A-23DA-429E-A435-F0871E8F3495}" srcId="{9528413B-7063-4843-88F0-3A3FD722783E}" destId="{FDF8F966-BE52-4D1C-9356-555F5A60B532}" srcOrd="0" destOrd="0" parTransId="{CA41C8CB-F41F-48F1-B633-22C2473DBB35}" sibTransId="{5051FB7C-C254-4D7B-9EB1-39C1D6B304FF}"/>
    <dgm:cxn modelId="{0B5BDEC0-A10D-4A08-917D-973B8E238260}" srcId="{2C9CB0F6-E599-4C91-9ED9-132D81F19FF9}" destId="{9301F99F-A7B8-4129-A738-C9C5C9B7ED71}" srcOrd="5" destOrd="0" parTransId="{050A6D11-C37E-40D4-BD17-A26ED2ADCA03}" sibTransId="{CF04168A-4AC8-4564-A06F-10DBD19FAE8B}"/>
    <dgm:cxn modelId="{76014515-7739-4E34-9DB7-695F16B999EE}" type="presParOf" srcId="{D255107A-C15E-467C-BFDA-5363C4E92140}" destId="{37AC0C70-DC27-4F1E-988D-3925752DA1DA}" srcOrd="0" destOrd="0" presId="urn:microsoft.com/office/officeart/2005/8/layout/chevron2"/>
    <dgm:cxn modelId="{80C39520-1A83-4E85-9727-81046C06519D}" type="presParOf" srcId="{37AC0C70-DC27-4F1E-988D-3925752DA1DA}" destId="{06F67960-EB3C-40D5-ADA8-84090AD98895}" srcOrd="0" destOrd="0" presId="urn:microsoft.com/office/officeart/2005/8/layout/chevron2"/>
    <dgm:cxn modelId="{BC1F2A40-1133-4D3C-AC06-2BDD09BBA481}" type="presParOf" srcId="{37AC0C70-DC27-4F1E-988D-3925752DA1DA}" destId="{F237D256-5F52-4F86-BCAD-CEBC4E12C134}" srcOrd="1" destOrd="0" presId="urn:microsoft.com/office/officeart/2005/8/layout/chevron2"/>
    <dgm:cxn modelId="{F4271BF9-C85B-4145-A65B-EBE19A84B4FD}" type="presParOf" srcId="{D255107A-C15E-467C-BFDA-5363C4E92140}" destId="{99987FB1-C3DC-45B0-ACCF-504B0E9AD4B8}" srcOrd="1" destOrd="0" presId="urn:microsoft.com/office/officeart/2005/8/layout/chevron2"/>
    <dgm:cxn modelId="{9C0A86F2-98E6-4511-A0E9-EE2C6C5D8423}" type="presParOf" srcId="{D255107A-C15E-467C-BFDA-5363C4E92140}" destId="{F16BFE10-6814-4F5D-9702-C38F176758B1}" srcOrd="2" destOrd="0" presId="urn:microsoft.com/office/officeart/2005/8/layout/chevron2"/>
    <dgm:cxn modelId="{C8A7CB83-8843-463B-BE6F-AE585E6CCF4F}" type="presParOf" srcId="{F16BFE10-6814-4F5D-9702-C38F176758B1}" destId="{D3EBE53C-1EB3-407A-AE61-01ED95EB8F4C}" srcOrd="0" destOrd="0" presId="urn:microsoft.com/office/officeart/2005/8/layout/chevron2"/>
    <dgm:cxn modelId="{3EC6C554-763B-4BEF-91E9-0ADD9C975528}" type="presParOf" srcId="{F16BFE10-6814-4F5D-9702-C38F176758B1}" destId="{37B12312-74CE-47D3-BC4E-9E196C6F6966}" srcOrd="1" destOrd="0" presId="urn:microsoft.com/office/officeart/2005/8/layout/chevron2"/>
    <dgm:cxn modelId="{B925F18C-4C60-4FA2-8835-06503C406732}" type="presParOf" srcId="{D255107A-C15E-467C-BFDA-5363C4E92140}" destId="{2FA69AE9-C434-4773-8AFB-73AE7A6BD5F0}" srcOrd="3" destOrd="0" presId="urn:microsoft.com/office/officeart/2005/8/layout/chevron2"/>
    <dgm:cxn modelId="{30AE67D0-680A-44C8-B67A-C355066A69DB}" type="presParOf" srcId="{D255107A-C15E-467C-BFDA-5363C4E92140}" destId="{754D79D0-C320-4D44-8553-0B63C2A3B0C5}" srcOrd="4" destOrd="0" presId="urn:microsoft.com/office/officeart/2005/8/layout/chevron2"/>
    <dgm:cxn modelId="{E3FD0F5E-173C-4F99-9366-6D438F8B3099}" type="presParOf" srcId="{754D79D0-C320-4D44-8553-0B63C2A3B0C5}" destId="{1B33F8EB-DBEB-48AD-8E93-613785EBB2C5}" srcOrd="0" destOrd="0" presId="urn:microsoft.com/office/officeart/2005/8/layout/chevron2"/>
    <dgm:cxn modelId="{3C7F4351-5CB4-4232-9437-05AB9E17D06A}" type="presParOf" srcId="{754D79D0-C320-4D44-8553-0B63C2A3B0C5}" destId="{F3079740-7A29-48B8-8BDE-FA5B83CE3B33}" srcOrd="1" destOrd="0" presId="urn:microsoft.com/office/officeart/2005/8/layout/chevron2"/>
    <dgm:cxn modelId="{CD4917FE-45FF-4F69-B028-6DF30176A39C}" type="presParOf" srcId="{D255107A-C15E-467C-BFDA-5363C4E92140}" destId="{9E8B52A6-CF4B-4EC6-BDDA-0B631A6F12A2}" srcOrd="5" destOrd="0" presId="urn:microsoft.com/office/officeart/2005/8/layout/chevron2"/>
    <dgm:cxn modelId="{95569C68-8B4E-46A3-AA83-8A434C7B328A}" type="presParOf" srcId="{D255107A-C15E-467C-BFDA-5363C4E92140}" destId="{07CCB15C-25AC-4888-8D3F-F32F53855B24}" srcOrd="6" destOrd="0" presId="urn:microsoft.com/office/officeart/2005/8/layout/chevron2"/>
    <dgm:cxn modelId="{C06A38B6-014B-43AF-A277-E56F5F2E18FB}" type="presParOf" srcId="{07CCB15C-25AC-4888-8D3F-F32F53855B24}" destId="{D4007A15-1D9F-4AF2-83AE-A66B5FCB1219}" srcOrd="0" destOrd="0" presId="urn:microsoft.com/office/officeart/2005/8/layout/chevron2"/>
    <dgm:cxn modelId="{BC60CF2F-F794-4837-A9D4-ABA94E0E41A7}" type="presParOf" srcId="{07CCB15C-25AC-4888-8D3F-F32F53855B24}" destId="{330E22FD-F229-4056-AEDC-9A92D4ACBE3B}" srcOrd="1" destOrd="0" presId="urn:microsoft.com/office/officeart/2005/8/layout/chevron2"/>
    <dgm:cxn modelId="{9746759D-1C24-4681-8E25-3A1FBB9D4BA1}" type="presParOf" srcId="{D255107A-C15E-467C-BFDA-5363C4E92140}" destId="{EFFD6AD5-53A4-44BD-989C-03F7474BA373}" srcOrd="7" destOrd="0" presId="urn:microsoft.com/office/officeart/2005/8/layout/chevron2"/>
    <dgm:cxn modelId="{A7B83D06-9CC1-4D71-B841-22A3231C2186}" type="presParOf" srcId="{D255107A-C15E-467C-BFDA-5363C4E92140}" destId="{7FD60C72-32DC-4ED2-B7FA-F8932F627D63}" srcOrd="8" destOrd="0" presId="urn:microsoft.com/office/officeart/2005/8/layout/chevron2"/>
    <dgm:cxn modelId="{6A8D4EA6-F845-4C68-8C15-9F83FE1E38A6}" type="presParOf" srcId="{7FD60C72-32DC-4ED2-B7FA-F8932F627D63}" destId="{55847885-F6F2-4140-B12F-0B2845680934}" srcOrd="0" destOrd="0" presId="urn:microsoft.com/office/officeart/2005/8/layout/chevron2"/>
    <dgm:cxn modelId="{A2256360-85AF-4687-8D4A-90DD4949F95C}" type="presParOf" srcId="{7FD60C72-32DC-4ED2-B7FA-F8932F627D63}" destId="{38F6C932-0EB5-47AC-A333-22C38399A30F}" srcOrd="1" destOrd="0" presId="urn:microsoft.com/office/officeart/2005/8/layout/chevron2"/>
    <dgm:cxn modelId="{91BC7C0F-3F0C-41CE-933E-185FCBD32C97}" type="presParOf" srcId="{D255107A-C15E-467C-BFDA-5363C4E92140}" destId="{3F90C9E6-559E-45FF-9503-F1C0442EF633}" srcOrd="9" destOrd="0" presId="urn:microsoft.com/office/officeart/2005/8/layout/chevron2"/>
    <dgm:cxn modelId="{194945BD-31E8-4C36-A6DA-9081A568680A}" type="presParOf" srcId="{D255107A-C15E-467C-BFDA-5363C4E92140}" destId="{678EFEBD-7363-4415-AC15-591A7990FF74}" srcOrd="10" destOrd="0" presId="urn:microsoft.com/office/officeart/2005/8/layout/chevron2"/>
    <dgm:cxn modelId="{FB553EBA-4F65-40A5-9965-F39DBFEA5FAC}" type="presParOf" srcId="{678EFEBD-7363-4415-AC15-591A7990FF74}" destId="{AA10422A-E317-4C6A-894D-30F9AF72EC1E}" srcOrd="0" destOrd="0" presId="urn:microsoft.com/office/officeart/2005/8/layout/chevron2"/>
    <dgm:cxn modelId="{49003BA6-F39C-45B9-95ED-810DCA4208F6}" type="presParOf" srcId="{678EFEBD-7363-4415-AC15-591A7990FF74}" destId="{5F99BAB8-FB78-4E63-A535-A87AC9B6B8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4DC030-8F9B-4536-AE3B-141187578F7E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10A9E7-CDDF-4465-8242-E58C7E6D2A90}" type="pres">
      <dgm:prSet presAssocID="{FB4DC030-8F9B-4536-AE3B-141187578F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03B396-DFBB-40F9-91C0-E6100F2D6107}" type="pres">
      <dgm:prSet presAssocID="{FB4DC030-8F9B-4536-AE3B-141187578F7E}" presName="fgShape" presStyleLbl="fgShp" presStyleIdx="0" presStyleCnt="1"/>
      <dgm:spPr/>
    </dgm:pt>
    <dgm:pt modelId="{D589EA86-9E6B-4482-87C2-974CAB97BC6F}" type="pres">
      <dgm:prSet presAssocID="{FB4DC030-8F9B-4536-AE3B-141187578F7E}" presName="linComp" presStyleCnt="0"/>
      <dgm:spPr/>
    </dgm:pt>
  </dgm:ptLst>
  <dgm:cxnLst>
    <dgm:cxn modelId="{5DBB1730-AC79-4428-8F2D-313E9DFD7E9C}" type="presOf" srcId="{FB4DC030-8F9B-4536-AE3B-141187578F7E}" destId="{9710A9E7-CDDF-4465-8242-E58C7E6D2A90}" srcOrd="0" destOrd="0" presId="urn:microsoft.com/office/officeart/2005/8/layout/hList7"/>
    <dgm:cxn modelId="{AF5C5433-5646-44A2-BEAD-47E89225EBAB}" type="presParOf" srcId="{9710A9E7-CDDF-4465-8242-E58C7E6D2A90}" destId="{5303B396-DFBB-40F9-91C0-E6100F2D6107}" srcOrd="0" destOrd="0" presId="urn:microsoft.com/office/officeart/2005/8/layout/hList7"/>
    <dgm:cxn modelId="{F2F1B89D-12A0-42CE-980C-227E9ED308A8}" type="presParOf" srcId="{9710A9E7-CDDF-4465-8242-E58C7E6D2A90}" destId="{D589EA86-9E6B-4482-87C2-974CAB97BC6F}" srcOrd="1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365DCB-304D-4BB3-9F24-725698981310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C2B5CC3-0877-4EFA-95E6-AD9D0BB9D973}">
      <dgm:prSet phldrT="[Texto]"/>
      <dgm:spPr/>
      <dgm:t>
        <a:bodyPr/>
        <a:lstStyle/>
        <a:p>
          <a:r>
            <a:rPr lang="es-ES" dirty="0" smtClean="0"/>
            <a:t>La digitalización multiplica los problemas de protección de datos.</a:t>
          </a:r>
          <a:endParaRPr lang="es-ES" dirty="0"/>
        </a:p>
      </dgm:t>
    </dgm:pt>
    <dgm:pt modelId="{D2104014-6ED8-4D56-B046-5FFC2299C8F7}" type="parTrans" cxnId="{F422C6BB-522B-45E4-B940-6496ACA99FE9}">
      <dgm:prSet/>
      <dgm:spPr/>
      <dgm:t>
        <a:bodyPr/>
        <a:lstStyle/>
        <a:p>
          <a:endParaRPr lang="es-ES"/>
        </a:p>
      </dgm:t>
    </dgm:pt>
    <dgm:pt modelId="{2C8CC8E5-A3A3-4965-9C8C-0577413F457B}" type="sibTrans" cxnId="{F422C6BB-522B-45E4-B940-6496ACA99FE9}">
      <dgm:prSet/>
      <dgm:spPr/>
      <dgm:t>
        <a:bodyPr/>
        <a:lstStyle/>
        <a:p>
          <a:endParaRPr lang="es-ES"/>
        </a:p>
      </dgm:t>
    </dgm:pt>
    <dgm:pt modelId="{B8C37344-1372-42CB-835B-8B850183E33D}">
      <dgm:prSet phldrT="[Texto]"/>
      <dgm:spPr/>
      <dgm:t>
        <a:bodyPr/>
        <a:lstStyle/>
        <a:p>
          <a:pPr algn="l"/>
          <a:r>
            <a:rPr lang="es-ES" b="1" dirty="0" smtClean="0"/>
            <a:t>PROTOCOLOS VIABLES. </a:t>
          </a:r>
          <a:endParaRPr lang="es-ES" b="1" dirty="0"/>
        </a:p>
      </dgm:t>
    </dgm:pt>
    <dgm:pt modelId="{E2445052-91F9-4A55-8CF4-766C73AF8736}" type="parTrans" cxnId="{78C94FB0-F6AC-4211-B55F-08B8236B343C}">
      <dgm:prSet/>
      <dgm:spPr/>
      <dgm:t>
        <a:bodyPr/>
        <a:lstStyle/>
        <a:p>
          <a:endParaRPr lang="es-ES"/>
        </a:p>
      </dgm:t>
    </dgm:pt>
    <dgm:pt modelId="{F892D04A-976C-4A42-BD8D-A86B36B9DE78}" type="sibTrans" cxnId="{78C94FB0-F6AC-4211-B55F-08B8236B343C}">
      <dgm:prSet/>
      <dgm:spPr/>
      <dgm:t>
        <a:bodyPr/>
        <a:lstStyle/>
        <a:p>
          <a:endParaRPr lang="es-ES"/>
        </a:p>
      </dgm:t>
    </dgm:pt>
    <dgm:pt modelId="{ABB4A1E0-10D1-4746-94CC-C8AFE4C377A9}">
      <dgm:prSet phldrT="[Texto]"/>
      <dgm:spPr/>
      <dgm:t>
        <a:bodyPr/>
        <a:lstStyle/>
        <a:p>
          <a:r>
            <a:rPr lang="es-ES" dirty="0" smtClean="0"/>
            <a:t>Asegurar la protección y trazabilidad de los datos</a:t>
          </a:r>
          <a:endParaRPr lang="es-ES" dirty="0"/>
        </a:p>
      </dgm:t>
    </dgm:pt>
    <dgm:pt modelId="{1C356840-D368-4DA1-9449-31BBA424140E}" type="parTrans" cxnId="{54271BE6-EA8F-4B04-89F9-2CE6FBC4C140}">
      <dgm:prSet/>
      <dgm:spPr/>
      <dgm:t>
        <a:bodyPr/>
        <a:lstStyle/>
        <a:p>
          <a:endParaRPr lang="es-ES"/>
        </a:p>
      </dgm:t>
    </dgm:pt>
    <dgm:pt modelId="{E6FD7161-9872-4FEF-BB79-B1A0D9DBE5FE}" type="sibTrans" cxnId="{54271BE6-EA8F-4B04-89F9-2CE6FBC4C140}">
      <dgm:prSet/>
      <dgm:spPr/>
      <dgm:t>
        <a:bodyPr/>
        <a:lstStyle/>
        <a:p>
          <a:endParaRPr lang="es-ES"/>
        </a:p>
      </dgm:t>
    </dgm:pt>
    <dgm:pt modelId="{D9ADFA4F-7D5A-4391-BEA2-187B9D9BCA3A}">
      <dgm:prSet phldrT="[Texto]"/>
      <dgm:spPr/>
      <dgm:t>
        <a:bodyPr/>
        <a:lstStyle/>
        <a:p>
          <a:r>
            <a:rPr lang="es-ES" b="1" dirty="0" smtClean="0"/>
            <a:t>SERVIDORES</a:t>
          </a:r>
          <a:endParaRPr lang="es-ES" b="1" dirty="0"/>
        </a:p>
      </dgm:t>
    </dgm:pt>
    <dgm:pt modelId="{C4C3A714-00F6-4742-B762-CC1139B149EE}" type="parTrans" cxnId="{0A2A1595-A145-4AC5-B6B0-FF83D77D6373}">
      <dgm:prSet/>
      <dgm:spPr/>
      <dgm:t>
        <a:bodyPr/>
        <a:lstStyle/>
        <a:p>
          <a:endParaRPr lang="es-ES"/>
        </a:p>
      </dgm:t>
    </dgm:pt>
    <dgm:pt modelId="{7B554086-2787-4A7E-B132-665CBE78176E}" type="sibTrans" cxnId="{0A2A1595-A145-4AC5-B6B0-FF83D77D6373}">
      <dgm:prSet/>
      <dgm:spPr/>
      <dgm:t>
        <a:bodyPr/>
        <a:lstStyle/>
        <a:p>
          <a:endParaRPr lang="es-ES"/>
        </a:p>
      </dgm:t>
    </dgm:pt>
    <dgm:pt modelId="{9496283F-6356-4A84-A88C-BF3B11665E08}">
      <dgm:prSet phldrT="[Texto]"/>
      <dgm:spPr/>
      <dgm:t>
        <a:bodyPr/>
        <a:lstStyle/>
        <a:p>
          <a:r>
            <a:rPr lang="es-ES" dirty="0" smtClean="0"/>
            <a:t>Es labor de todos, compleja por la presencia de menores</a:t>
          </a:r>
          <a:endParaRPr lang="es-ES" dirty="0"/>
        </a:p>
      </dgm:t>
    </dgm:pt>
    <dgm:pt modelId="{06C1318A-6E75-4C71-B6F8-52ED4E430E66}" type="parTrans" cxnId="{B138D6D6-DEF4-4E48-9D2A-D68175C4AEA2}">
      <dgm:prSet/>
      <dgm:spPr/>
      <dgm:t>
        <a:bodyPr/>
        <a:lstStyle/>
        <a:p>
          <a:endParaRPr lang="es-ES"/>
        </a:p>
      </dgm:t>
    </dgm:pt>
    <dgm:pt modelId="{C6A190EB-C144-4D27-8C17-BCD6E0EB9A75}" type="sibTrans" cxnId="{B138D6D6-DEF4-4E48-9D2A-D68175C4AEA2}">
      <dgm:prSet/>
      <dgm:spPr/>
      <dgm:t>
        <a:bodyPr/>
        <a:lstStyle/>
        <a:p>
          <a:endParaRPr lang="es-ES"/>
        </a:p>
      </dgm:t>
    </dgm:pt>
    <dgm:pt modelId="{90CCC50A-7F88-48B5-BE59-E9468FCB63A0}">
      <dgm:prSet phldrT="[Texto]"/>
      <dgm:spPr/>
      <dgm:t>
        <a:bodyPr/>
        <a:lstStyle/>
        <a:p>
          <a:pPr algn="ctr"/>
          <a:r>
            <a:rPr lang="es-ES" b="1" dirty="0" smtClean="0"/>
            <a:t>FORMACIÓN DE TODOS LOS TRABAJADORES</a:t>
          </a:r>
          <a:endParaRPr lang="es-ES" b="1" dirty="0"/>
        </a:p>
      </dgm:t>
    </dgm:pt>
    <dgm:pt modelId="{2D66365C-9C47-4F41-A35C-F2493FCF1354}" type="parTrans" cxnId="{5EAD7C9A-18DB-4EDD-AF6B-56EA47FE568F}">
      <dgm:prSet/>
      <dgm:spPr/>
      <dgm:t>
        <a:bodyPr/>
        <a:lstStyle/>
        <a:p>
          <a:endParaRPr lang="es-ES"/>
        </a:p>
      </dgm:t>
    </dgm:pt>
    <dgm:pt modelId="{31D21601-1C83-4DD6-96A7-1BF8423A7644}" type="sibTrans" cxnId="{5EAD7C9A-18DB-4EDD-AF6B-56EA47FE568F}">
      <dgm:prSet/>
      <dgm:spPr/>
      <dgm:t>
        <a:bodyPr/>
        <a:lstStyle/>
        <a:p>
          <a:endParaRPr lang="es-ES"/>
        </a:p>
      </dgm:t>
    </dgm:pt>
    <dgm:pt modelId="{3DE8DE91-E2DA-405B-A9DB-EC3F003C035D}" type="pres">
      <dgm:prSet presAssocID="{48365DCB-304D-4BB3-9F24-72569898131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689BF3F-9F3B-43B5-8648-5C4BC83F7944}" type="pres">
      <dgm:prSet presAssocID="{2C2B5CC3-0877-4EFA-95E6-AD9D0BB9D973}" presName="composite" presStyleCnt="0"/>
      <dgm:spPr/>
    </dgm:pt>
    <dgm:pt modelId="{77E54CEA-777E-412D-85D5-F885BF378C2F}" type="pres">
      <dgm:prSet presAssocID="{2C2B5CC3-0877-4EFA-95E6-AD9D0BB9D97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E71D7-5546-40F7-AA97-A5D1EC10974F}" type="pres">
      <dgm:prSet presAssocID="{2C2B5CC3-0877-4EFA-95E6-AD9D0BB9D97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3339C0-74C5-42B9-B870-2E70D91E88A4}" type="pres">
      <dgm:prSet presAssocID="{2C2B5CC3-0877-4EFA-95E6-AD9D0BB9D973}" presName="BalanceSpacing" presStyleCnt="0"/>
      <dgm:spPr/>
    </dgm:pt>
    <dgm:pt modelId="{B567E8DF-D9BB-429F-9BAE-8063372B9958}" type="pres">
      <dgm:prSet presAssocID="{2C2B5CC3-0877-4EFA-95E6-AD9D0BB9D973}" presName="BalanceSpacing1" presStyleCnt="0"/>
      <dgm:spPr/>
    </dgm:pt>
    <dgm:pt modelId="{394F3733-8238-44CA-9C42-79E61190BFF1}" type="pres">
      <dgm:prSet presAssocID="{2C8CC8E5-A3A3-4965-9C8C-0577413F457B}" presName="Accent1Text" presStyleLbl="node1" presStyleIdx="1" presStyleCnt="6"/>
      <dgm:spPr/>
      <dgm:t>
        <a:bodyPr/>
        <a:lstStyle/>
        <a:p>
          <a:endParaRPr lang="es-ES"/>
        </a:p>
      </dgm:t>
    </dgm:pt>
    <dgm:pt modelId="{070F3606-E356-4333-BFCE-EF26F7252AD4}" type="pres">
      <dgm:prSet presAssocID="{2C8CC8E5-A3A3-4965-9C8C-0577413F457B}" presName="spaceBetweenRectangles" presStyleCnt="0"/>
      <dgm:spPr/>
    </dgm:pt>
    <dgm:pt modelId="{0BCC9DB5-9693-48C5-950C-6B8F1798BE3B}" type="pres">
      <dgm:prSet presAssocID="{ABB4A1E0-10D1-4746-94CC-C8AFE4C377A9}" presName="composite" presStyleCnt="0"/>
      <dgm:spPr/>
    </dgm:pt>
    <dgm:pt modelId="{54152191-D678-4CC0-BD54-707BB25BF6DD}" type="pres">
      <dgm:prSet presAssocID="{ABB4A1E0-10D1-4746-94CC-C8AFE4C377A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3AD9CF-067E-4522-8DBD-8DBC49BD054E}" type="pres">
      <dgm:prSet presAssocID="{ABB4A1E0-10D1-4746-94CC-C8AFE4C377A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3764B-7E04-4F48-B18F-22B83ADCFB36}" type="pres">
      <dgm:prSet presAssocID="{ABB4A1E0-10D1-4746-94CC-C8AFE4C377A9}" presName="BalanceSpacing" presStyleCnt="0"/>
      <dgm:spPr/>
    </dgm:pt>
    <dgm:pt modelId="{2D3C0205-98AF-4EBF-8566-910227919A21}" type="pres">
      <dgm:prSet presAssocID="{ABB4A1E0-10D1-4746-94CC-C8AFE4C377A9}" presName="BalanceSpacing1" presStyleCnt="0"/>
      <dgm:spPr/>
    </dgm:pt>
    <dgm:pt modelId="{EAB66B05-1673-40C8-AFB9-7DC8E9C836D9}" type="pres">
      <dgm:prSet presAssocID="{E6FD7161-9872-4FEF-BB79-B1A0D9DBE5FE}" presName="Accent1Text" presStyleLbl="node1" presStyleIdx="3" presStyleCnt="6"/>
      <dgm:spPr/>
      <dgm:t>
        <a:bodyPr/>
        <a:lstStyle/>
        <a:p>
          <a:endParaRPr lang="es-ES"/>
        </a:p>
      </dgm:t>
    </dgm:pt>
    <dgm:pt modelId="{DA821647-A0C1-4558-A874-F3BB1C2F3936}" type="pres">
      <dgm:prSet presAssocID="{E6FD7161-9872-4FEF-BB79-B1A0D9DBE5FE}" presName="spaceBetweenRectangles" presStyleCnt="0"/>
      <dgm:spPr/>
    </dgm:pt>
    <dgm:pt modelId="{6BD133F0-5A76-4999-BAA0-DEF62A931576}" type="pres">
      <dgm:prSet presAssocID="{9496283F-6356-4A84-A88C-BF3B11665E08}" presName="composite" presStyleCnt="0"/>
      <dgm:spPr/>
    </dgm:pt>
    <dgm:pt modelId="{8DA17B3F-D9A5-48F1-9BB9-0560190B3460}" type="pres">
      <dgm:prSet presAssocID="{9496283F-6356-4A84-A88C-BF3B11665E0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C9ABD3-20F6-44D2-9E94-1A580401FD79}" type="pres">
      <dgm:prSet presAssocID="{9496283F-6356-4A84-A88C-BF3B11665E0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66C88-1052-41B5-AD6F-ABBA44FC1B8A}" type="pres">
      <dgm:prSet presAssocID="{9496283F-6356-4A84-A88C-BF3B11665E08}" presName="BalanceSpacing" presStyleCnt="0"/>
      <dgm:spPr/>
    </dgm:pt>
    <dgm:pt modelId="{D6423511-1DB9-4C21-B097-7B662D93E543}" type="pres">
      <dgm:prSet presAssocID="{9496283F-6356-4A84-A88C-BF3B11665E08}" presName="BalanceSpacing1" presStyleCnt="0"/>
      <dgm:spPr/>
    </dgm:pt>
    <dgm:pt modelId="{ADCEDDF9-A602-4E5F-9DA3-AFB681017DBB}" type="pres">
      <dgm:prSet presAssocID="{C6A190EB-C144-4D27-8C17-BCD6E0EB9A75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66ED7E75-749C-4367-95F4-7079DB52C8CD}" type="presOf" srcId="{2C2B5CC3-0877-4EFA-95E6-AD9D0BB9D973}" destId="{77E54CEA-777E-412D-85D5-F885BF378C2F}" srcOrd="0" destOrd="0" presId="urn:microsoft.com/office/officeart/2008/layout/AlternatingHexagons"/>
    <dgm:cxn modelId="{CFFEFFB8-7EFA-45C4-AC56-9D1576D3743E}" type="presOf" srcId="{E6FD7161-9872-4FEF-BB79-B1A0D9DBE5FE}" destId="{EAB66B05-1673-40C8-AFB9-7DC8E9C836D9}" srcOrd="0" destOrd="0" presId="urn:microsoft.com/office/officeart/2008/layout/AlternatingHexagons"/>
    <dgm:cxn modelId="{C0BAEDD8-8F75-40F8-A8C8-B28EC8A5D4CE}" type="presOf" srcId="{ABB4A1E0-10D1-4746-94CC-C8AFE4C377A9}" destId="{54152191-D678-4CC0-BD54-707BB25BF6DD}" srcOrd="0" destOrd="0" presId="urn:microsoft.com/office/officeart/2008/layout/AlternatingHexagons"/>
    <dgm:cxn modelId="{5EAD7C9A-18DB-4EDD-AF6B-56EA47FE568F}" srcId="{9496283F-6356-4A84-A88C-BF3B11665E08}" destId="{90CCC50A-7F88-48B5-BE59-E9468FCB63A0}" srcOrd="0" destOrd="0" parTransId="{2D66365C-9C47-4F41-A35C-F2493FCF1354}" sibTransId="{31D21601-1C83-4DD6-96A7-1BF8423A7644}"/>
    <dgm:cxn modelId="{A7FE24AD-0308-49A4-B6B7-3E5601F40FCB}" type="presOf" srcId="{90CCC50A-7F88-48B5-BE59-E9468FCB63A0}" destId="{7EC9ABD3-20F6-44D2-9E94-1A580401FD79}" srcOrd="0" destOrd="0" presId="urn:microsoft.com/office/officeart/2008/layout/AlternatingHexagons"/>
    <dgm:cxn modelId="{5EE50616-D4C8-48F0-A419-2D6F283756AE}" type="presOf" srcId="{9496283F-6356-4A84-A88C-BF3B11665E08}" destId="{8DA17B3F-D9A5-48F1-9BB9-0560190B3460}" srcOrd="0" destOrd="0" presId="urn:microsoft.com/office/officeart/2008/layout/AlternatingHexagons"/>
    <dgm:cxn modelId="{78C94FB0-F6AC-4211-B55F-08B8236B343C}" srcId="{2C2B5CC3-0877-4EFA-95E6-AD9D0BB9D973}" destId="{B8C37344-1372-42CB-835B-8B850183E33D}" srcOrd="0" destOrd="0" parTransId="{E2445052-91F9-4A55-8CF4-766C73AF8736}" sibTransId="{F892D04A-976C-4A42-BD8D-A86B36B9DE78}"/>
    <dgm:cxn modelId="{105E2DF3-BCC7-4000-BBBA-DE42B84FC952}" type="presOf" srcId="{2C8CC8E5-A3A3-4965-9C8C-0577413F457B}" destId="{394F3733-8238-44CA-9C42-79E61190BFF1}" srcOrd="0" destOrd="0" presId="urn:microsoft.com/office/officeart/2008/layout/AlternatingHexagons"/>
    <dgm:cxn modelId="{CA2E843D-1CFB-4A5C-ACE1-AA94EA06E0F7}" type="presOf" srcId="{D9ADFA4F-7D5A-4391-BEA2-187B9D9BCA3A}" destId="{B63AD9CF-067E-4522-8DBD-8DBC49BD054E}" srcOrd="0" destOrd="0" presId="urn:microsoft.com/office/officeart/2008/layout/AlternatingHexagons"/>
    <dgm:cxn modelId="{B138D6D6-DEF4-4E48-9D2A-D68175C4AEA2}" srcId="{48365DCB-304D-4BB3-9F24-725698981310}" destId="{9496283F-6356-4A84-A88C-BF3B11665E08}" srcOrd="2" destOrd="0" parTransId="{06C1318A-6E75-4C71-B6F8-52ED4E430E66}" sibTransId="{C6A190EB-C144-4D27-8C17-BCD6E0EB9A75}"/>
    <dgm:cxn modelId="{F422C6BB-522B-45E4-B940-6496ACA99FE9}" srcId="{48365DCB-304D-4BB3-9F24-725698981310}" destId="{2C2B5CC3-0877-4EFA-95E6-AD9D0BB9D973}" srcOrd="0" destOrd="0" parTransId="{D2104014-6ED8-4D56-B046-5FFC2299C8F7}" sibTransId="{2C8CC8E5-A3A3-4965-9C8C-0577413F457B}"/>
    <dgm:cxn modelId="{B6040AC7-0BBA-49BC-93EA-CAC6C9252EFD}" type="presOf" srcId="{B8C37344-1372-42CB-835B-8B850183E33D}" destId="{35CE71D7-5546-40F7-AA97-A5D1EC10974F}" srcOrd="0" destOrd="0" presId="urn:microsoft.com/office/officeart/2008/layout/AlternatingHexagons"/>
    <dgm:cxn modelId="{ACFC1F5F-C095-47A8-81A7-7984CD109AA2}" type="presOf" srcId="{48365DCB-304D-4BB3-9F24-725698981310}" destId="{3DE8DE91-E2DA-405B-A9DB-EC3F003C035D}" srcOrd="0" destOrd="0" presId="urn:microsoft.com/office/officeart/2008/layout/AlternatingHexagons"/>
    <dgm:cxn modelId="{0A2A1595-A145-4AC5-B6B0-FF83D77D6373}" srcId="{ABB4A1E0-10D1-4746-94CC-C8AFE4C377A9}" destId="{D9ADFA4F-7D5A-4391-BEA2-187B9D9BCA3A}" srcOrd="0" destOrd="0" parTransId="{C4C3A714-00F6-4742-B762-CC1139B149EE}" sibTransId="{7B554086-2787-4A7E-B132-665CBE78176E}"/>
    <dgm:cxn modelId="{B4720D92-92BC-440F-BCE3-ACC5F378026D}" type="presOf" srcId="{C6A190EB-C144-4D27-8C17-BCD6E0EB9A75}" destId="{ADCEDDF9-A602-4E5F-9DA3-AFB681017DBB}" srcOrd="0" destOrd="0" presId="urn:microsoft.com/office/officeart/2008/layout/AlternatingHexagons"/>
    <dgm:cxn modelId="{54271BE6-EA8F-4B04-89F9-2CE6FBC4C140}" srcId="{48365DCB-304D-4BB3-9F24-725698981310}" destId="{ABB4A1E0-10D1-4746-94CC-C8AFE4C377A9}" srcOrd="1" destOrd="0" parTransId="{1C356840-D368-4DA1-9449-31BBA424140E}" sibTransId="{E6FD7161-9872-4FEF-BB79-B1A0D9DBE5FE}"/>
    <dgm:cxn modelId="{9956D80E-5B41-4A9D-B20D-3F2F2181EACC}" type="presParOf" srcId="{3DE8DE91-E2DA-405B-A9DB-EC3F003C035D}" destId="{A689BF3F-9F3B-43B5-8648-5C4BC83F7944}" srcOrd="0" destOrd="0" presId="urn:microsoft.com/office/officeart/2008/layout/AlternatingHexagons"/>
    <dgm:cxn modelId="{64E88896-9B52-44C8-8C3B-46141494A436}" type="presParOf" srcId="{A689BF3F-9F3B-43B5-8648-5C4BC83F7944}" destId="{77E54CEA-777E-412D-85D5-F885BF378C2F}" srcOrd="0" destOrd="0" presId="urn:microsoft.com/office/officeart/2008/layout/AlternatingHexagons"/>
    <dgm:cxn modelId="{4166815B-0FDB-4D6A-82DD-A3D6CD7FF098}" type="presParOf" srcId="{A689BF3F-9F3B-43B5-8648-5C4BC83F7944}" destId="{35CE71D7-5546-40F7-AA97-A5D1EC10974F}" srcOrd="1" destOrd="0" presId="urn:microsoft.com/office/officeart/2008/layout/AlternatingHexagons"/>
    <dgm:cxn modelId="{7DA6B372-FD4E-45F2-81A3-86C52717DB13}" type="presParOf" srcId="{A689BF3F-9F3B-43B5-8648-5C4BC83F7944}" destId="{943339C0-74C5-42B9-B870-2E70D91E88A4}" srcOrd="2" destOrd="0" presId="urn:microsoft.com/office/officeart/2008/layout/AlternatingHexagons"/>
    <dgm:cxn modelId="{63459C14-202D-4816-AC4F-A3ECA1BF679C}" type="presParOf" srcId="{A689BF3F-9F3B-43B5-8648-5C4BC83F7944}" destId="{B567E8DF-D9BB-429F-9BAE-8063372B9958}" srcOrd="3" destOrd="0" presId="urn:microsoft.com/office/officeart/2008/layout/AlternatingHexagons"/>
    <dgm:cxn modelId="{7DE0EDB9-EC82-4217-8C80-2098F803F854}" type="presParOf" srcId="{A689BF3F-9F3B-43B5-8648-5C4BC83F7944}" destId="{394F3733-8238-44CA-9C42-79E61190BFF1}" srcOrd="4" destOrd="0" presId="urn:microsoft.com/office/officeart/2008/layout/AlternatingHexagons"/>
    <dgm:cxn modelId="{16238261-24C9-47F1-9055-9E93843B0277}" type="presParOf" srcId="{3DE8DE91-E2DA-405B-A9DB-EC3F003C035D}" destId="{070F3606-E356-4333-BFCE-EF26F7252AD4}" srcOrd="1" destOrd="0" presId="urn:microsoft.com/office/officeart/2008/layout/AlternatingHexagons"/>
    <dgm:cxn modelId="{22B0727C-6033-4B97-AF4C-CDC90DD521E4}" type="presParOf" srcId="{3DE8DE91-E2DA-405B-A9DB-EC3F003C035D}" destId="{0BCC9DB5-9693-48C5-950C-6B8F1798BE3B}" srcOrd="2" destOrd="0" presId="urn:microsoft.com/office/officeart/2008/layout/AlternatingHexagons"/>
    <dgm:cxn modelId="{A67A7E52-63E2-446C-BE14-AAC82988BB25}" type="presParOf" srcId="{0BCC9DB5-9693-48C5-950C-6B8F1798BE3B}" destId="{54152191-D678-4CC0-BD54-707BB25BF6DD}" srcOrd="0" destOrd="0" presId="urn:microsoft.com/office/officeart/2008/layout/AlternatingHexagons"/>
    <dgm:cxn modelId="{BB0A5158-62F6-4E14-B79C-BFF34DA836F6}" type="presParOf" srcId="{0BCC9DB5-9693-48C5-950C-6B8F1798BE3B}" destId="{B63AD9CF-067E-4522-8DBD-8DBC49BD054E}" srcOrd="1" destOrd="0" presId="urn:microsoft.com/office/officeart/2008/layout/AlternatingHexagons"/>
    <dgm:cxn modelId="{4898933E-BB7F-4639-8B2C-B6FCD923DA9A}" type="presParOf" srcId="{0BCC9DB5-9693-48C5-950C-6B8F1798BE3B}" destId="{6313764B-7E04-4F48-B18F-22B83ADCFB36}" srcOrd="2" destOrd="0" presId="urn:microsoft.com/office/officeart/2008/layout/AlternatingHexagons"/>
    <dgm:cxn modelId="{7BAAB064-6A43-4CC3-8A54-244C0AB0E745}" type="presParOf" srcId="{0BCC9DB5-9693-48C5-950C-6B8F1798BE3B}" destId="{2D3C0205-98AF-4EBF-8566-910227919A21}" srcOrd="3" destOrd="0" presId="urn:microsoft.com/office/officeart/2008/layout/AlternatingHexagons"/>
    <dgm:cxn modelId="{FB55F8A5-F3D3-4EFB-8C33-EFBEE2416C3E}" type="presParOf" srcId="{0BCC9DB5-9693-48C5-950C-6B8F1798BE3B}" destId="{EAB66B05-1673-40C8-AFB9-7DC8E9C836D9}" srcOrd="4" destOrd="0" presId="urn:microsoft.com/office/officeart/2008/layout/AlternatingHexagons"/>
    <dgm:cxn modelId="{C998224A-B1AC-44AA-B3CC-A82EA34D68F3}" type="presParOf" srcId="{3DE8DE91-E2DA-405B-A9DB-EC3F003C035D}" destId="{DA821647-A0C1-4558-A874-F3BB1C2F3936}" srcOrd="3" destOrd="0" presId="urn:microsoft.com/office/officeart/2008/layout/AlternatingHexagons"/>
    <dgm:cxn modelId="{DE5147A7-1753-4099-998D-861EC4213A3C}" type="presParOf" srcId="{3DE8DE91-E2DA-405B-A9DB-EC3F003C035D}" destId="{6BD133F0-5A76-4999-BAA0-DEF62A931576}" srcOrd="4" destOrd="0" presId="urn:microsoft.com/office/officeart/2008/layout/AlternatingHexagons"/>
    <dgm:cxn modelId="{D05CC73D-36AE-474B-8D6F-781A65F21E51}" type="presParOf" srcId="{6BD133F0-5A76-4999-BAA0-DEF62A931576}" destId="{8DA17B3F-D9A5-48F1-9BB9-0560190B3460}" srcOrd="0" destOrd="0" presId="urn:microsoft.com/office/officeart/2008/layout/AlternatingHexagons"/>
    <dgm:cxn modelId="{9A6D071A-7D2D-4134-905F-E462CADC6CEC}" type="presParOf" srcId="{6BD133F0-5A76-4999-BAA0-DEF62A931576}" destId="{7EC9ABD3-20F6-44D2-9E94-1A580401FD79}" srcOrd="1" destOrd="0" presId="urn:microsoft.com/office/officeart/2008/layout/AlternatingHexagons"/>
    <dgm:cxn modelId="{D6082C18-57E3-4EAF-B505-F7C4B8A48D5E}" type="presParOf" srcId="{6BD133F0-5A76-4999-BAA0-DEF62A931576}" destId="{59166C88-1052-41B5-AD6F-ABBA44FC1B8A}" srcOrd="2" destOrd="0" presId="urn:microsoft.com/office/officeart/2008/layout/AlternatingHexagons"/>
    <dgm:cxn modelId="{C1878AAA-03D9-4F98-911C-0576A94BA9EC}" type="presParOf" srcId="{6BD133F0-5A76-4999-BAA0-DEF62A931576}" destId="{D6423511-1DB9-4C21-B097-7B662D93E543}" srcOrd="3" destOrd="0" presId="urn:microsoft.com/office/officeart/2008/layout/AlternatingHexagons"/>
    <dgm:cxn modelId="{FCF1DFAC-4B64-47C6-82C1-D20E5C443BD1}" type="presParOf" srcId="{6BD133F0-5A76-4999-BAA0-DEF62A931576}" destId="{ADCEDDF9-A602-4E5F-9DA3-AFB681017DB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AE625A-33D3-4F55-A41A-084995578EE1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EA6890D-0C00-4BBE-854A-F2083F27770C}">
      <dgm:prSet phldrT="[Texto]"/>
      <dgm:spPr/>
      <dgm:t>
        <a:bodyPr/>
        <a:lstStyle/>
        <a:p>
          <a:r>
            <a:rPr lang="es-ES" dirty="0" smtClean="0"/>
            <a:t>Brecha digital</a:t>
          </a:r>
          <a:endParaRPr lang="es-ES" dirty="0"/>
        </a:p>
      </dgm:t>
    </dgm:pt>
    <dgm:pt modelId="{B37E608E-9CF9-4AD8-9861-643735448025}" type="parTrans" cxnId="{A3558224-1D1C-4679-8B94-A349D2581198}">
      <dgm:prSet/>
      <dgm:spPr/>
      <dgm:t>
        <a:bodyPr/>
        <a:lstStyle/>
        <a:p>
          <a:endParaRPr lang="es-ES"/>
        </a:p>
      </dgm:t>
    </dgm:pt>
    <dgm:pt modelId="{2E058538-39DE-494A-B05B-B4D28FA6E541}" type="sibTrans" cxnId="{A3558224-1D1C-4679-8B94-A349D2581198}">
      <dgm:prSet/>
      <dgm:spPr/>
      <dgm:t>
        <a:bodyPr/>
        <a:lstStyle/>
        <a:p>
          <a:endParaRPr lang="es-ES"/>
        </a:p>
      </dgm:t>
    </dgm:pt>
    <dgm:pt modelId="{51D79640-B89D-427E-B7F5-F9D9462C5D3F}">
      <dgm:prSet phldrT="[Texto]"/>
      <dgm:spPr/>
      <dgm:t>
        <a:bodyPr/>
        <a:lstStyle/>
        <a:p>
          <a:r>
            <a:rPr lang="es-ES" dirty="0" smtClean="0"/>
            <a:t>Existe, pero se puede corregir a corto y medio plazo.</a:t>
          </a:r>
          <a:endParaRPr lang="es-ES" dirty="0"/>
        </a:p>
      </dgm:t>
    </dgm:pt>
    <dgm:pt modelId="{9E065B7A-3153-437B-9A11-800329908DC8}" type="parTrans" cxnId="{E8536DF2-EEBE-47B5-BBBD-CA89B5AA7EC6}">
      <dgm:prSet/>
      <dgm:spPr/>
      <dgm:t>
        <a:bodyPr/>
        <a:lstStyle/>
        <a:p>
          <a:endParaRPr lang="es-ES"/>
        </a:p>
      </dgm:t>
    </dgm:pt>
    <dgm:pt modelId="{EA755CBA-B2B0-41FB-8333-316C9B11B5BA}" type="sibTrans" cxnId="{E8536DF2-EEBE-47B5-BBBD-CA89B5AA7EC6}">
      <dgm:prSet/>
      <dgm:spPr/>
      <dgm:t>
        <a:bodyPr/>
        <a:lstStyle/>
        <a:p>
          <a:endParaRPr lang="es-ES"/>
        </a:p>
      </dgm:t>
    </dgm:pt>
    <dgm:pt modelId="{9B58BB90-A6FB-4E98-9326-66FBEA8FEAF6}">
      <dgm:prSet phldrT="[Texto]"/>
      <dgm:spPr/>
      <dgm:t>
        <a:bodyPr/>
        <a:lstStyle/>
        <a:p>
          <a:r>
            <a:rPr lang="es-ES" dirty="0" smtClean="0"/>
            <a:t>A medida que </a:t>
          </a:r>
          <a:r>
            <a:rPr lang="es-ES" smtClean="0"/>
            <a:t>se avanza, </a:t>
          </a:r>
          <a:r>
            <a:rPr lang="es-ES" dirty="0" smtClean="0"/>
            <a:t>surge otra realidad.</a:t>
          </a:r>
          <a:endParaRPr lang="es-ES" dirty="0"/>
        </a:p>
      </dgm:t>
    </dgm:pt>
    <dgm:pt modelId="{BB092C58-DF55-433E-B331-C98064BE40DB}" type="parTrans" cxnId="{8C06B00C-EEE7-442E-B15F-0767C782B1A4}">
      <dgm:prSet/>
      <dgm:spPr/>
      <dgm:t>
        <a:bodyPr/>
        <a:lstStyle/>
        <a:p>
          <a:endParaRPr lang="es-ES"/>
        </a:p>
      </dgm:t>
    </dgm:pt>
    <dgm:pt modelId="{ECCB5375-1053-4924-8FA4-7944CB906E76}" type="sibTrans" cxnId="{8C06B00C-EEE7-442E-B15F-0767C782B1A4}">
      <dgm:prSet/>
      <dgm:spPr/>
      <dgm:t>
        <a:bodyPr/>
        <a:lstStyle/>
        <a:p>
          <a:endParaRPr lang="es-ES"/>
        </a:p>
      </dgm:t>
    </dgm:pt>
    <dgm:pt modelId="{DDE73A4D-82D6-4D5C-87E4-7DD18988D485}">
      <dgm:prSet phldrT="[Texto]"/>
      <dgm:spPr/>
      <dgm:t>
        <a:bodyPr/>
        <a:lstStyle/>
        <a:p>
          <a:r>
            <a:rPr lang="es-ES" dirty="0" smtClean="0"/>
            <a:t>Resultados inusuales</a:t>
          </a:r>
          <a:endParaRPr lang="es-ES" dirty="0"/>
        </a:p>
      </dgm:t>
    </dgm:pt>
    <dgm:pt modelId="{607B964E-E43A-4DED-9BDE-31BEC0398668}" type="parTrans" cxnId="{4A4E42B2-637A-43B0-9E3C-23578A4464CB}">
      <dgm:prSet/>
      <dgm:spPr/>
      <dgm:t>
        <a:bodyPr/>
        <a:lstStyle/>
        <a:p>
          <a:endParaRPr lang="es-ES"/>
        </a:p>
      </dgm:t>
    </dgm:pt>
    <dgm:pt modelId="{337E7FAF-7724-4AB3-B62E-EF9648727B17}" type="sibTrans" cxnId="{4A4E42B2-637A-43B0-9E3C-23578A4464CB}">
      <dgm:prSet/>
      <dgm:spPr/>
      <dgm:t>
        <a:bodyPr/>
        <a:lstStyle/>
        <a:p>
          <a:endParaRPr lang="es-ES"/>
        </a:p>
      </dgm:t>
    </dgm:pt>
    <dgm:pt modelId="{E11FD5A9-875A-4554-B18E-F622081ACB9F}">
      <dgm:prSet phldrT="[Texto]"/>
      <dgm:spPr/>
      <dgm:t>
        <a:bodyPr/>
        <a:lstStyle/>
        <a:p>
          <a:r>
            <a:rPr lang="es-ES" dirty="0" smtClean="0"/>
            <a:t>Resultados inusuales en 3º de ESO y (algo menos) 1º Bachillerato.</a:t>
          </a:r>
          <a:endParaRPr lang="es-ES" dirty="0"/>
        </a:p>
      </dgm:t>
    </dgm:pt>
    <dgm:pt modelId="{2C2E339A-0AEE-49B6-AC88-EE6FD3B04634}" type="parTrans" cxnId="{13CDDCB2-AE06-4EF4-9187-F115491F1720}">
      <dgm:prSet/>
      <dgm:spPr/>
      <dgm:t>
        <a:bodyPr/>
        <a:lstStyle/>
        <a:p>
          <a:endParaRPr lang="es-ES"/>
        </a:p>
      </dgm:t>
    </dgm:pt>
    <dgm:pt modelId="{9149A9E2-87E3-4E44-B83C-D680E7D48A20}" type="sibTrans" cxnId="{13CDDCB2-AE06-4EF4-9187-F115491F1720}">
      <dgm:prSet/>
      <dgm:spPr/>
      <dgm:t>
        <a:bodyPr/>
        <a:lstStyle/>
        <a:p>
          <a:endParaRPr lang="es-ES"/>
        </a:p>
      </dgm:t>
    </dgm:pt>
    <dgm:pt modelId="{7C6BE744-4083-4D16-92DA-D01B3B16CDEA}">
      <dgm:prSet phldrT="[Texto]"/>
      <dgm:spPr/>
      <dgm:t>
        <a:bodyPr/>
        <a:lstStyle/>
        <a:p>
          <a:r>
            <a:rPr lang="es-ES" dirty="0" smtClean="0"/>
            <a:t>No es un problema de medios ni de conocimiento.</a:t>
          </a:r>
          <a:endParaRPr lang="es-ES" dirty="0"/>
        </a:p>
      </dgm:t>
    </dgm:pt>
    <dgm:pt modelId="{87F4F91B-F4DC-4D2E-8BCF-2CAAA8C2DDEB}" type="parTrans" cxnId="{78330823-70FC-4218-8799-BC118CCF97ED}">
      <dgm:prSet/>
      <dgm:spPr/>
      <dgm:t>
        <a:bodyPr/>
        <a:lstStyle/>
        <a:p>
          <a:endParaRPr lang="es-ES"/>
        </a:p>
      </dgm:t>
    </dgm:pt>
    <dgm:pt modelId="{F29E40F5-39A3-44E4-86A6-255BC4584D1C}" type="sibTrans" cxnId="{78330823-70FC-4218-8799-BC118CCF97ED}">
      <dgm:prSet/>
      <dgm:spPr/>
      <dgm:t>
        <a:bodyPr/>
        <a:lstStyle/>
        <a:p>
          <a:endParaRPr lang="es-ES"/>
        </a:p>
      </dgm:t>
    </dgm:pt>
    <dgm:pt modelId="{A201CB85-2FAA-4BF8-A10C-ED43C2AD3C96}">
      <dgm:prSet phldrT="[Texto]"/>
      <dgm:spPr/>
      <dgm:t>
        <a:bodyPr/>
        <a:lstStyle/>
        <a:p>
          <a:r>
            <a:rPr lang="es-ES" dirty="0" smtClean="0"/>
            <a:t>Autorregulación</a:t>
          </a:r>
          <a:endParaRPr lang="es-ES" dirty="0"/>
        </a:p>
      </dgm:t>
    </dgm:pt>
    <dgm:pt modelId="{7400830C-B304-42C4-86E9-39D01F94CB02}" type="parTrans" cxnId="{1B7A9FA5-46CA-4E72-B4F6-9777B424A132}">
      <dgm:prSet/>
      <dgm:spPr/>
      <dgm:t>
        <a:bodyPr/>
        <a:lstStyle/>
        <a:p>
          <a:endParaRPr lang="es-ES"/>
        </a:p>
      </dgm:t>
    </dgm:pt>
    <dgm:pt modelId="{92EAF434-75B3-422E-9005-1132BF4964C8}" type="sibTrans" cxnId="{1B7A9FA5-46CA-4E72-B4F6-9777B424A132}">
      <dgm:prSet/>
      <dgm:spPr/>
      <dgm:t>
        <a:bodyPr/>
        <a:lstStyle/>
        <a:p>
          <a:endParaRPr lang="es-ES"/>
        </a:p>
      </dgm:t>
    </dgm:pt>
    <dgm:pt modelId="{933FD4BE-CFFA-4B16-BAB9-211A6C43BB86}">
      <dgm:prSet phldrT="[Texto]"/>
      <dgm:spPr/>
      <dgm:t>
        <a:bodyPr/>
        <a:lstStyle/>
        <a:p>
          <a:r>
            <a:rPr lang="es-ES" dirty="0" smtClean="0"/>
            <a:t>La brecha de aprendizaje es la clave. </a:t>
          </a:r>
          <a:endParaRPr lang="es-ES" dirty="0"/>
        </a:p>
      </dgm:t>
    </dgm:pt>
    <dgm:pt modelId="{3A08A0D7-FE6C-4A62-AC42-1A1CDD283498}" type="parTrans" cxnId="{02C745E6-305E-4018-BEE7-200F6B9442D4}">
      <dgm:prSet/>
      <dgm:spPr/>
      <dgm:t>
        <a:bodyPr/>
        <a:lstStyle/>
        <a:p>
          <a:endParaRPr lang="es-ES"/>
        </a:p>
      </dgm:t>
    </dgm:pt>
    <dgm:pt modelId="{5417D39E-2986-4631-9C5E-EEE262A266BA}" type="sibTrans" cxnId="{02C745E6-305E-4018-BEE7-200F6B9442D4}">
      <dgm:prSet/>
      <dgm:spPr/>
      <dgm:t>
        <a:bodyPr/>
        <a:lstStyle/>
        <a:p>
          <a:endParaRPr lang="es-ES"/>
        </a:p>
      </dgm:t>
    </dgm:pt>
    <dgm:pt modelId="{9E06499B-E6E1-43B6-84FA-43D382703F80}">
      <dgm:prSet phldrT="[Texto]"/>
      <dgm:spPr/>
      <dgm:t>
        <a:bodyPr/>
        <a:lstStyle/>
        <a:p>
          <a:r>
            <a:rPr lang="es-ES" dirty="0" smtClean="0"/>
            <a:t>Solución más compleja, implica el modelo de enseñanza. </a:t>
          </a:r>
          <a:endParaRPr lang="es-ES" dirty="0"/>
        </a:p>
      </dgm:t>
    </dgm:pt>
    <dgm:pt modelId="{8DD8410C-8A78-47D4-B9E2-53461917A5D6}" type="parTrans" cxnId="{8CDE61BA-5003-4C5E-9338-E037A4201449}">
      <dgm:prSet/>
      <dgm:spPr/>
      <dgm:t>
        <a:bodyPr/>
        <a:lstStyle/>
        <a:p>
          <a:endParaRPr lang="es-ES"/>
        </a:p>
      </dgm:t>
    </dgm:pt>
    <dgm:pt modelId="{CC44F26A-267D-4B4C-93EA-0DAD67BEA2C6}" type="sibTrans" cxnId="{8CDE61BA-5003-4C5E-9338-E037A4201449}">
      <dgm:prSet/>
      <dgm:spPr/>
      <dgm:t>
        <a:bodyPr/>
        <a:lstStyle/>
        <a:p>
          <a:endParaRPr lang="es-ES"/>
        </a:p>
      </dgm:t>
    </dgm:pt>
    <dgm:pt modelId="{823280B6-E4ED-402A-A60A-AD9DF7485FF7}">
      <dgm:prSet phldrT="[Texto]"/>
      <dgm:spPr/>
      <dgm:t>
        <a:bodyPr/>
        <a:lstStyle/>
        <a:p>
          <a:r>
            <a:rPr lang="es-ES" dirty="0" smtClean="0"/>
            <a:t>Paradoja de alumnos TDA – TDAH, ACNEE, TEA, etc.</a:t>
          </a:r>
          <a:endParaRPr lang="es-ES" dirty="0"/>
        </a:p>
      </dgm:t>
    </dgm:pt>
    <dgm:pt modelId="{C168216B-4EA5-4C51-B723-B950F131A635}" type="parTrans" cxnId="{1063AED7-FB5C-47AE-BEE9-5FA569DE6B07}">
      <dgm:prSet/>
      <dgm:spPr/>
      <dgm:t>
        <a:bodyPr/>
        <a:lstStyle/>
        <a:p>
          <a:endParaRPr lang="es-ES"/>
        </a:p>
      </dgm:t>
    </dgm:pt>
    <dgm:pt modelId="{44938D50-4607-4C53-A143-69FCC35E3DD5}" type="sibTrans" cxnId="{1063AED7-FB5C-47AE-BEE9-5FA569DE6B07}">
      <dgm:prSet/>
      <dgm:spPr/>
      <dgm:t>
        <a:bodyPr/>
        <a:lstStyle/>
        <a:p>
          <a:endParaRPr lang="es-ES"/>
        </a:p>
      </dgm:t>
    </dgm:pt>
    <dgm:pt modelId="{E996D8DB-F6CF-4C84-B268-7C5BEF478160}">
      <dgm:prSet phldrT="[Texto]"/>
      <dgm:spPr/>
      <dgm:t>
        <a:bodyPr/>
        <a:lstStyle/>
        <a:p>
          <a:r>
            <a:rPr lang="es-ES" dirty="0" smtClean="0"/>
            <a:t>Abandono en 1º CFGM.</a:t>
          </a:r>
          <a:endParaRPr lang="es-ES" dirty="0"/>
        </a:p>
      </dgm:t>
    </dgm:pt>
    <dgm:pt modelId="{8998AB9E-9CEB-42F0-8755-B3ED8002BD9D}" type="parTrans" cxnId="{6BF3963D-A2C5-46A0-A617-7F1A80F87CB3}">
      <dgm:prSet/>
      <dgm:spPr/>
      <dgm:t>
        <a:bodyPr/>
        <a:lstStyle/>
        <a:p>
          <a:endParaRPr lang="es-ES"/>
        </a:p>
      </dgm:t>
    </dgm:pt>
    <dgm:pt modelId="{7D2626DA-6EF7-4EE9-9A2B-44602C71351F}" type="sibTrans" cxnId="{6BF3963D-A2C5-46A0-A617-7F1A80F87CB3}">
      <dgm:prSet/>
      <dgm:spPr/>
      <dgm:t>
        <a:bodyPr/>
        <a:lstStyle/>
        <a:p>
          <a:endParaRPr lang="es-ES"/>
        </a:p>
      </dgm:t>
    </dgm:pt>
    <dgm:pt modelId="{966E873A-6DD7-40BF-BDD4-A91C0E8E2D92}">
      <dgm:prSet/>
      <dgm:spPr/>
      <dgm:t>
        <a:bodyPr/>
        <a:lstStyle/>
        <a:p>
          <a:r>
            <a:rPr lang="es-ES" dirty="0" smtClean="0"/>
            <a:t>Saturación</a:t>
          </a:r>
          <a:endParaRPr lang="es-ES" dirty="0"/>
        </a:p>
      </dgm:t>
    </dgm:pt>
    <dgm:pt modelId="{73EF0EBC-986A-4855-A935-F6ABA83AC61A}" type="parTrans" cxnId="{77C804C9-FF63-47AF-AF74-5E8A1589B320}">
      <dgm:prSet/>
      <dgm:spPr/>
      <dgm:t>
        <a:bodyPr/>
        <a:lstStyle/>
        <a:p>
          <a:endParaRPr lang="es-ES"/>
        </a:p>
      </dgm:t>
    </dgm:pt>
    <dgm:pt modelId="{19EFCC51-8B68-4D2D-AADC-37D0CEF855F8}" type="sibTrans" cxnId="{77C804C9-FF63-47AF-AF74-5E8A1589B320}">
      <dgm:prSet/>
      <dgm:spPr/>
      <dgm:t>
        <a:bodyPr/>
        <a:lstStyle/>
        <a:p>
          <a:endParaRPr lang="es-ES"/>
        </a:p>
      </dgm:t>
    </dgm:pt>
    <dgm:pt modelId="{2DE60573-D592-416D-8D1D-FD2218003EAE}" type="pres">
      <dgm:prSet presAssocID="{6BAE625A-33D3-4F55-A41A-084995578E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455707-51EF-49FD-9E94-BDCC456CB618}" type="pres">
      <dgm:prSet presAssocID="{EEA6890D-0C00-4BBE-854A-F2083F27770C}" presName="circle1" presStyleLbl="node1" presStyleIdx="0" presStyleCnt="4"/>
      <dgm:spPr/>
    </dgm:pt>
    <dgm:pt modelId="{2CDA4D12-A798-46E0-9BBF-F26E1952D470}" type="pres">
      <dgm:prSet presAssocID="{EEA6890D-0C00-4BBE-854A-F2083F27770C}" presName="space" presStyleCnt="0"/>
      <dgm:spPr/>
    </dgm:pt>
    <dgm:pt modelId="{4D5A1C5C-D65F-468F-ADC5-65EAD606874B}" type="pres">
      <dgm:prSet presAssocID="{EEA6890D-0C00-4BBE-854A-F2083F27770C}" presName="rect1" presStyleLbl="alignAcc1" presStyleIdx="0" presStyleCnt="4"/>
      <dgm:spPr/>
      <dgm:t>
        <a:bodyPr/>
        <a:lstStyle/>
        <a:p>
          <a:endParaRPr lang="es-ES"/>
        </a:p>
      </dgm:t>
    </dgm:pt>
    <dgm:pt modelId="{9CCA00A7-12A2-412D-829B-F37E9454A1A9}" type="pres">
      <dgm:prSet presAssocID="{DDE73A4D-82D6-4D5C-87E4-7DD18988D485}" presName="vertSpace2" presStyleLbl="node1" presStyleIdx="0" presStyleCnt="4"/>
      <dgm:spPr/>
    </dgm:pt>
    <dgm:pt modelId="{67E5432C-A355-4A0B-BB59-1E9D1FFB48C8}" type="pres">
      <dgm:prSet presAssocID="{DDE73A4D-82D6-4D5C-87E4-7DD18988D485}" presName="circle2" presStyleLbl="node1" presStyleIdx="1" presStyleCnt="4"/>
      <dgm:spPr/>
    </dgm:pt>
    <dgm:pt modelId="{D852FE3A-52F3-4871-806C-35B1A7162508}" type="pres">
      <dgm:prSet presAssocID="{DDE73A4D-82D6-4D5C-87E4-7DD18988D485}" presName="rect2" presStyleLbl="alignAcc1" presStyleIdx="1" presStyleCnt="4"/>
      <dgm:spPr/>
      <dgm:t>
        <a:bodyPr/>
        <a:lstStyle/>
        <a:p>
          <a:endParaRPr lang="es-ES"/>
        </a:p>
      </dgm:t>
    </dgm:pt>
    <dgm:pt modelId="{A1775AA6-F47F-4C2D-9ACF-B0B68E36C5C1}" type="pres">
      <dgm:prSet presAssocID="{966E873A-6DD7-40BF-BDD4-A91C0E8E2D92}" presName="vertSpace3" presStyleLbl="node1" presStyleIdx="1" presStyleCnt="4"/>
      <dgm:spPr/>
    </dgm:pt>
    <dgm:pt modelId="{0A953465-B6E8-4D6F-80DA-5A91F9FB87D3}" type="pres">
      <dgm:prSet presAssocID="{966E873A-6DD7-40BF-BDD4-A91C0E8E2D92}" presName="circle3" presStyleLbl="node1" presStyleIdx="2" presStyleCnt="4"/>
      <dgm:spPr/>
    </dgm:pt>
    <dgm:pt modelId="{81D12ECB-AD50-42C2-8BD4-FA0ACAD0B3D0}" type="pres">
      <dgm:prSet presAssocID="{966E873A-6DD7-40BF-BDD4-A91C0E8E2D92}" presName="rect3" presStyleLbl="alignAcc1" presStyleIdx="2" presStyleCnt="4"/>
      <dgm:spPr/>
      <dgm:t>
        <a:bodyPr/>
        <a:lstStyle/>
        <a:p>
          <a:endParaRPr lang="es-ES"/>
        </a:p>
      </dgm:t>
    </dgm:pt>
    <dgm:pt modelId="{C167C81F-604D-49C3-9648-94727BA55B0A}" type="pres">
      <dgm:prSet presAssocID="{A201CB85-2FAA-4BF8-A10C-ED43C2AD3C96}" presName="vertSpace4" presStyleLbl="node1" presStyleIdx="2" presStyleCnt="4"/>
      <dgm:spPr/>
    </dgm:pt>
    <dgm:pt modelId="{AE9F35F8-2CE1-486D-AFFD-A105759CBFEA}" type="pres">
      <dgm:prSet presAssocID="{A201CB85-2FAA-4BF8-A10C-ED43C2AD3C96}" presName="circle4" presStyleLbl="node1" presStyleIdx="3" presStyleCnt="4"/>
      <dgm:spPr/>
    </dgm:pt>
    <dgm:pt modelId="{4EC66755-31AD-422A-BFC6-249D575F3B6C}" type="pres">
      <dgm:prSet presAssocID="{A201CB85-2FAA-4BF8-A10C-ED43C2AD3C96}" presName="rect4" presStyleLbl="alignAcc1" presStyleIdx="3" presStyleCnt="4"/>
      <dgm:spPr/>
      <dgm:t>
        <a:bodyPr/>
        <a:lstStyle/>
        <a:p>
          <a:endParaRPr lang="es-ES"/>
        </a:p>
      </dgm:t>
    </dgm:pt>
    <dgm:pt modelId="{FF2E9F9B-9622-4F9E-9F7D-47D95E790658}" type="pres">
      <dgm:prSet presAssocID="{EEA6890D-0C00-4BBE-854A-F2083F27770C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4CE3A-E35D-4E0E-8C4C-B451EDD61AD8}" type="pres">
      <dgm:prSet presAssocID="{EEA6890D-0C00-4BBE-854A-F2083F27770C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74CAF-F53F-4C1E-B54D-4F7EFC913BEC}" type="pres">
      <dgm:prSet presAssocID="{DDE73A4D-82D6-4D5C-87E4-7DD18988D485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D66A73-457F-44ED-B29B-20F0A96502BE}" type="pres">
      <dgm:prSet presAssocID="{DDE73A4D-82D6-4D5C-87E4-7DD18988D485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0E1EBF-52D5-4D5D-868B-80AE3A6673DB}" type="pres">
      <dgm:prSet presAssocID="{966E873A-6DD7-40BF-BDD4-A91C0E8E2D92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7FD081-AFFD-4A2A-83F7-7656DD3FD4E8}" type="pres">
      <dgm:prSet presAssocID="{966E873A-6DD7-40BF-BDD4-A91C0E8E2D92}" presName="rect3ChTx" presStyleLbl="alignAcc1" presStyleIdx="3" presStyleCnt="4">
        <dgm:presLayoutVars>
          <dgm:bulletEnabled val="1"/>
        </dgm:presLayoutVars>
      </dgm:prSet>
      <dgm:spPr/>
    </dgm:pt>
    <dgm:pt modelId="{DB4F94BE-FDBA-481E-B313-DFB2D4CD8FC0}" type="pres">
      <dgm:prSet presAssocID="{A201CB85-2FAA-4BF8-A10C-ED43C2AD3C96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ECAA39-55B7-49E4-A48C-F054FA1C2865}" type="pres">
      <dgm:prSet presAssocID="{A201CB85-2FAA-4BF8-A10C-ED43C2AD3C96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C745E6-305E-4018-BEE7-200F6B9442D4}" srcId="{A201CB85-2FAA-4BF8-A10C-ED43C2AD3C96}" destId="{933FD4BE-CFFA-4B16-BAB9-211A6C43BB86}" srcOrd="0" destOrd="0" parTransId="{3A08A0D7-FE6C-4A62-AC42-1A1CDD283498}" sibTransId="{5417D39E-2986-4631-9C5E-EEE262A266BA}"/>
    <dgm:cxn modelId="{8CDE61BA-5003-4C5E-9338-E037A4201449}" srcId="{A201CB85-2FAA-4BF8-A10C-ED43C2AD3C96}" destId="{9E06499B-E6E1-43B6-84FA-43D382703F80}" srcOrd="2" destOrd="0" parTransId="{8DD8410C-8A78-47D4-B9E2-53461917A5D6}" sibTransId="{CC44F26A-267D-4B4C-93EA-0DAD67BEA2C6}"/>
    <dgm:cxn modelId="{4A4E42B2-637A-43B0-9E3C-23578A4464CB}" srcId="{6BAE625A-33D3-4F55-A41A-084995578EE1}" destId="{DDE73A4D-82D6-4D5C-87E4-7DD18988D485}" srcOrd="1" destOrd="0" parTransId="{607B964E-E43A-4DED-9BDE-31BEC0398668}" sibTransId="{337E7FAF-7724-4AB3-B62E-EF9648727B17}"/>
    <dgm:cxn modelId="{5BC5A577-5236-4B88-8EA6-97CE3149CE15}" type="presOf" srcId="{9B58BB90-A6FB-4E98-9326-66FBEA8FEAF6}" destId="{8C24CE3A-E35D-4E0E-8C4C-B451EDD61AD8}" srcOrd="0" destOrd="1" presId="urn:microsoft.com/office/officeart/2005/8/layout/target3"/>
    <dgm:cxn modelId="{608A5642-C01C-4CD5-952A-6CE18CD6E8C7}" type="presOf" srcId="{9E06499B-E6E1-43B6-84FA-43D382703F80}" destId="{C5ECAA39-55B7-49E4-A48C-F054FA1C2865}" srcOrd="0" destOrd="2" presId="urn:microsoft.com/office/officeart/2005/8/layout/target3"/>
    <dgm:cxn modelId="{A064DE89-6A84-48BF-BF5B-E4D9B505153E}" type="presOf" srcId="{A201CB85-2FAA-4BF8-A10C-ED43C2AD3C96}" destId="{DB4F94BE-FDBA-481E-B313-DFB2D4CD8FC0}" srcOrd="1" destOrd="0" presId="urn:microsoft.com/office/officeart/2005/8/layout/target3"/>
    <dgm:cxn modelId="{C6333D68-EDE6-406E-A80C-7B79D8D0E71C}" type="presOf" srcId="{6BAE625A-33D3-4F55-A41A-084995578EE1}" destId="{2DE60573-D592-416D-8D1D-FD2218003EAE}" srcOrd="0" destOrd="0" presId="urn:microsoft.com/office/officeart/2005/8/layout/target3"/>
    <dgm:cxn modelId="{33E14C09-CACF-404D-B262-AD1A4378179E}" type="presOf" srcId="{966E873A-6DD7-40BF-BDD4-A91C0E8E2D92}" destId="{EA0E1EBF-52D5-4D5D-868B-80AE3A6673DB}" srcOrd="1" destOrd="0" presId="urn:microsoft.com/office/officeart/2005/8/layout/target3"/>
    <dgm:cxn modelId="{6BF3963D-A2C5-46A0-A617-7F1A80F87CB3}" srcId="{DDE73A4D-82D6-4D5C-87E4-7DD18988D485}" destId="{E996D8DB-F6CF-4C84-B268-7C5BEF478160}" srcOrd="1" destOrd="0" parTransId="{8998AB9E-9CEB-42F0-8755-B3ED8002BD9D}" sibTransId="{7D2626DA-6EF7-4EE9-9A2B-44602C71351F}"/>
    <dgm:cxn modelId="{8C06B00C-EEE7-442E-B15F-0767C782B1A4}" srcId="{EEA6890D-0C00-4BBE-854A-F2083F27770C}" destId="{9B58BB90-A6FB-4E98-9326-66FBEA8FEAF6}" srcOrd="1" destOrd="0" parTransId="{BB092C58-DF55-433E-B331-C98064BE40DB}" sibTransId="{ECCB5375-1053-4924-8FA4-7944CB906E76}"/>
    <dgm:cxn modelId="{E8536DF2-EEBE-47B5-BBBD-CA89B5AA7EC6}" srcId="{EEA6890D-0C00-4BBE-854A-F2083F27770C}" destId="{51D79640-B89D-427E-B7F5-F9D9462C5D3F}" srcOrd="0" destOrd="0" parTransId="{9E065B7A-3153-437B-9A11-800329908DC8}" sibTransId="{EA755CBA-B2B0-41FB-8333-316C9B11B5BA}"/>
    <dgm:cxn modelId="{BC5A2767-676F-4C51-A4C6-D6050CDD4526}" type="presOf" srcId="{E996D8DB-F6CF-4C84-B268-7C5BEF478160}" destId="{D8D66A73-457F-44ED-B29B-20F0A96502BE}" srcOrd="0" destOrd="1" presId="urn:microsoft.com/office/officeart/2005/8/layout/target3"/>
    <dgm:cxn modelId="{88122BB6-C910-452F-8244-611DB49BEDF3}" type="presOf" srcId="{966E873A-6DD7-40BF-BDD4-A91C0E8E2D92}" destId="{81D12ECB-AD50-42C2-8BD4-FA0ACAD0B3D0}" srcOrd="0" destOrd="0" presId="urn:microsoft.com/office/officeart/2005/8/layout/target3"/>
    <dgm:cxn modelId="{007AE8C8-A8DB-475B-B8DD-2FA801854B27}" type="presOf" srcId="{DDE73A4D-82D6-4D5C-87E4-7DD18988D485}" destId="{1D374CAF-F53F-4C1E-B54D-4F7EFC913BEC}" srcOrd="1" destOrd="0" presId="urn:microsoft.com/office/officeart/2005/8/layout/target3"/>
    <dgm:cxn modelId="{78330823-70FC-4218-8799-BC118CCF97ED}" srcId="{DDE73A4D-82D6-4D5C-87E4-7DD18988D485}" destId="{7C6BE744-4083-4D16-92DA-D01B3B16CDEA}" srcOrd="2" destOrd="0" parTransId="{87F4F91B-F4DC-4D2E-8BCF-2CAAA8C2DDEB}" sibTransId="{F29E40F5-39A3-44E4-86A6-255BC4584D1C}"/>
    <dgm:cxn modelId="{BD8D2FC3-B459-41B9-AECF-F0C7EA8C8F72}" type="presOf" srcId="{DDE73A4D-82D6-4D5C-87E4-7DD18988D485}" destId="{D852FE3A-52F3-4871-806C-35B1A7162508}" srcOrd="0" destOrd="0" presId="urn:microsoft.com/office/officeart/2005/8/layout/target3"/>
    <dgm:cxn modelId="{C1B0AB88-EFE9-4A68-892E-A7A74E6E9EB4}" type="presOf" srcId="{7C6BE744-4083-4D16-92DA-D01B3B16CDEA}" destId="{D8D66A73-457F-44ED-B29B-20F0A96502BE}" srcOrd="0" destOrd="2" presId="urn:microsoft.com/office/officeart/2005/8/layout/target3"/>
    <dgm:cxn modelId="{1063AED7-FB5C-47AE-BEE9-5FA569DE6B07}" srcId="{A201CB85-2FAA-4BF8-A10C-ED43C2AD3C96}" destId="{823280B6-E4ED-402A-A60A-AD9DF7485FF7}" srcOrd="1" destOrd="0" parTransId="{C168216B-4EA5-4C51-B723-B950F131A635}" sibTransId="{44938D50-4607-4C53-A143-69FCC35E3DD5}"/>
    <dgm:cxn modelId="{C3CA9149-8A60-4786-BF44-5AAAF2879505}" type="presOf" srcId="{EEA6890D-0C00-4BBE-854A-F2083F27770C}" destId="{4D5A1C5C-D65F-468F-ADC5-65EAD606874B}" srcOrd="0" destOrd="0" presId="urn:microsoft.com/office/officeart/2005/8/layout/target3"/>
    <dgm:cxn modelId="{C9225BD4-2A45-4358-A8A4-68FAB0AB9535}" type="presOf" srcId="{823280B6-E4ED-402A-A60A-AD9DF7485FF7}" destId="{C5ECAA39-55B7-49E4-A48C-F054FA1C2865}" srcOrd="0" destOrd="1" presId="urn:microsoft.com/office/officeart/2005/8/layout/target3"/>
    <dgm:cxn modelId="{07749540-CAB3-4F1B-92C8-CFE277842B43}" type="presOf" srcId="{E11FD5A9-875A-4554-B18E-F622081ACB9F}" destId="{D8D66A73-457F-44ED-B29B-20F0A96502BE}" srcOrd="0" destOrd="0" presId="urn:microsoft.com/office/officeart/2005/8/layout/target3"/>
    <dgm:cxn modelId="{9BB2BB1E-D976-4977-B46F-99879AE943EB}" type="presOf" srcId="{A201CB85-2FAA-4BF8-A10C-ED43C2AD3C96}" destId="{4EC66755-31AD-422A-BFC6-249D575F3B6C}" srcOrd="0" destOrd="0" presId="urn:microsoft.com/office/officeart/2005/8/layout/target3"/>
    <dgm:cxn modelId="{1B7A9FA5-46CA-4E72-B4F6-9777B424A132}" srcId="{6BAE625A-33D3-4F55-A41A-084995578EE1}" destId="{A201CB85-2FAA-4BF8-A10C-ED43C2AD3C96}" srcOrd="3" destOrd="0" parTransId="{7400830C-B304-42C4-86E9-39D01F94CB02}" sibTransId="{92EAF434-75B3-422E-9005-1132BF4964C8}"/>
    <dgm:cxn modelId="{8887C7FB-27E9-4B76-A349-3685C835B51A}" type="presOf" srcId="{EEA6890D-0C00-4BBE-854A-F2083F27770C}" destId="{FF2E9F9B-9622-4F9E-9F7D-47D95E790658}" srcOrd="1" destOrd="0" presId="urn:microsoft.com/office/officeart/2005/8/layout/target3"/>
    <dgm:cxn modelId="{77C804C9-FF63-47AF-AF74-5E8A1589B320}" srcId="{6BAE625A-33D3-4F55-A41A-084995578EE1}" destId="{966E873A-6DD7-40BF-BDD4-A91C0E8E2D92}" srcOrd="2" destOrd="0" parTransId="{73EF0EBC-986A-4855-A935-F6ABA83AC61A}" sibTransId="{19EFCC51-8B68-4D2D-AADC-37D0CEF855F8}"/>
    <dgm:cxn modelId="{9E2D4E33-B91B-4F1D-9960-6A872C064BA5}" type="presOf" srcId="{933FD4BE-CFFA-4B16-BAB9-211A6C43BB86}" destId="{C5ECAA39-55B7-49E4-A48C-F054FA1C2865}" srcOrd="0" destOrd="0" presId="urn:microsoft.com/office/officeart/2005/8/layout/target3"/>
    <dgm:cxn modelId="{E512A00E-E483-4379-8D55-3F325F08CF60}" type="presOf" srcId="{51D79640-B89D-427E-B7F5-F9D9462C5D3F}" destId="{8C24CE3A-E35D-4E0E-8C4C-B451EDD61AD8}" srcOrd="0" destOrd="0" presId="urn:microsoft.com/office/officeart/2005/8/layout/target3"/>
    <dgm:cxn modelId="{13CDDCB2-AE06-4EF4-9187-F115491F1720}" srcId="{DDE73A4D-82D6-4D5C-87E4-7DD18988D485}" destId="{E11FD5A9-875A-4554-B18E-F622081ACB9F}" srcOrd="0" destOrd="0" parTransId="{2C2E339A-0AEE-49B6-AC88-EE6FD3B04634}" sibTransId="{9149A9E2-87E3-4E44-B83C-D680E7D48A20}"/>
    <dgm:cxn modelId="{A3558224-1D1C-4679-8B94-A349D2581198}" srcId="{6BAE625A-33D3-4F55-A41A-084995578EE1}" destId="{EEA6890D-0C00-4BBE-854A-F2083F27770C}" srcOrd="0" destOrd="0" parTransId="{B37E608E-9CF9-4AD8-9861-643735448025}" sibTransId="{2E058538-39DE-494A-B05B-B4D28FA6E541}"/>
    <dgm:cxn modelId="{227B59FE-CD4E-4BB7-90E6-8B11E841C77D}" type="presParOf" srcId="{2DE60573-D592-416D-8D1D-FD2218003EAE}" destId="{ED455707-51EF-49FD-9E94-BDCC456CB618}" srcOrd="0" destOrd="0" presId="urn:microsoft.com/office/officeart/2005/8/layout/target3"/>
    <dgm:cxn modelId="{932AD856-379A-43F9-977F-35D7C16CC542}" type="presParOf" srcId="{2DE60573-D592-416D-8D1D-FD2218003EAE}" destId="{2CDA4D12-A798-46E0-9BBF-F26E1952D470}" srcOrd="1" destOrd="0" presId="urn:microsoft.com/office/officeart/2005/8/layout/target3"/>
    <dgm:cxn modelId="{38EEA5D1-A711-499B-B6BC-578BF03343CF}" type="presParOf" srcId="{2DE60573-D592-416D-8D1D-FD2218003EAE}" destId="{4D5A1C5C-D65F-468F-ADC5-65EAD606874B}" srcOrd="2" destOrd="0" presId="urn:microsoft.com/office/officeart/2005/8/layout/target3"/>
    <dgm:cxn modelId="{0CB6A437-5FEE-4466-BCB2-9877F6F3E647}" type="presParOf" srcId="{2DE60573-D592-416D-8D1D-FD2218003EAE}" destId="{9CCA00A7-12A2-412D-829B-F37E9454A1A9}" srcOrd="3" destOrd="0" presId="urn:microsoft.com/office/officeart/2005/8/layout/target3"/>
    <dgm:cxn modelId="{BDE1ED35-352C-44C5-BB93-58B1669173A9}" type="presParOf" srcId="{2DE60573-D592-416D-8D1D-FD2218003EAE}" destId="{67E5432C-A355-4A0B-BB59-1E9D1FFB48C8}" srcOrd="4" destOrd="0" presId="urn:microsoft.com/office/officeart/2005/8/layout/target3"/>
    <dgm:cxn modelId="{17DF88FE-3B7A-4B95-B525-CBB95A808A83}" type="presParOf" srcId="{2DE60573-D592-416D-8D1D-FD2218003EAE}" destId="{D852FE3A-52F3-4871-806C-35B1A7162508}" srcOrd="5" destOrd="0" presId="urn:microsoft.com/office/officeart/2005/8/layout/target3"/>
    <dgm:cxn modelId="{1980D8E8-C8F3-4910-A1EF-6D123FA97213}" type="presParOf" srcId="{2DE60573-D592-416D-8D1D-FD2218003EAE}" destId="{A1775AA6-F47F-4C2D-9ACF-B0B68E36C5C1}" srcOrd="6" destOrd="0" presId="urn:microsoft.com/office/officeart/2005/8/layout/target3"/>
    <dgm:cxn modelId="{1CEEA576-7005-409B-BB6C-19394A7D89EB}" type="presParOf" srcId="{2DE60573-D592-416D-8D1D-FD2218003EAE}" destId="{0A953465-B6E8-4D6F-80DA-5A91F9FB87D3}" srcOrd="7" destOrd="0" presId="urn:microsoft.com/office/officeart/2005/8/layout/target3"/>
    <dgm:cxn modelId="{D1DA0749-7BE9-4143-B7FF-1B040AFBB247}" type="presParOf" srcId="{2DE60573-D592-416D-8D1D-FD2218003EAE}" destId="{81D12ECB-AD50-42C2-8BD4-FA0ACAD0B3D0}" srcOrd="8" destOrd="0" presId="urn:microsoft.com/office/officeart/2005/8/layout/target3"/>
    <dgm:cxn modelId="{A16C2409-7C89-4683-A2FF-B73F0FCA6A27}" type="presParOf" srcId="{2DE60573-D592-416D-8D1D-FD2218003EAE}" destId="{C167C81F-604D-49C3-9648-94727BA55B0A}" srcOrd="9" destOrd="0" presId="urn:microsoft.com/office/officeart/2005/8/layout/target3"/>
    <dgm:cxn modelId="{9C9B89BC-65C8-4103-AD77-8DE9CA4BD941}" type="presParOf" srcId="{2DE60573-D592-416D-8D1D-FD2218003EAE}" destId="{AE9F35F8-2CE1-486D-AFFD-A105759CBFEA}" srcOrd="10" destOrd="0" presId="urn:microsoft.com/office/officeart/2005/8/layout/target3"/>
    <dgm:cxn modelId="{BAEBF844-EB68-4311-B3CF-0237FE3D1A5E}" type="presParOf" srcId="{2DE60573-D592-416D-8D1D-FD2218003EAE}" destId="{4EC66755-31AD-422A-BFC6-249D575F3B6C}" srcOrd="11" destOrd="0" presId="urn:microsoft.com/office/officeart/2005/8/layout/target3"/>
    <dgm:cxn modelId="{95880FE7-1593-403A-A692-EDF56088A990}" type="presParOf" srcId="{2DE60573-D592-416D-8D1D-FD2218003EAE}" destId="{FF2E9F9B-9622-4F9E-9F7D-47D95E790658}" srcOrd="12" destOrd="0" presId="urn:microsoft.com/office/officeart/2005/8/layout/target3"/>
    <dgm:cxn modelId="{F0431E2E-ADBD-4777-BB80-3475CAC4AB90}" type="presParOf" srcId="{2DE60573-D592-416D-8D1D-FD2218003EAE}" destId="{8C24CE3A-E35D-4E0E-8C4C-B451EDD61AD8}" srcOrd="13" destOrd="0" presId="urn:microsoft.com/office/officeart/2005/8/layout/target3"/>
    <dgm:cxn modelId="{61C94A75-A673-4999-8AF9-CE5128B41E1D}" type="presParOf" srcId="{2DE60573-D592-416D-8D1D-FD2218003EAE}" destId="{1D374CAF-F53F-4C1E-B54D-4F7EFC913BEC}" srcOrd="14" destOrd="0" presId="urn:microsoft.com/office/officeart/2005/8/layout/target3"/>
    <dgm:cxn modelId="{730FF4D2-F613-427A-8E74-81063793B10A}" type="presParOf" srcId="{2DE60573-D592-416D-8D1D-FD2218003EAE}" destId="{D8D66A73-457F-44ED-B29B-20F0A96502BE}" srcOrd="15" destOrd="0" presId="urn:microsoft.com/office/officeart/2005/8/layout/target3"/>
    <dgm:cxn modelId="{D472C0A3-0916-4395-BB96-E2962F3BB005}" type="presParOf" srcId="{2DE60573-D592-416D-8D1D-FD2218003EAE}" destId="{EA0E1EBF-52D5-4D5D-868B-80AE3A6673DB}" srcOrd="16" destOrd="0" presId="urn:microsoft.com/office/officeart/2005/8/layout/target3"/>
    <dgm:cxn modelId="{DF767032-6DFC-4F60-A5B2-65A7C323303A}" type="presParOf" srcId="{2DE60573-D592-416D-8D1D-FD2218003EAE}" destId="{8C7FD081-AFFD-4A2A-83F7-7656DD3FD4E8}" srcOrd="17" destOrd="0" presId="urn:microsoft.com/office/officeart/2005/8/layout/target3"/>
    <dgm:cxn modelId="{C1A8DD3B-E456-4C00-9FAF-1A3C9FF1F901}" type="presParOf" srcId="{2DE60573-D592-416D-8D1D-FD2218003EAE}" destId="{DB4F94BE-FDBA-481E-B313-DFB2D4CD8FC0}" srcOrd="18" destOrd="0" presId="urn:microsoft.com/office/officeart/2005/8/layout/target3"/>
    <dgm:cxn modelId="{EFD334BF-E7ED-4233-9A62-76BCB09FD5E0}" type="presParOf" srcId="{2DE60573-D592-416D-8D1D-FD2218003EAE}" destId="{C5ECAA39-55B7-49E4-A48C-F054FA1C286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D14C9-7EAC-D34B-9145-E37B13218A43}" type="datetimeFigureOut">
              <a:rPr lang="es-ES_tradnl" smtClean="0"/>
              <a:t>10/05/2021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C893C-170F-3F49-819B-7F459AA9F7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761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4">
            <a:extLst>
              <a:ext uri="{FF2B5EF4-FFF2-40B4-BE49-F238E27FC236}">
                <a16:creationId xmlns="" xmlns:a16="http://schemas.microsoft.com/office/drawing/2014/main" id="{5857A615-97E6-7840-AB03-018F8F0CCA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5136" y="2574871"/>
            <a:ext cx="661193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FF2C3E"/>
                </a:solidFill>
              </a:defRPr>
            </a:lvl1pPr>
          </a:lstStyle>
          <a:p>
            <a:r>
              <a:rPr lang="es-ES" dirty="0"/>
              <a:t>TÍTULO DE LA PRESENTACIÓN</a:t>
            </a:r>
            <a:endParaRPr lang="es-ES_tradnl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="" xmlns:a16="http://schemas.microsoft.com/office/drawing/2014/main" id="{730C4FC1-07D8-1F4A-ACD6-9EFBFE3D0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5135" y="3214632"/>
            <a:ext cx="6611937" cy="136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104398"/>
                </a:solidFill>
              </a:defRPr>
            </a:lvl1pPr>
          </a:lstStyle>
          <a:p>
            <a:r>
              <a:rPr lang="es-ES" dirty="0"/>
              <a:t>Subtítulo</a:t>
            </a:r>
            <a:endParaRPr lang="es-ES_tradnl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="" xmlns:a16="http://schemas.microsoft.com/office/drawing/2014/main" id="{0EC8556C-A83F-4F4D-9E1C-CA0FF0E7E9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4620037" cy="68580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200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2449FC-BC77-2440-A280-B3D5FFD7B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69997"/>
            <a:ext cx="12192000" cy="613283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TÍTULO DE LA SECCIÓN</a:t>
            </a:r>
            <a:endParaRPr lang="es-ES_tradnl" dirty="0"/>
          </a:p>
        </p:txBody>
      </p:sp>
      <p:sp>
        <p:nvSpPr>
          <p:cNvPr id="6" name="Marcador de texto 4">
            <a:extLst>
              <a:ext uri="{FF2B5EF4-FFF2-40B4-BE49-F238E27FC236}">
                <a16:creationId xmlns="" xmlns:a16="http://schemas.microsoft.com/office/drawing/2014/main" id="{6D00B64B-83E9-054A-85B6-42546A9192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11296"/>
            <a:ext cx="12192000" cy="704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Subtítulo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161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EED8F0B0-34D7-844F-9E82-24D910DF3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" y="291973"/>
            <a:ext cx="8878824" cy="463931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FF2C3E"/>
                </a:solidFill>
                <a:latin typeface="+mn-lt"/>
              </a:defRPr>
            </a:lvl1pPr>
          </a:lstStyle>
          <a:p>
            <a:r>
              <a:rPr lang="es-ES" dirty="0"/>
              <a:t>Título de la diapositiva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407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0CFB8EA-B10D-B649-AD44-B088577C3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5042" y="282094"/>
            <a:ext cx="4267532" cy="9461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F763382-E50C-114A-90E7-5CBDFA5600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4598" y="5946188"/>
            <a:ext cx="2124586" cy="3368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1887603-D5A5-D24E-80D0-EFCE974E30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0583" y="5877021"/>
            <a:ext cx="1754790" cy="6241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7DB9E44-BA3D-CA49-AECC-851015A1F0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80064" y="5633694"/>
            <a:ext cx="729623" cy="9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5ED8F35-FAFF-774E-8B0C-A4687F9282B4}"/>
              </a:ext>
            </a:extLst>
          </p:cNvPr>
          <p:cNvSpPr/>
          <p:nvPr userDrawn="1"/>
        </p:nvSpPr>
        <p:spPr>
          <a:xfrm>
            <a:off x="0" y="1563624"/>
            <a:ext cx="12192000" cy="3849624"/>
          </a:xfrm>
          <a:prstGeom prst="rect">
            <a:avLst/>
          </a:prstGeom>
          <a:solidFill>
            <a:srgbClr val="FF2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0CFB8EA-B10D-B649-AD44-B088577C3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2234" y="355853"/>
            <a:ext cx="4267532" cy="9461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F763382-E50C-114A-90E7-5CBDFA5600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087" y="5948017"/>
            <a:ext cx="2124586" cy="3368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1887603-D5A5-D24E-80D0-EFCE974E30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72512" y="5878850"/>
            <a:ext cx="1754790" cy="6241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7DB9E44-BA3D-CA49-AECC-851015A1F0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80064" y="5633694"/>
            <a:ext cx="729623" cy="9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0CFB8EA-B10D-B649-AD44-B088577C3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2593" y="182026"/>
            <a:ext cx="2517302" cy="5580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F763382-E50C-114A-90E7-5CBDFA5600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38035" y="6291353"/>
            <a:ext cx="1400869" cy="2220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1887603-D5A5-D24E-80D0-EFCE974E30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138355" y="6257550"/>
            <a:ext cx="1157040" cy="4115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7DB9E44-BA3D-CA49-AECC-851015A1F0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1513946" y="6046079"/>
            <a:ext cx="481085" cy="64361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50970B9-5420-B844-AEE3-9142A780BCE6}"/>
              </a:ext>
            </a:extLst>
          </p:cNvPr>
          <p:cNvSpPr/>
          <p:nvPr userDrawn="1"/>
        </p:nvSpPr>
        <p:spPr>
          <a:xfrm>
            <a:off x="0" y="927370"/>
            <a:ext cx="12192000" cy="51881"/>
          </a:xfrm>
          <a:prstGeom prst="rect">
            <a:avLst/>
          </a:prstGeom>
          <a:solidFill>
            <a:srgbClr val="FF2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078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1B6E70A8-BB7F-734F-BFB4-AB2E8D3E6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55136" y="1735494"/>
            <a:ext cx="6611937" cy="2258008"/>
          </a:xfrm>
        </p:spPr>
        <p:txBody>
          <a:bodyPr/>
          <a:lstStyle/>
          <a:p>
            <a:pPr algn="ctr"/>
            <a:r>
              <a:rPr lang="es-ES_tradnl" dirty="0"/>
              <a:t>Lo que nos enseña la digitalización: de la brecha digital a la brecha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AB79A23-7689-D24D-96C8-11398BBDD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5135" y="4217437"/>
            <a:ext cx="6611937" cy="1035698"/>
          </a:xfrm>
        </p:spPr>
        <p:txBody>
          <a:bodyPr/>
          <a:lstStyle/>
          <a:p>
            <a:pPr algn="ctr"/>
            <a:r>
              <a:rPr lang="es-ES_tradnl" dirty="0"/>
              <a:t>Eugenio A. García de Paredes Pérez</a:t>
            </a:r>
          </a:p>
          <a:p>
            <a:pPr algn="ctr"/>
            <a:r>
              <a:rPr lang="es-ES_tradnl" dirty="0"/>
              <a:t>IES Prado de Santo Domingo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="" xmlns:a16="http://schemas.microsoft.com/office/drawing/2014/main" id="{50A5DBAE-5D71-49FB-9D32-EB8818B70B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319" r="16319"/>
          <a:stretch>
            <a:fillRect/>
          </a:stretch>
        </p:blipFill>
        <p:spPr>
          <a:xfrm>
            <a:off x="270588" y="139958"/>
            <a:ext cx="4161176" cy="6176865"/>
          </a:xfrm>
        </p:spPr>
      </p:pic>
    </p:spTree>
    <p:extLst>
      <p:ext uri="{BB962C8B-B14F-4D97-AF65-F5344CB8AC3E}">
        <p14:creationId xmlns:p14="http://schemas.microsoft.com/office/powerpoint/2010/main" val="31137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9D177F-95E6-9845-BAEA-F347BC3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transformación del paradigma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2D4B43-F9AD-7348-9EB7-4598A5CFA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/>
              <a:t>Plan de inmersión digital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303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elección de un modelo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014983"/>
            <a:ext cx="1488419" cy="148841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70387289"/>
              </p:ext>
            </p:extLst>
          </p:nvPr>
        </p:nvGraphicFramePr>
        <p:xfrm>
          <a:off x="1656059" y="1545336"/>
          <a:ext cx="6801104" cy="441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lamada de flecha a la izquierda 7"/>
          <p:cNvSpPr/>
          <p:nvPr/>
        </p:nvSpPr>
        <p:spPr>
          <a:xfrm>
            <a:off x="8540496" y="1595627"/>
            <a:ext cx="3483864" cy="4318677"/>
          </a:xfrm>
          <a:prstGeom prst="leftArrowCallout">
            <a:avLst>
              <a:gd name="adj1" fmla="val 13976"/>
              <a:gd name="adj2" fmla="val 25000"/>
              <a:gd name="adj3" fmla="val 14501"/>
              <a:gd name="adj4" fmla="val 854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/>
          </a:p>
        </p:txBody>
      </p:sp>
      <p:pic>
        <p:nvPicPr>
          <p:cNvPr id="9" name="Imagen 8"/>
          <p:cNvPicPr/>
          <p:nvPr/>
        </p:nvPicPr>
        <p:blipFill rotWithShape="1">
          <a:blip r:embed="rId8"/>
          <a:srcRect l="10301" t="11288" r="70649" b="83445"/>
          <a:stretch/>
        </p:blipFill>
        <p:spPr bwMode="auto">
          <a:xfrm>
            <a:off x="8979408" y="3421209"/>
            <a:ext cx="3044952" cy="667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55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Trazar objetivos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716780" y="1544132"/>
            <a:ext cx="650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Entorno COVID: la </a:t>
            </a:r>
            <a:r>
              <a:rPr lang="es-ES" dirty="0" err="1" smtClean="0"/>
              <a:t>semipresencialidad</a:t>
            </a:r>
            <a:r>
              <a:rPr lang="es-ES" dirty="0" smtClean="0"/>
              <a:t>. ¿Nuevo confinamiento?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Dotación tecnológica: </a:t>
            </a:r>
            <a:r>
              <a:rPr lang="es-ES" dirty="0" err="1" smtClean="0"/>
              <a:t>inclusividad</a:t>
            </a:r>
            <a:r>
              <a:rPr lang="es-E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Formación – cooperación. </a:t>
            </a:r>
          </a:p>
        </p:txBody>
      </p:sp>
      <p:sp>
        <p:nvSpPr>
          <p:cNvPr id="4" name="Hexágono 3"/>
          <p:cNvSpPr/>
          <p:nvPr/>
        </p:nvSpPr>
        <p:spPr>
          <a:xfrm>
            <a:off x="2473452" y="1139952"/>
            <a:ext cx="1984248" cy="1655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Inmediatos</a:t>
            </a:r>
            <a:endParaRPr lang="es-ES" dirty="0"/>
          </a:p>
        </p:txBody>
      </p:sp>
      <p:sp>
        <p:nvSpPr>
          <p:cNvPr id="5" name="Hexágono 4"/>
          <p:cNvSpPr/>
          <p:nvPr/>
        </p:nvSpPr>
        <p:spPr>
          <a:xfrm>
            <a:off x="1331976" y="2795016"/>
            <a:ext cx="1984248" cy="1655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Medio plazo</a:t>
            </a:r>
            <a:endParaRPr lang="es-ES" dirty="0"/>
          </a:p>
        </p:txBody>
      </p:sp>
      <p:sp>
        <p:nvSpPr>
          <p:cNvPr id="6" name="Hexágono 5"/>
          <p:cNvSpPr/>
          <p:nvPr/>
        </p:nvSpPr>
        <p:spPr>
          <a:xfrm>
            <a:off x="2478024" y="4450080"/>
            <a:ext cx="1984248" cy="16550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Largo plazo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465576" y="3191839"/>
            <a:ext cx="656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Desarrollo </a:t>
            </a:r>
            <a:r>
              <a:rPr lang="es-ES" dirty="0"/>
              <a:t>de la competencia digital en el entorno educativo. 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Formación avanzada.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Graduación y adaptación.</a:t>
            </a:r>
            <a:endParaRPr lang="es-ES" dirty="0"/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575048" y="4585144"/>
            <a:ext cx="6565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Entorno de formación continua.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Renovación tecnológica.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Entorno cooperativo.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Renovación del modelo educativo.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Revisión del PEC</a:t>
            </a:r>
            <a:endParaRPr lang="es-ES" dirty="0"/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014983"/>
            <a:ext cx="1488419" cy="14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90286924"/>
              </p:ext>
            </p:extLst>
          </p:nvPr>
        </p:nvGraphicFramePr>
        <p:xfrm>
          <a:off x="-546608" y="1230881"/>
          <a:ext cx="132384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Medios y Formación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69392" y="2478084"/>
            <a:ext cx="2365248" cy="36933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Se dotó  a todo el profesorado de pc portátil o </a:t>
            </a:r>
            <a:r>
              <a:rPr lang="es-ES" dirty="0" err="1" smtClean="0"/>
              <a:t>tablet</a:t>
            </a:r>
            <a:r>
              <a:rPr lang="es-E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Todos los profesores y alumnos tenían su correo de </a:t>
            </a:r>
            <a:r>
              <a:rPr lang="es-ES" dirty="0" err="1" smtClean="0"/>
              <a:t>educamadrid</a:t>
            </a:r>
            <a:r>
              <a:rPr lang="es-ES" dirty="0" smtClean="0"/>
              <a:t> y sus claves.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Se crearon Aulas Virtuales para todos los cursos y materias.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" y="989665"/>
            <a:ext cx="1488419" cy="148841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867152" y="2627668"/>
            <a:ext cx="2081784" cy="313932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Se garantizó la conectividad en todas las aulas y espacios (wifi).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Censo tecnológico del alumnado.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Préstamo de </a:t>
            </a:r>
            <a:r>
              <a:rPr lang="es-ES" dirty="0" err="1"/>
              <a:t>harware</a:t>
            </a:r>
            <a:r>
              <a:rPr lang="es-ES" dirty="0"/>
              <a:t> y conexión al alumnado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81448" y="2627668"/>
            <a:ext cx="2081784" cy="313932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Formación inmediata  docente: una comisión de profesores da formación básica al resto del claustro sobre uso de Aulas Virtuales y clases </a:t>
            </a:r>
            <a:r>
              <a:rPr lang="es-ES" dirty="0" err="1" smtClean="0"/>
              <a:t>on</a:t>
            </a:r>
            <a:r>
              <a:rPr lang="es-ES" dirty="0" smtClean="0"/>
              <a:t> line. 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7095744" y="2627668"/>
            <a:ext cx="2081784" cy="313932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Formación avanzada: dos seminarios (CTIF) para dar formación avanzada a lo largo del curso en entorno </a:t>
            </a:r>
            <a:r>
              <a:rPr lang="es-ES" dirty="0" err="1" smtClean="0"/>
              <a:t>educamadrid</a:t>
            </a:r>
            <a:r>
              <a:rPr lang="es-E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Currículo virtual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9210040" y="2900200"/>
            <a:ext cx="2081784" cy="258532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Formación del alumnado: labor colegiada dinamizada por los departamentos de Tecnología y Electricidad y Electrónica. </a:t>
            </a:r>
            <a:endParaRPr lang="es-ES" dirty="0"/>
          </a:p>
        </p:txBody>
      </p:sp>
      <p:pic>
        <p:nvPicPr>
          <p:cNvPr id="15" name="Imagen 14"/>
          <p:cNvPicPr/>
          <p:nvPr/>
        </p:nvPicPr>
        <p:blipFill rotWithShape="1">
          <a:blip r:embed="rId8"/>
          <a:srcRect l="50941" t="75752" r="34666" b="16221"/>
          <a:stretch/>
        </p:blipFill>
        <p:spPr bwMode="auto">
          <a:xfrm>
            <a:off x="7501636" y="5381013"/>
            <a:ext cx="1318768" cy="385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58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Refuerza y Plan Proa Plus: acciones inmediatas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1430" t="16806" r="24083" b="15468"/>
          <a:stretch/>
        </p:blipFill>
        <p:spPr bwMode="auto">
          <a:xfrm>
            <a:off x="167640" y="2048256"/>
            <a:ext cx="5758434" cy="424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12558" t="15552" r="24788" b="7191"/>
          <a:stretch/>
        </p:blipFill>
        <p:spPr bwMode="auto">
          <a:xfrm>
            <a:off x="6167247" y="1362456"/>
            <a:ext cx="5758434" cy="4657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769" y="1042416"/>
            <a:ext cx="1152204" cy="11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Protección de datos</a:t>
            </a:r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86786731"/>
              </p:ext>
            </p:extLst>
          </p:nvPr>
        </p:nvGraphicFramePr>
        <p:xfrm>
          <a:off x="1090168" y="1182624"/>
          <a:ext cx="8128000" cy="538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/>
          <p:cNvSpPr/>
          <p:nvPr/>
        </p:nvSpPr>
        <p:spPr>
          <a:xfrm>
            <a:off x="8525256" y="2679192"/>
            <a:ext cx="3115056" cy="24414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Apoyo externo </a:t>
            </a:r>
          </a:p>
          <a:p>
            <a:pPr algn="ctr"/>
            <a:r>
              <a:rPr lang="es-ES" sz="2400" dirty="0" smtClean="0"/>
              <a:t>(que no externalización)</a:t>
            </a: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" y="989665"/>
            <a:ext cx="1488419" cy="14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9D177F-95E6-9845-BAEA-F347BC3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Primer balance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2D4B43-F9AD-7348-9EB7-4598A5CFA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/>
              <a:t>¿Brecha digital?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8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FB3C2C-A8FF-6B47-82B7-8ECF00DF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Algunas sorpresas (predecibles).</a:t>
            </a:r>
            <a:endParaRPr lang="es-ES_tradnl" dirty="0"/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45" y="1057971"/>
            <a:ext cx="1484634" cy="1484634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1928229"/>
              </p:ext>
            </p:extLst>
          </p:nvPr>
        </p:nvGraphicFramePr>
        <p:xfrm>
          <a:off x="2032000" y="1057971"/>
          <a:ext cx="8885936" cy="52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735824" y="3374136"/>
            <a:ext cx="3008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 smtClean="0"/>
              <a:t>Dicotomía dentro – fuera del 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 smtClean="0"/>
              <a:t>Lo digital debe ser un complemento.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300" dirty="0" smtClean="0"/>
              <a:t>El aprendizaje debe generarse dentro del aula, no fuera (aula virtual).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67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9D177F-95E6-9845-BAEA-F347BC3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 Digital del Centro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2D4B43-F9AD-7348-9EB7-4598A5CFA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/>
              <a:t>Apuesta por una renovación educativa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93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qué?</a:t>
            </a:r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312174" y="3057144"/>
            <a:ext cx="2935224" cy="23682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1. Es una realidad educativa. 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2045712" y="1485642"/>
            <a:ext cx="2935224" cy="2368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2. Es una necesidad formativa. 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3601212" y="3057144"/>
            <a:ext cx="2935224" cy="23682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3. Es una necesidad social.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759132" y="3160776"/>
            <a:ext cx="2935224" cy="2368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  <a:r>
              <a:rPr lang="es-ES" dirty="0" smtClean="0"/>
              <a:t>. Forma parte del aprendizaje por competencias.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8360466" y="1421634"/>
            <a:ext cx="2935224" cy="2368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6. Debe formar parte de la documentación programática del centro. 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" y="1025394"/>
            <a:ext cx="1484634" cy="1484634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5203632" y="1421634"/>
            <a:ext cx="2935224" cy="23682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5. Es una necesidad para la gestión del centro.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7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9D177F-95E6-9845-BAEA-F347BC3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Punto de partida: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2D4B43-F9AD-7348-9EB7-4598A5CFA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La digitalización del IES Prado de Santo Domingo antes del confinamiento</a:t>
            </a:r>
          </a:p>
        </p:txBody>
      </p:sp>
    </p:spTree>
    <p:extLst>
      <p:ext uri="{BB962C8B-B14F-4D97-AF65-F5344CB8AC3E}">
        <p14:creationId xmlns:p14="http://schemas.microsoft.com/office/powerpoint/2010/main" val="37893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 una oportunidad</a:t>
            </a:r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82296" y="1042416"/>
            <a:ext cx="3246120" cy="27889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Ser organizaciones digitalmente competentes. </a:t>
            </a:r>
            <a:endParaRPr lang="es-ES" sz="2400" dirty="0"/>
          </a:p>
        </p:txBody>
      </p:sp>
      <p:sp>
        <p:nvSpPr>
          <p:cNvPr id="4" name="Elipse 3"/>
          <p:cNvSpPr/>
          <p:nvPr/>
        </p:nvSpPr>
        <p:spPr>
          <a:xfrm>
            <a:off x="1953768" y="3477768"/>
            <a:ext cx="3246120" cy="278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Permite revisar el modelo educativo. </a:t>
            </a:r>
            <a:endParaRPr lang="es-ES" sz="2400" dirty="0"/>
          </a:p>
        </p:txBody>
      </p:sp>
      <p:sp>
        <p:nvSpPr>
          <p:cNvPr id="5" name="Elipse 4"/>
          <p:cNvSpPr/>
          <p:nvPr/>
        </p:nvSpPr>
        <p:spPr>
          <a:xfrm>
            <a:off x="4410456" y="1188720"/>
            <a:ext cx="3246120" cy="27889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Obliga a la reflexión.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684264" y="3477768"/>
            <a:ext cx="3246120" cy="2788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Ayuda a la cohesión, colaboración y cooperación. </a:t>
            </a:r>
            <a:endParaRPr lang="es-ES" sz="2400" dirty="0"/>
          </a:p>
        </p:txBody>
      </p:sp>
      <p:sp>
        <p:nvSpPr>
          <p:cNvPr id="7" name="Elipse 6"/>
          <p:cNvSpPr/>
          <p:nvPr/>
        </p:nvSpPr>
        <p:spPr>
          <a:xfrm>
            <a:off x="8802624" y="1188720"/>
            <a:ext cx="3246120" cy="27889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Es un cambio que puede generar otros cambios. </a:t>
            </a:r>
            <a:endParaRPr lang="es-ES" sz="240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4436106"/>
            <a:ext cx="1484634" cy="14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a tener en cuenta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5154633"/>
              </p:ext>
            </p:extLst>
          </p:nvPr>
        </p:nvGraphicFramePr>
        <p:xfrm>
          <a:off x="2288032" y="1122554"/>
          <a:ext cx="8077060" cy="486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163172" y="4895414"/>
            <a:ext cx="5201920" cy="1043516"/>
            <a:chOff x="2926079" y="2890676"/>
            <a:chExt cx="5201920" cy="1043516"/>
          </a:xfrm>
        </p:grpSpPr>
        <p:sp>
          <p:nvSpPr>
            <p:cNvPr id="6" name="Redondear rectángulo de esquina del mismo lado 5"/>
            <p:cNvSpPr/>
            <p:nvPr/>
          </p:nvSpPr>
          <p:spPr>
            <a:xfrm rot="5400000">
              <a:off x="5005281" y="811474"/>
              <a:ext cx="1043516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dondear rectángulo de esquina del mismo lado 4"/>
            <p:cNvSpPr/>
            <p:nvPr/>
          </p:nvSpPr>
          <p:spPr>
            <a:xfrm>
              <a:off x="2926079" y="2941616"/>
              <a:ext cx="5150980" cy="941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2000" kern="1200" dirty="0" smtClean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2000" kern="1200" dirty="0" smtClean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smtClean="0"/>
                <a:t>Cronograma claro.</a:t>
              </a: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dirty="0" smtClean="0"/>
                <a:t>Objetivos concisos y asumibles.</a:t>
              </a: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2000" kern="1200" dirty="0" smtClean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2700" kern="1200" dirty="0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64" y="1025394"/>
            <a:ext cx="1484634" cy="14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Reflexión final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" y="1025394"/>
            <a:ext cx="5114544" cy="511454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4983480" y="1389888"/>
            <a:ext cx="6629400" cy="48646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El Plan de digitalización de centro es una oportunidad, además de una necesidad. Nos hace más solventes, nos permite controlar cómo, cuándo y cuánto queremos abrir la puerta a la tecnificación. Ayuda a modernizar los modelos de enseñanza y apuntala un aprendizaje por competencias. 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Es un trabajo común, que genera diálogo, cohesión y cooperación.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 smtClean="0"/>
              <a:t>No es un fin en sí mismo, ni un paradigma educativo, es un instrumento para facilitar la consecución de los objetivos del PEC, y por tanto es un vehículo para la formación integral del alumnado.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546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D20CA7-D882-43DF-A8E5-84401559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</a:t>
            </a:r>
            <a:r>
              <a:rPr lang="es-ES" dirty="0" smtClean="0"/>
              <a:t>éramos?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3" y="4096513"/>
            <a:ext cx="7357113" cy="24499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3276" y="1359471"/>
            <a:ext cx="2906268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1425 alumnos</a:t>
            </a:r>
          </a:p>
          <a:p>
            <a:pPr algn="ctr"/>
            <a:r>
              <a:rPr lang="es-ES" sz="3200" dirty="0" smtClean="0"/>
              <a:t>116 profesores</a:t>
            </a:r>
          </a:p>
          <a:p>
            <a:pPr algn="ctr"/>
            <a:r>
              <a:rPr lang="es-ES" sz="3200" dirty="0" smtClean="0"/>
              <a:t>10 </a:t>
            </a:r>
            <a:r>
              <a:rPr lang="es-ES" sz="3200" dirty="0" err="1" smtClean="0"/>
              <a:t>pas</a:t>
            </a:r>
            <a:r>
              <a:rPr lang="es-ES" sz="3200" dirty="0" smtClean="0"/>
              <a:t>. </a:t>
            </a:r>
            <a:endParaRPr lang="es-E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407664" y="1574914"/>
            <a:ext cx="45079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18 grupos de ESO – Aula TGD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2 grupos PMAR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6 grupos de Bachillerato – Aula de Excelencia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ACE de perfil de automoción (motos)</a:t>
            </a:r>
          </a:p>
          <a:p>
            <a:endParaRPr lang="es-ES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7634859" y="1133547"/>
            <a:ext cx="4632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2 grupos FPB Transporte y mecánica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4 grupos CFGM Transporte y mecánica vehículos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3</a:t>
            </a:r>
            <a:r>
              <a:rPr lang="es-ES" sz="1600" dirty="0" smtClean="0"/>
              <a:t> grupo CFGM IMAM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8 grupos CFGM y CFG Electricidad y 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8 grupos CFGM Auxiliar enfermería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4 grupos CFGM Farmacia y Parafarmacia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2 grupos CFGS Laboratorio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2 grupos CFGS Documentación Sanitaria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General, Dual, Ampliada y Doble titulación.</a:t>
            </a:r>
          </a:p>
          <a:p>
            <a:endParaRPr lang="es-ES" dirty="0" smtClean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72" y="3349818"/>
            <a:ext cx="2183028" cy="21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FB3C2C-A8FF-6B47-82B7-8ECF00DF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¿Cómo estábamos?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3C6037A5-EB89-4005-9105-5776274EA364}"/>
              </a:ext>
            </a:extLst>
          </p:cNvPr>
          <p:cNvSpPr txBox="1"/>
          <p:nvPr/>
        </p:nvSpPr>
        <p:spPr>
          <a:xfrm>
            <a:off x="8364372" y="2566676"/>
            <a:ext cx="3270422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Graves problemas de red hasta la llegada de Escuelas Conectadas dificultan el uso de internet en el Aula, una anomalía en la Comunidad de Madrid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BCB860D8-6CEE-4FB6-ADF3-3556E31B8D3F}"/>
              </a:ext>
            </a:extLst>
          </p:cNvPr>
          <p:cNvSpPr txBox="1"/>
          <p:nvPr/>
        </p:nvSpPr>
        <p:spPr>
          <a:xfrm>
            <a:off x="894774" y="2635749"/>
            <a:ext cx="2831363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Un porcentaje alto del profesorado conoce y  utiliza aulas virtuales y emplea TIC en el aula.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BBDF8C03-DD1C-4D79-B4A3-70EB6CD43EE8}"/>
              </a:ext>
            </a:extLst>
          </p:cNvPr>
          <p:cNvSpPr txBox="1"/>
          <p:nvPr/>
        </p:nvSpPr>
        <p:spPr>
          <a:xfrm>
            <a:off x="4607052" y="4460377"/>
            <a:ext cx="313861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Poco conocimiento de </a:t>
            </a:r>
            <a:r>
              <a:rPr lang="es-ES" dirty="0" err="1"/>
              <a:t>Classroom</a:t>
            </a:r>
            <a:r>
              <a:rPr lang="es-ES" dirty="0"/>
              <a:t>, Microsoft </a:t>
            </a:r>
            <a:r>
              <a:rPr lang="es-ES" dirty="0" err="1"/>
              <a:t>Team</a:t>
            </a:r>
            <a:r>
              <a:rPr lang="es-ES" dirty="0"/>
              <a:t>, Google </a:t>
            </a:r>
            <a:r>
              <a:rPr lang="es-ES" dirty="0" err="1"/>
              <a:t>Meet</a:t>
            </a:r>
            <a:r>
              <a:rPr lang="es-ES" dirty="0"/>
              <a:t>, Zoom, </a:t>
            </a:r>
            <a:r>
              <a:rPr lang="es-ES" dirty="0" err="1"/>
              <a:t>Jitsi</a:t>
            </a:r>
            <a:r>
              <a:rPr lang="es-ES" dirty="0"/>
              <a:t>…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851" y="1257667"/>
            <a:ext cx="2183028" cy="21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9D177F-95E6-9845-BAEA-F347BC3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periodo de confinamiento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2D4B43-F9AD-7348-9EB7-4598A5CFA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/>
              <a:t>La oportunidad educativa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377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FB3C2C-A8FF-6B47-82B7-8ECF00DF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inicio (¡Sálvese quien pueda!).</a:t>
            </a:r>
            <a:endParaRPr lang="es-ES_tradnl" dirty="0"/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45" y="1057971"/>
            <a:ext cx="1484634" cy="148463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36020658"/>
              </p:ext>
            </p:extLst>
          </p:nvPr>
        </p:nvGraphicFramePr>
        <p:xfrm>
          <a:off x="543052" y="12269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8859851" y="1189954"/>
            <a:ext cx="2614835" cy="5262465"/>
            <a:chOff x="5508141" y="1625600"/>
            <a:chExt cx="2614835" cy="2167466"/>
          </a:xfrm>
        </p:grpSpPr>
        <p:sp>
          <p:nvSpPr>
            <p:cNvPr id="10" name="Rectángulo redondeado 9"/>
            <p:cNvSpPr/>
            <p:nvPr/>
          </p:nvSpPr>
          <p:spPr>
            <a:xfrm>
              <a:off x="5508141" y="1625600"/>
              <a:ext cx="2614835" cy="216746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5613948" y="1731407"/>
              <a:ext cx="2403221" cy="195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kern="1200" dirty="0" smtClean="0"/>
                <a:t>Diferentes ritmos de trabajo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dirty="0" smtClean="0"/>
                <a:t>Diferentes opciones de respuesta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dirty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500" dirty="0" smtClean="0"/>
                <a:t>Sin unificación de medios ni criterios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Organización y medios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3184189"/>
              </p:ext>
            </p:extLst>
          </p:nvPr>
        </p:nvGraphicFramePr>
        <p:xfrm>
          <a:off x="2918407" y="895739"/>
          <a:ext cx="9108751" cy="501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70" y="1888395"/>
            <a:ext cx="3495368" cy="3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Formación</a:t>
            </a:r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1261741"/>
              </p:ext>
            </p:extLst>
          </p:nvPr>
        </p:nvGraphicFramePr>
        <p:xfrm>
          <a:off x="543052" y="8842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exágono 4"/>
          <p:cNvSpPr/>
          <p:nvPr/>
        </p:nvSpPr>
        <p:spPr>
          <a:xfrm>
            <a:off x="7991856" y="1965960"/>
            <a:ext cx="3822192" cy="392277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Tratar de encontrar un modelo eficiente y unificador, que facilitara la función del docente y cumpliera una exigencia de padres y alumnos.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06" y="996695"/>
            <a:ext cx="1488419" cy="148841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429606" y="1307592"/>
            <a:ext cx="3685032" cy="47457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9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del periodo</a:t>
            </a:r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982437"/>
              </p:ext>
            </p:extLst>
          </p:nvPr>
        </p:nvGraphicFramePr>
        <p:xfrm>
          <a:off x="652272" y="1225294"/>
          <a:ext cx="5173472" cy="471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9587066"/>
              </p:ext>
            </p:extLst>
          </p:nvPr>
        </p:nvGraphicFramePr>
        <p:xfrm>
          <a:off x="6336792" y="1225295"/>
          <a:ext cx="5173472" cy="471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190B772-BEE9-45B8-9853-9C07C6877F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06" y="996695"/>
            <a:ext cx="1488419" cy="14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PORTADA 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TITULO SECCION 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BASE DIAPOSI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968</Words>
  <Application>Microsoft Office PowerPoint</Application>
  <PresentationFormat>Panorámica</PresentationFormat>
  <Paragraphs>167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1-PORTADA OK</vt:lpstr>
      <vt:lpstr>2-TITULO SECCION OK</vt:lpstr>
      <vt:lpstr>3-BASE DIAPOSITIVA</vt:lpstr>
      <vt:lpstr>Presentación de PowerPoint</vt:lpstr>
      <vt:lpstr>Punto de partida:</vt:lpstr>
      <vt:lpstr>¿Cómo éramos?</vt:lpstr>
      <vt:lpstr>¿Cómo estábamos?</vt:lpstr>
      <vt:lpstr>El periodo de confinamiento</vt:lpstr>
      <vt:lpstr>El inicio (¡Sálvese quien pueda!).</vt:lpstr>
      <vt:lpstr>Organización y medios</vt:lpstr>
      <vt:lpstr>Formación</vt:lpstr>
      <vt:lpstr>Conclusiones del periodo</vt:lpstr>
      <vt:lpstr>La transformación del paradigma</vt:lpstr>
      <vt:lpstr>La elección de un modelo</vt:lpstr>
      <vt:lpstr>Trazar objetivos</vt:lpstr>
      <vt:lpstr>Medios y Formación</vt:lpstr>
      <vt:lpstr>Refuerza y Plan Proa Plus: acciones inmediatas</vt:lpstr>
      <vt:lpstr>Protección de datos</vt:lpstr>
      <vt:lpstr>Primer balance</vt:lpstr>
      <vt:lpstr>Algunas sorpresas (predecibles).</vt:lpstr>
      <vt:lpstr>Plan Digital del Centro</vt:lpstr>
      <vt:lpstr>¿Por qué?</vt:lpstr>
      <vt:lpstr>Es una oportunidad</vt:lpstr>
      <vt:lpstr>Elementos a tener en cuenta</vt:lpstr>
      <vt:lpstr>Reflexión final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Gerard Ventosa Jané</dc:creator>
  <cp:keywords/>
  <dc:description/>
  <cp:lastModifiedBy>MERAYO VACA, SONIA</cp:lastModifiedBy>
  <cp:revision>37</cp:revision>
  <cp:lastPrinted>2021-05-06T12:56:44Z</cp:lastPrinted>
  <dcterms:created xsi:type="dcterms:W3CDTF">2021-04-16T07:47:14Z</dcterms:created>
  <dcterms:modified xsi:type="dcterms:W3CDTF">2021-05-10T06:46:07Z</dcterms:modified>
  <cp:category/>
</cp:coreProperties>
</file>