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7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66"/>
    <a:srgbClr val="666633"/>
    <a:srgbClr val="FF3399"/>
    <a:srgbClr val="CCECFF"/>
    <a:srgbClr val="FFCCFF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A488322-F2BA-4B5B-9748-0D474271808F}" styleName="Estilo medio 3 - 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8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4E4AC-C82B-4697-8C71-316CF65F6542}" type="datetimeFigureOut">
              <a:rPr lang="es-ES" smtClean="0"/>
              <a:t>31/10/2023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270107-7EBC-4160-9635-7BD6D6F902A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7002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D2B5F3-AA9F-42EE-8FBB-8EEFD96873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24D33D6-1B40-4874-85B4-5C9C6F790D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57F8F92-9738-414F-B4AD-56B82B66D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B5243-3F31-4E36-A4E4-9A485AC1E7E5}" type="datetimeFigureOut">
              <a:rPr lang="es-ES" smtClean="0"/>
              <a:t>31/10/2023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C9B0A99-4C12-4756-985E-4A6E26BCC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E588AA8-3A05-4F0E-805E-065DE9C1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FCB4E-2E3D-4298-8A3B-79F0BD6F3EF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1847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D3FECB-87F5-4BF9-86D4-175524112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50E83D7-C9FC-42B6-928F-62F8C8A227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53DD57E-6FDB-4FCC-9A3D-C2D782BE2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B5243-3F31-4E36-A4E4-9A485AC1E7E5}" type="datetimeFigureOut">
              <a:rPr lang="es-ES" smtClean="0"/>
              <a:t>31/10/2023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062968F-EFD4-452A-8992-ADDE67FF3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680C5BB-AF65-4EC3-8FCD-F93C9E301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FCB4E-2E3D-4298-8A3B-79F0BD6F3EF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7802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0871DC0-2DA9-4395-B170-2D9B0397A4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A49F1E5-ACC5-4AFC-8D6D-416C4B484F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E5CDE7A-72BD-4065-810D-372C5203E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B5243-3F31-4E36-A4E4-9A485AC1E7E5}" type="datetimeFigureOut">
              <a:rPr lang="es-ES" smtClean="0"/>
              <a:t>31/10/2023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5211112-E86F-43F7-B248-79B313227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3536D72-4CD8-4736-A619-AA4B4A778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FCB4E-2E3D-4298-8A3B-79F0BD6F3EF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5476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D148BA-3867-47DC-BE4E-BC802ED1A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C2280B0-F9F3-49FD-8DB9-BBFD1E7087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6010D23-F025-45EA-9161-920C79446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B5243-3F31-4E36-A4E4-9A485AC1E7E5}" type="datetimeFigureOut">
              <a:rPr lang="es-ES" smtClean="0"/>
              <a:t>31/10/2023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7D0A83-6451-472C-A9B2-B1BC3FE80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FE00818-0920-4904-83E8-C2B7A466C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FCB4E-2E3D-4298-8A3B-79F0BD6F3EF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76660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EE0B57-E733-499C-8FEC-E275A70E5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0F15285-7CE4-4957-A9CC-417FBF18F2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0823474-FCA2-4577-83DC-41FFFE8B5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B5243-3F31-4E36-A4E4-9A485AC1E7E5}" type="datetimeFigureOut">
              <a:rPr lang="es-ES" smtClean="0"/>
              <a:t>31/10/2023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06B8FD4-4373-46D1-AF1B-FC6BDE08D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88E78C-F84C-439E-859E-60DBAAD52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FCB4E-2E3D-4298-8A3B-79F0BD6F3EF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7843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12C11B-DAAD-4EB5-ADDD-3DB3A779E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D72ADD1-6135-4160-9BCF-8AED401ECF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C7E1166-3498-4563-9F01-4F19726BA0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69E526E-816D-4529-986D-2ABC9C563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B5243-3F31-4E36-A4E4-9A485AC1E7E5}" type="datetimeFigureOut">
              <a:rPr lang="es-ES" smtClean="0"/>
              <a:t>31/10/2023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227AC57-6145-41BA-A15E-1047FB789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FA0554B-ACD4-45C7-9F96-4FB49AF90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FCB4E-2E3D-4298-8A3B-79F0BD6F3EF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121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0A5C35-AEF2-4A9B-89F9-A1B7CB5AC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E9B6D5A-E0C2-44AC-B9CE-D1FF5AF9E3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FE49838-30C4-4366-8CFE-A6EF1EDD92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94A87FA-FD6A-4328-B4CE-C0CF583ECC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67D9A6A-AB3D-4566-A767-6BAD72D4CF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C2DAC23-ACE5-4BFC-B2A5-842F8AEB8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B5243-3F31-4E36-A4E4-9A485AC1E7E5}" type="datetimeFigureOut">
              <a:rPr lang="es-ES" smtClean="0"/>
              <a:t>31/10/2023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7AA47A3-875D-4F1E-BF64-4CB7B9119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75E30A5-2257-4CCD-90EA-4EEBCB66F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FCB4E-2E3D-4298-8A3B-79F0BD6F3EF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7882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59AA42-60A4-4121-8A85-770D91CBD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C5FB5B1-C183-4577-9211-A4370EE79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B5243-3F31-4E36-A4E4-9A485AC1E7E5}" type="datetimeFigureOut">
              <a:rPr lang="es-ES" smtClean="0"/>
              <a:t>31/10/2023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06D0E80-6366-4751-B1E6-E6B9E013A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88C6EFE-438A-4928-9C42-EE681E139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FCB4E-2E3D-4298-8A3B-79F0BD6F3EF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1215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DEDD8CE-B870-481D-BAF2-9A64D7754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B5243-3F31-4E36-A4E4-9A485AC1E7E5}" type="datetimeFigureOut">
              <a:rPr lang="es-ES" smtClean="0"/>
              <a:t>31/10/2023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848E078-737C-4E18-81ED-91E584F78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120C595-EE72-49C4-A575-8272843EF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FCB4E-2E3D-4298-8A3B-79F0BD6F3EF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522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B6DF9B-6ADC-47CA-A32D-EFBAE20A9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2974CE3-9E7F-4FA6-86DC-FE77673176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C9B2A7B-224E-490A-892A-4A251768C1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7775D92-7CFD-4E58-A45A-C1B0C5A47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B5243-3F31-4E36-A4E4-9A485AC1E7E5}" type="datetimeFigureOut">
              <a:rPr lang="es-ES" smtClean="0"/>
              <a:t>31/10/2023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DAC5872-9F25-43A4-A9EA-F900903DF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321A7A1-C6B8-44FE-9C33-D9CE607AC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FCB4E-2E3D-4298-8A3B-79F0BD6F3EF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6011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0B005E-3795-4A20-B30D-C121155E5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086494B-6B80-49C8-8953-AB9F4660B6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FFAFB16-4A3C-459E-A72F-E3673CBFFC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FF32593-6A43-4E62-B517-4C1FCBFD1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B5243-3F31-4E36-A4E4-9A485AC1E7E5}" type="datetimeFigureOut">
              <a:rPr lang="es-ES" smtClean="0"/>
              <a:t>31/10/2023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97593FD-3CA1-4132-84E3-4439482D8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903A24B-9839-444F-A4CB-D6C99EF90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FCB4E-2E3D-4298-8A3B-79F0BD6F3EF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7366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B9935DF-949D-4D17-8088-31A660C2F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95A28F8-CDAB-4739-93F2-FACCB92403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C299A98-B07B-4207-8C41-6ABB8F4DB6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9B5243-3F31-4E36-A4E4-9A485AC1E7E5}" type="datetimeFigureOut">
              <a:rPr lang="es-ES" smtClean="0"/>
              <a:t>31/10/2023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B4F7BF-9B10-423B-BF92-C259425B67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C4C4529-9DFA-4BB3-AB3E-F8DD725C59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FCB4E-2E3D-4298-8A3B-79F0BD6F3EF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49669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es-es/foto/288394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pickpik.com/bacteria-black-health-microbiology-infection-cell-109694" TargetMode="Externa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08FEA28-F4FD-BA07-CD2F-DFB86AD288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4532" t="11583" r="3689" b="101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E92C4FDF-E134-5094-669B-85E159122962}"/>
              </a:ext>
            </a:extLst>
          </p:cNvPr>
          <p:cNvSpPr txBox="1"/>
          <p:nvPr/>
        </p:nvSpPr>
        <p:spPr>
          <a:xfrm>
            <a:off x="1084913" y="749509"/>
            <a:ext cx="43565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INSTRUCCIONES PARA REALIZAR TU ESPACIO DE ACTIVIDADES…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A8546D9-E339-8638-DE03-DF4702EE6652}"/>
              </a:ext>
            </a:extLst>
          </p:cNvPr>
          <p:cNvSpPr txBox="1"/>
          <p:nvPr/>
        </p:nvSpPr>
        <p:spPr>
          <a:xfrm>
            <a:off x="6750570" y="614597"/>
            <a:ext cx="401736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1º.- Debes entender correctamente que se pide en cada actividad.</a:t>
            </a:r>
          </a:p>
          <a:p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2º.- Hasta la actividad número 3 es obligatorio. Si al llegar a esta actividad has encontrado alguna dificultad, pasa directamente al REPOSTAJE, después podrás continuar a la meta o podrás regresar para comprender mejor las actividades en las que has tenido problemas.</a:t>
            </a:r>
          </a:p>
          <a:p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3º.- Recuerda disfrutar en el proceso. No se trata de llegar lo antes posible, se trata de hacerlo bien.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6D28F2E-D6A5-8EB2-D4CD-DFEE4DA15DD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38903" t="7249"/>
          <a:stretch/>
        </p:blipFill>
        <p:spPr>
          <a:xfrm>
            <a:off x="1204834" y="2099354"/>
            <a:ext cx="4236596" cy="4284766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244BF251-8998-D1AE-3990-8E15EDA379F7}"/>
              </a:ext>
            </a:extLst>
          </p:cNvPr>
          <p:cNvSpPr txBox="1"/>
          <p:nvPr/>
        </p:nvSpPr>
        <p:spPr>
          <a:xfrm>
            <a:off x="7555043" y="5939132"/>
            <a:ext cx="30729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dirty="0">
                <a:latin typeface="Brush Script MT" panose="03060802040406070304" pitchFamily="66" charset="0"/>
              </a:rPr>
              <a:t>Pablo Antonio Cabezos Rodríguez</a:t>
            </a:r>
          </a:p>
          <a:p>
            <a:pPr algn="r"/>
            <a:r>
              <a:rPr lang="es-ES" sz="1600" dirty="0">
                <a:latin typeface="Brush Script MT" panose="03060802040406070304" pitchFamily="66" charset="0"/>
              </a:rPr>
              <a:t>1º de Bachillerato</a:t>
            </a:r>
          </a:p>
        </p:txBody>
      </p:sp>
    </p:spTree>
    <p:extLst>
      <p:ext uri="{BB962C8B-B14F-4D97-AF65-F5344CB8AC3E}">
        <p14:creationId xmlns:p14="http://schemas.microsoft.com/office/powerpoint/2010/main" val="220869093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3167</TotalTime>
  <Words>97</Words>
  <Application>Microsoft Office PowerPoint</Application>
  <PresentationFormat>Panorámica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8" baseType="lpstr">
      <vt:lpstr>Arial</vt:lpstr>
      <vt:lpstr>Brush Script MT</vt:lpstr>
      <vt:lpstr>Calibri</vt:lpstr>
      <vt:lpstr>Calibri Light</vt:lpstr>
      <vt:lpstr>MV Boli</vt:lpstr>
      <vt:lpstr>Times New Roman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pablo cabezos rodríguez</dc:creator>
  <cp:lastModifiedBy>pablo cabezos rodríguez</cp:lastModifiedBy>
  <cp:revision>46</cp:revision>
  <dcterms:created xsi:type="dcterms:W3CDTF">2022-01-20T07:17:32Z</dcterms:created>
  <dcterms:modified xsi:type="dcterms:W3CDTF">2023-10-31T18:20:27Z</dcterms:modified>
</cp:coreProperties>
</file>