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1811F-995B-482D-A83E-056635CE80D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422D16-0E18-4684-9C83-8A225F524D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Cecilia López García</a:t>
          </a:r>
        </a:p>
      </dgm:t>
    </dgm:pt>
    <dgm:pt modelId="{4FCA2F03-2975-4FBB-9099-7EA4F76B0A00}" type="parTrans" cxnId="{D5A89696-0B4C-4EE9-A1A9-0B54E00165BB}">
      <dgm:prSet/>
      <dgm:spPr/>
      <dgm:t>
        <a:bodyPr/>
        <a:lstStyle/>
        <a:p>
          <a:endParaRPr lang="en-US"/>
        </a:p>
      </dgm:t>
    </dgm:pt>
    <dgm:pt modelId="{138EBA9B-54CC-4695-967A-153871E744B8}" type="sibTrans" cxnId="{D5A89696-0B4C-4EE9-A1A9-0B54E00165BB}">
      <dgm:prSet/>
      <dgm:spPr/>
      <dgm:t>
        <a:bodyPr/>
        <a:lstStyle/>
        <a:p>
          <a:endParaRPr lang="en-US"/>
        </a:p>
      </dgm:t>
    </dgm:pt>
    <dgm:pt modelId="{D04BB0A3-B04B-4758-9806-D81804169D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Grado Superior en Transporte y Logística</a:t>
          </a:r>
        </a:p>
      </dgm:t>
    </dgm:pt>
    <dgm:pt modelId="{EC606004-2524-4128-8EB8-69347FAEA167}" type="parTrans" cxnId="{35B09C75-88DD-4CC9-AEEF-B965B4A84118}">
      <dgm:prSet/>
      <dgm:spPr/>
      <dgm:t>
        <a:bodyPr/>
        <a:lstStyle/>
        <a:p>
          <a:endParaRPr lang="en-US"/>
        </a:p>
      </dgm:t>
    </dgm:pt>
    <dgm:pt modelId="{77AF0184-81D0-4448-B400-66754F0C73A0}" type="sibTrans" cxnId="{35B09C75-88DD-4CC9-AEEF-B965B4A84118}">
      <dgm:prSet/>
      <dgm:spPr/>
      <dgm:t>
        <a:bodyPr/>
        <a:lstStyle/>
        <a:p>
          <a:endParaRPr lang="en-US"/>
        </a:p>
      </dgm:t>
    </dgm:pt>
    <dgm:pt modelId="{6090CC33-1599-4A73-A982-EBE8D25448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Módulo de Comercialización en transporte y logística</a:t>
          </a:r>
        </a:p>
      </dgm:t>
    </dgm:pt>
    <dgm:pt modelId="{64A5E5C5-4E75-4175-8CAD-72C548DF94B0}" type="parTrans" cxnId="{9123D51A-ACE5-4927-953A-736A4E022454}">
      <dgm:prSet/>
      <dgm:spPr/>
      <dgm:t>
        <a:bodyPr/>
        <a:lstStyle/>
        <a:p>
          <a:endParaRPr lang="en-US"/>
        </a:p>
      </dgm:t>
    </dgm:pt>
    <dgm:pt modelId="{A5AC9BA8-2378-4BD1-BA07-5B7E574DAC86}" type="sibTrans" cxnId="{9123D51A-ACE5-4927-953A-736A4E022454}">
      <dgm:prSet/>
      <dgm:spPr/>
      <dgm:t>
        <a:bodyPr/>
        <a:lstStyle/>
        <a:p>
          <a:endParaRPr lang="en-US"/>
        </a:p>
      </dgm:t>
    </dgm:pt>
    <dgm:pt modelId="{1AF2B4AD-FA9E-4389-99F8-58831625EEC0}" type="pres">
      <dgm:prSet presAssocID="{3241811F-995B-482D-A83E-056635CE80DA}" presName="root" presStyleCnt="0">
        <dgm:presLayoutVars>
          <dgm:dir/>
          <dgm:resizeHandles val="exact"/>
        </dgm:presLayoutVars>
      </dgm:prSet>
      <dgm:spPr/>
    </dgm:pt>
    <dgm:pt modelId="{E38CBA87-713F-4A63-93EA-5DFC62D3F9F7}" type="pres">
      <dgm:prSet presAssocID="{F8422D16-0E18-4684-9C83-8A225F524D30}" presName="compNode" presStyleCnt="0"/>
      <dgm:spPr/>
    </dgm:pt>
    <dgm:pt modelId="{5049AE3C-E15A-4A77-83C7-CC4DB0B02A4F}" type="pres">
      <dgm:prSet presAssocID="{F8422D16-0E18-4684-9C83-8A225F524D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"/>
        </a:ext>
      </dgm:extLst>
    </dgm:pt>
    <dgm:pt modelId="{B5B0E0E0-2BDC-49F9-AA88-8B7C62EC9721}" type="pres">
      <dgm:prSet presAssocID="{F8422D16-0E18-4684-9C83-8A225F524D30}" presName="spaceRect" presStyleCnt="0"/>
      <dgm:spPr/>
    </dgm:pt>
    <dgm:pt modelId="{A48C6896-F564-4507-9057-585EC19AAAC0}" type="pres">
      <dgm:prSet presAssocID="{F8422D16-0E18-4684-9C83-8A225F524D30}" presName="textRect" presStyleLbl="revTx" presStyleIdx="0" presStyleCnt="3">
        <dgm:presLayoutVars>
          <dgm:chMax val="1"/>
          <dgm:chPref val="1"/>
        </dgm:presLayoutVars>
      </dgm:prSet>
      <dgm:spPr/>
    </dgm:pt>
    <dgm:pt modelId="{BD36D34B-44BA-41C1-8A7A-B658F8C20D52}" type="pres">
      <dgm:prSet presAssocID="{138EBA9B-54CC-4695-967A-153871E744B8}" presName="sibTrans" presStyleCnt="0"/>
      <dgm:spPr/>
    </dgm:pt>
    <dgm:pt modelId="{530F2F3F-B5C8-4C18-A35B-454A54F2F67B}" type="pres">
      <dgm:prSet presAssocID="{D04BB0A3-B04B-4758-9806-D81804169DBA}" presName="compNode" presStyleCnt="0"/>
      <dgm:spPr/>
    </dgm:pt>
    <dgm:pt modelId="{628A662E-B4DA-4593-AEA4-688425FF5927}" type="pres">
      <dgm:prSet presAssocID="{D04BB0A3-B04B-4758-9806-D81804169D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ión"/>
        </a:ext>
      </dgm:extLst>
    </dgm:pt>
    <dgm:pt modelId="{1839EDCB-5564-4BFF-9F84-440D2F33B191}" type="pres">
      <dgm:prSet presAssocID="{D04BB0A3-B04B-4758-9806-D81804169DBA}" presName="spaceRect" presStyleCnt="0"/>
      <dgm:spPr/>
    </dgm:pt>
    <dgm:pt modelId="{3B59B1D1-9085-46E8-873E-EC2CBA6BA984}" type="pres">
      <dgm:prSet presAssocID="{D04BB0A3-B04B-4758-9806-D81804169DBA}" presName="textRect" presStyleLbl="revTx" presStyleIdx="1" presStyleCnt="3">
        <dgm:presLayoutVars>
          <dgm:chMax val="1"/>
          <dgm:chPref val="1"/>
        </dgm:presLayoutVars>
      </dgm:prSet>
      <dgm:spPr/>
    </dgm:pt>
    <dgm:pt modelId="{AB5237B0-529A-42B3-A12F-237CA182A680}" type="pres">
      <dgm:prSet presAssocID="{77AF0184-81D0-4448-B400-66754F0C73A0}" presName="sibTrans" presStyleCnt="0"/>
      <dgm:spPr/>
    </dgm:pt>
    <dgm:pt modelId="{7DCB35E1-C51E-43A2-91DA-1569F55769FE}" type="pres">
      <dgm:prSet presAssocID="{6090CC33-1599-4A73-A982-EBE8D25448E9}" presName="compNode" presStyleCnt="0"/>
      <dgm:spPr/>
    </dgm:pt>
    <dgm:pt modelId="{5AF7C981-3ADB-4D9F-9942-E72C13610759}" type="pres">
      <dgm:prSet presAssocID="{6090CC33-1599-4A73-A982-EBE8D25448E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ión"/>
        </a:ext>
      </dgm:extLst>
    </dgm:pt>
    <dgm:pt modelId="{148EE8A8-B947-47AC-88FE-256C19A9B54C}" type="pres">
      <dgm:prSet presAssocID="{6090CC33-1599-4A73-A982-EBE8D25448E9}" presName="spaceRect" presStyleCnt="0"/>
      <dgm:spPr/>
    </dgm:pt>
    <dgm:pt modelId="{16682A28-CA96-4594-BE19-F97C8DC60FA6}" type="pres">
      <dgm:prSet presAssocID="{6090CC33-1599-4A73-A982-EBE8D25448E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123D51A-ACE5-4927-953A-736A4E022454}" srcId="{3241811F-995B-482D-A83E-056635CE80DA}" destId="{6090CC33-1599-4A73-A982-EBE8D25448E9}" srcOrd="2" destOrd="0" parTransId="{64A5E5C5-4E75-4175-8CAD-72C548DF94B0}" sibTransId="{A5AC9BA8-2378-4BD1-BA07-5B7E574DAC86}"/>
    <dgm:cxn modelId="{EE949C4B-0D88-4BC6-AB66-1C6F4C5FF174}" type="presOf" srcId="{F8422D16-0E18-4684-9C83-8A225F524D30}" destId="{A48C6896-F564-4507-9057-585EC19AAAC0}" srcOrd="0" destOrd="0" presId="urn:microsoft.com/office/officeart/2018/2/layout/IconLabelList"/>
    <dgm:cxn modelId="{35B09C75-88DD-4CC9-AEEF-B965B4A84118}" srcId="{3241811F-995B-482D-A83E-056635CE80DA}" destId="{D04BB0A3-B04B-4758-9806-D81804169DBA}" srcOrd="1" destOrd="0" parTransId="{EC606004-2524-4128-8EB8-69347FAEA167}" sibTransId="{77AF0184-81D0-4448-B400-66754F0C73A0}"/>
    <dgm:cxn modelId="{66CE7458-C3C7-48FB-B699-371E081B8DF9}" type="presOf" srcId="{D04BB0A3-B04B-4758-9806-D81804169DBA}" destId="{3B59B1D1-9085-46E8-873E-EC2CBA6BA984}" srcOrd="0" destOrd="0" presId="urn:microsoft.com/office/officeart/2018/2/layout/IconLabelList"/>
    <dgm:cxn modelId="{A9524088-01FD-45EC-B1A5-76F96B5C44EF}" type="presOf" srcId="{6090CC33-1599-4A73-A982-EBE8D25448E9}" destId="{16682A28-CA96-4594-BE19-F97C8DC60FA6}" srcOrd="0" destOrd="0" presId="urn:microsoft.com/office/officeart/2018/2/layout/IconLabelList"/>
    <dgm:cxn modelId="{D5A89696-0B4C-4EE9-A1A9-0B54E00165BB}" srcId="{3241811F-995B-482D-A83E-056635CE80DA}" destId="{F8422D16-0E18-4684-9C83-8A225F524D30}" srcOrd="0" destOrd="0" parTransId="{4FCA2F03-2975-4FBB-9099-7EA4F76B0A00}" sibTransId="{138EBA9B-54CC-4695-967A-153871E744B8}"/>
    <dgm:cxn modelId="{DB2F00C9-8484-4433-84FD-C1F364E1F9B1}" type="presOf" srcId="{3241811F-995B-482D-A83E-056635CE80DA}" destId="{1AF2B4AD-FA9E-4389-99F8-58831625EEC0}" srcOrd="0" destOrd="0" presId="urn:microsoft.com/office/officeart/2018/2/layout/IconLabelList"/>
    <dgm:cxn modelId="{5D6A8BE0-51BE-4A30-B6D0-290B14100DE8}" type="presParOf" srcId="{1AF2B4AD-FA9E-4389-99F8-58831625EEC0}" destId="{E38CBA87-713F-4A63-93EA-5DFC62D3F9F7}" srcOrd="0" destOrd="0" presId="urn:microsoft.com/office/officeart/2018/2/layout/IconLabelList"/>
    <dgm:cxn modelId="{43BCCEBC-0724-4788-9E29-A2DE2A467CB5}" type="presParOf" srcId="{E38CBA87-713F-4A63-93EA-5DFC62D3F9F7}" destId="{5049AE3C-E15A-4A77-83C7-CC4DB0B02A4F}" srcOrd="0" destOrd="0" presId="urn:microsoft.com/office/officeart/2018/2/layout/IconLabelList"/>
    <dgm:cxn modelId="{E0CF306E-B019-4503-9815-07322FBCB828}" type="presParOf" srcId="{E38CBA87-713F-4A63-93EA-5DFC62D3F9F7}" destId="{B5B0E0E0-2BDC-49F9-AA88-8B7C62EC9721}" srcOrd="1" destOrd="0" presId="urn:microsoft.com/office/officeart/2018/2/layout/IconLabelList"/>
    <dgm:cxn modelId="{B639808C-FA52-47BD-BDED-CC6D8C4830AD}" type="presParOf" srcId="{E38CBA87-713F-4A63-93EA-5DFC62D3F9F7}" destId="{A48C6896-F564-4507-9057-585EC19AAAC0}" srcOrd="2" destOrd="0" presId="urn:microsoft.com/office/officeart/2018/2/layout/IconLabelList"/>
    <dgm:cxn modelId="{5C99C853-9DED-4FA8-9CC2-A0018A3C2576}" type="presParOf" srcId="{1AF2B4AD-FA9E-4389-99F8-58831625EEC0}" destId="{BD36D34B-44BA-41C1-8A7A-B658F8C20D52}" srcOrd="1" destOrd="0" presId="urn:microsoft.com/office/officeart/2018/2/layout/IconLabelList"/>
    <dgm:cxn modelId="{10929042-F019-41DA-8C8E-B9A8C84B2833}" type="presParOf" srcId="{1AF2B4AD-FA9E-4389-99F8-58831625EEC0}" destId="{530F2F3F-B5C8-4C18-A35B-454A54F2F67B}" srcOrd="2" destOrd="0" presId="urn:microsoft.com/office/officeart/2018/2/layout/IconLabelList"/>
    <dgm:cxn modelId="{E671AEED-A367-4F05-AE9A-B478490B1D33}" type="presParOf" srcId="{530F2F3F-B5C8-4C18-A35B-454A54F2F67B}" destId="{628A662E-B4DA-4593-AEA4-688425FF5927}" srcOrd="0" destOrd="0" presId="urn:microsoft.com/office/officeart/2018/2/layout/IconLabelList"/>
    <dgm:cxn modelId="{25DFE6C3-CDD9-43F9-8432-3868A02BF8F5}" type="presParOf" srcId="{530F2F3F-B5C8-4C18-A35B-454A54F2F67B}" destId="{1839EDCB-5564-4BFF-9F84-440D2F33B191}" srcOrd="1" destOrd="0" presId="urn:microsoft.com/office/officeart/2018/2/layout/IconLabelList"/>
    <dgm:cxn modelId="{2FB05FD5-B3A6-4BD2-9228-F96914FD9467}" type="presParOf" srcId="{530F2F3F-B5C8-4C18-A35B-454A54F2F67B}" destId="{3B59B1D1-9085-46E8-873E-EC2CBA6BA984}" srcOrd="2" destOrd="0" presId="urn:microsoft.com/office/officeart/2018/2/layout/IconLabelList"/>
    <dgm:cxn modelId="{EC2740BC-2F26-4779-BED6-0A197BF4838D}" type="presParOf" srcId="{1AF2B4AD-FA9E-4389-99F8-58831625EEC0}" destId="{AB5237B0-529A-42B3-A12F-237CA182A680}" srcOrd="3" destOrd="0" presId="urn:microsoft.com/office/officeart/2018/2/layout/IconLabelList"/>
    <dgm:cxn modelId="{8334B1B8-65AF-475E-BBB6-C7CD5C13CA23}" type="presParOf" srcId="{1AF2B4AD-FA9E-4389-99F8-58831625EEC0}" destId="{7DCB35E1-C51E-43A2-91DA-1569F55769FE}" srcOrd="4" destOrd="0" presId="urn:microsoft.com/office/officeart/2018/2/layout/IconLabelList"/>
    <dgm:cxn modelId="{3164362B-5A46-4CA3-A497-F3C3F13E65C8}" type="presParOf" srcId="{7DCB35E1-C51E-43A2-91DA-1569F55769FE}" destId="{5AF7C981-3ADB-4D9F-9942-E72C13610759}" srcOrd="0" destOrd="0" presId="urn:microsoft.com/office/officeart/2018/2/layout/IconLabelList"/>
    <dgm:cxn modelId="{F93D284C-6900-41AF-8779-E6458115ECE4}" type="presParOf" srcId="{7DCB35E1-C51E-43A2-91DA-1569F55769FE}" destId="{148EE8A8-B947-47AC-88FE-256C19A9B54C}" srcOrd="1" destOrd="0" presId="urn:microsoft.com/office/officeart/2018/2/layout/IconLabelList"/>
    <dgm:cxn modelId="{4408EA2E-1989-425A-9CFD-3DF4BB9AB2D5}" type="presParOf" srcId="{7DCB35E1-C51E-43A2-91DA-1569F55769FE}" destId="{16682A28-CA96-4594-BE19-F97C8DC60FA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1811F-995B-482D-A83E-056635CE80D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422D16-0E18-4684-9C83-8A225F524D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Cecilia López García</a:t>
          </a:r>
        </a:p>
      </dgm:t>
    </dgm:pt>
    <dgm:pt modelId="{4FCA2F03-2975-4FBB-9099-7EA4F76B0A00}" type="parTrans" cxnId="{D5A89696-0B4C-4EE9-A1A9-0B54E00165BB}">
      <dgm:prSet/>
      <dgm:spPr/>
      <dgm:t>
        <a:bodyPr/>
        <a:lstStyle/>
        <a:p>
          <a:endParaRPr lang="en-US"/>
        </a:p>
      </dgm:t>
    </dgm:pt>
    <dgm:pt modelId="{138EBA9B-54CC-4695-967A-153871E744B8}" type="sibTrans" cxnId="{D5A89696-0B4C-4EE9-A1A9-0B54E00165BB}">
      <dgm:prSet/>
      <dgm:spPr/>
      <dgm:t>
        <a:bodyPr/>
        <a:lstStyle/>
        <a:p>
          <a:endParaRPr lang="en-US"/>
        </a:p>
      </dgm:t>
    </dgm:pt>
    <dgm:pt modelId="{D04BB0A3-B04B-4758-9806-D81804169D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Grado Superior en Transporte y Logística</a:t>
          </a:r>
        </a:p>
      </dgm:t>
    </dgm:pt>
    <dgm:pt modelId="{EC606004-2524-4128-8EB8-69347FAEA167}" type="parTrans" cxnId="{35B09C75-88DD-4CC9-AEEF-B965B4A84118}">
      <dgm:prSet/>
      <dgm:spPr/>
      <dgm:t>
        <a:bodyPr/>
        <a:lstStyle/>
        <a:p>
          <a:endParaRPr lang="en-US"/>
        </a:p>
      </dgm:t>
    </dgm:pt>
    <dgm:pt modelId="{77AF0184-81D0-4448-B400-66754F0C73A0}" type="sibTrans" cxnId="{35B09C75-88DD-4CC9-AEEF-B965B4A84118}">
      <dgm:prSet/>
      <dgm:spPr/>
      <dgm:t>
        <a:bodyPr/>
        <a:lstStyle/>
        <a:p>
          <a:endParaRPr lang="en-US"/>
        </a:p>
      </dgm:t>
    </dgm:pt>
    <dgm:pt modelId="{6090CC33-1599-4A73-A982-EBE8D25448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Módulo</a:t>
          </a:r>
          <a:r>
            <a:rPr lang="en-US" dirty="0"/>
            <a:t> de </a:t>
          </a:r>
          <a:r>
            <a:rPr lang="en-US" dirty="0" err="1"/>
            <a:t>Comercialización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transporte</a:t>
          </a:r>
          <a:r>
            <a:rPr lang="en-US" dirty="0"/>
            <a:t> y </a:t>
          </a:r>
          <a:r>
            <a:rPr lang="en-US" dirty="0" err="1"/>
            <a:t>logística</a:t>
          </a:r>
          <a:endParaRPr lang="en-US" dirty="0"/>
        </a:p>
      </dgm:t>
    </dgm:pt>
    <dgm:pt modelId="{64A5E5C5-4E75-4175-8CAD-72C548DF94B0}" type="parTrans" cxnId="{9123D51A-ACE5-4927-953A-736A4E022454}">
      <dgm:prSet/>
      <dgm:spPr/>
      <dgm:t>
        <a:bodyPr/>
        <a:lstStyle/>
        <a:p>
          <a:endParaRPr lang="en-US"/>
        </a:p>
      </dgm:t>
    </dgm:pt>
    <dgm:pt modelId="{A5AC9BA8-2378-4BD1-BA07-5B7E574DAC86}" type="sibTrans" cxnId="{9123D51A-ACE5-4927-953A-736A4E022454}">
      <dgm:prSet/>
      <dgm:spPr/>
      <dgm:t>
        <a:bodyPr/>
        <a:lstStyle/>
        <a:p>
          <a:endParaRPr lang="en-US"/>
        </a:p>
      </dgm:t>
    </dgm:pt>
    <dgm:pt modelId="{1AF2B4AD-FA9E-4389-99F8-58831625EEC0}" type="pres">
      <dgm:prSet presAssocID="{3241811F-995B-482D-A83E-056635CE80DA}" presName="root" presStyleCnt="0">
        <dgm:presLayoutVars>
          <dgm:dir/>
          <dgm:resizeHandles val="exact"/>
        </dgm:presLayoutVars>
      </dgm:prSet>
      <dgm:spPr/>
    </dgm:pt>
    <dgm:pt modelId="{E38CBA87-713F-4A63-93EA-5DFC62D3F9F7}" type="pres">
      <dgm:prSet presAssocID="{F8422D16-0E18-4684-9C83-8A225F524D30}" presName="compNode" presStyleCnt="0"/>
      <dgm:spPr/>
    </dgm:pt>
    <dgm:pt modelId="{5049AE3C-E15A-4A77-83C7-CC4DB0B02A4F}" type="pres">
      <dgm:prSet presAssocID="{F8422D16-0E18-4684-9C83-8A225F524D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"/>
        </a:ext>
      </dgm:extLst>
    </dgm:pt>
    <dgm:pt modelId="{B5B0E0E0-2BDC-49F9-AA88-8B7C62EC9721}" type="pres">
      <dgm:prSet presAssocID="{F8422D16-0E18-4684-9C83-8A225F524D30}" presName="spaceRect" presStyleCnt="0"/>
      <dgm:spPr/>
    </dgm:pt>
    <dgm:pt modelId="{A48C6896-F564-4507-9057-585EC19AAAC0}" type="pres">
      <dgm:prSet presAssocID="{F8422D16-0E18-4684-9C83-8A225F524D30}" presName="textRect" presStyleLbl="revTx" presStyleIdx="0" presStyleCnt="3">
        <dgm:presLayoutVars>
          <dgm:chMax val="1"/>
          <dgm:chPref val="1"/>
        </dgm:presLayoutVars>
      </dgm:prSet>
      <dgm:spPr/>
    </dgm:pt>
    <dgm:pt modelId="{BD36D34B-44BA-41C1-8A7A-B658F8C20D52}" type="pres">
      <dgm:prSet presAssocID="{138EBA9B-54CC-4695-967A-153871E744B8}" presName="sibTrans" presStyleCnt="0"/>
      <dgm:spPr/>
    </dgm:pt>
    <dgm:pt modelId="{530F2F3F-B5C8-4C18-A35B-454A54F2F67B}" type="pres">
      <dgm:prSet presAssocID="{D04BB0A3-B04B-4758-9806-D81804169DBA}" presName="compNode" presStyleCnt="0"/>
      <dgm:spPr/>
    </dgm:pt>
    <dgm:pt modelId="{628A662E-B4DA-4593-AEA4-688425FF5927}" type="pres">
      <dgm:prSet presAssocID="{D04BB0A3-B04B-4758-9806-D81804169D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ión"/>
        </a:ext>
      </dgm:extLst>
    </dgm:pt>
    <dgm:pt modelId="{1839EDCB-5564-4BFF-9F84-440D2F33B191}" type="pres">
      <dgm:prSet presAssocID="{D04BB0A3-B04B-4758-9806-D81804169DBA}" presName="spaceRect" presStyleCnt="0"/>
      <dgm:spPr/>
    </dgm:pt>
    <dgm:pt modelId="{3B59B1D1-9085-46E8-873E-EC2CBA6BA984}" type="pres">
      <dgm:prSet presAssocID="{D04BB0A3-B04B-4758-9806-D81804169DBA}" presName="textRect" presStyleLbl="revTx" presStyleIdx="1" presStyleCnt="3">
        <dgm:presLayoutVars>
          <dgm:chMax val="1"/>
          <dgm:chPref val="1"/>
        </dgm:presLayoutVars>
      </dgm:prSet>
      <dgm:spPr/>
    </dgm:pt>
    <dgm:pt modelId="{AB5237B0-529A-42B3-A12F-237CA182A680}" type="pres">
      <dgm:prSet presAssocID="{77AF0184-81D0-4448-B400-66754F0C73A0}" presName="sibTrans" presStyleCnt="0"/>
      <dgm:spPr/>
    </dgm:pt>
    <dgm:pt modelId="{7DCB35E1-C51E-43A2-91DA-1569F55769FE}" type="pres">
      <dgm:prSet presAssocID="{6090CC33-1599-4A73-A982-EBE8D25448E9}" presName="compNode" presStyleCnt="0"/>
      <dgm:spPr/>
    </dgm:pt>
    <dgm:pt modelId="{5AF7C981-3ADB-4D9F-9942-E72C13610759}" type="pres">
      <dgm:prSet presAssocID="{6090CC33-1599-4A73-A982-EBE8D25448E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ión"/>
        </a:ext>
      </dgm:extLst>
    </dgm:pt>
    <dgm:pt modelId="{148EE8A8-B947-47AC-88FE-256C19A9B54C}" type="pres">
      <dgm:prSet presAssocID="{6090CC33-1599-4A73-A982-EBE8D25448E9}" presName="spaceRect" presStyleCnt="0"/>
      <dgm:spPr/>
    </dgm:pt>
    <dgm:pt modelId="{16682A28-CA96-4594-BE19-F97C8DC60FA6}" type="pres">
      <dgm:prSet presAssocID="{6090CC33-1599-4A73-A982-EBE8D25448E9}" presName="textRect" presStyleLbl="revTx" presStyleIdx="2" presStyleCnt="3" custScaleX="230477">
        <dgm:presLayoutVars>
          <dgm:chMax val="1"/>
          <dgm:chPref val="1"/>
        </dgm:presLayoutVars>
      </dgm:prSet>
      <dgm:spPr/>
    </dgm:pt>
  </dgm:ptLst>
  <dgm:cxnLst>
    <dgm:cxn modelId="{9123D51A-ACE5-4927-953A-736A4E022454}" srcId="{3241811F-995B-482D-A83E-056635CE80DA}" destId="{6090CC33-1599-4A73-A982-EBE8D25448E9}" srcOrd="2" destOrd="0" parTransId="{64A5E5C5-4E75-4175-8CAD-72C548DF94B0}" sibTransId="{A5AC9BA8-2378-4BD1-BA07-5B7E574DAC86}"/>
    <dgm:cxn modelId="{EE949C4B-0D88-4BC6-AB66-1C6F4C5FF174}" type="presOf" srcId="{F8422D16-0E18-4684-9C83-8A225F524D30}" destId="{A48C6896-F564-4507-9057-585EC19AAAC0}" srcOrd="0" destOrd="0" presId="urn:microsoft.com/office/officeart/2018/2/layout/IconLabelList"/>
    <dgm:cxn modelId="{35B09C75-88DD-4CC9-AEEF-B965B4A84118}" srcId="{3241811F-995B-482D-A83E-056635CE80DA}" destId="{D04BB0A3-B04B-4758-9806-D81804169DBA}" srcOrd="1" destOrd="0" parTransId="{EC606004-2524-4128-8EB8-69347FAEA167}" sibTransId="{77AF0184-81D0-4448-B400-66754F0C73A0}"/>
    <dgm:cxn modelId="{66CE7458-C3C7-48FB-B699-371E081B8DF9}" type="presOf" srcId="{D04BB0A3-B04B-4758-9806-D81804169DBA}" destId="{3B59B1D1-9085-46E8-873E-EC2CBA6BA984}" srcOrd="0" destOrd="0" presId="urn:microsoft.com/office/officeart/2018/2/layout/IconLabelList"/>
    <dgm:cxn modelId="{A9524088-01FD-45EC-B1A5-76F96B5C44EF}" type="presOf" srcId="{6090CC33-1599-4A73-A982-EBE8D25448E9}" destId="{16682A28-CA96-4594-BE19-F97C8DC60FA6}" srcOrd="0" destOrd="0" presId="urn:microsoft.com/office/officeart/2018/2/layout/IconLabelList"/>
    <dgm:cxn modelId="{D5A89696-0B4C-4EE9-A1A9-0B54E00165BB}" srcId="{3241811F-995B-482D-A83E-056635CE80DA}" destId="{F8422D16-0E18-4684-9C83-8A225F524D30}" srcOrd="0" destOrd="0" parTransId="{4FCA2F03-2975-4FBB-9099-7EA4F76B0A00}" sibTransId="{138EBA9B-54CC-4695-967A-153871E744B8}"/>
    <dgm:cxn modelId="{DB2F00C9-8484-4433-84FD-C1F364E1F9B1}" type="presOf" srcId="{3241811F-995B-482D-A83E-056635CE80DA}" destId="{1AF2B4AD-FA9E-4389-99F8-58831625EEC0}" srcOrd="0" destOrd="0" presId="urn:microsoft.com/office/officeart/2018/2/layout/IconLabelList"/>
    <dgm:cxn modelId="{5D6A8BE0-51BE-4A30-B6D0-290B14100DE8}" type="presParOf" srcId="{1AF2B4AD-FA9E-4389-99F8-58831625EEC0}" destId="{E38CBA87-713F-4A63-93EA-5DFC62D3F9F7}" srcOrd="0" destOrd="0" presId="urn:microsoft.com/office/officeart/2018/2/layout/IconLabelList"/>
    <dgm:cxn modelId="{43BCCEBC-0724-4788-9E29-A2DE2A467CB5}" type="presParOf" srcId="{E38CBA87-713F-4A63-93EA-5DFC62D3F9F7}" destId="{5049AE3C-E15A-4A77-83C7-CC4DB0B02A4F}" srcOrd="0" destOrd="0" presId="urn:microsoft.com/office/officeart/2018/2/layout/IconLabelList"/>
    <dgm:cxn modelId="{E0CF306E-B019-4503-9815-07322FBCB828}" type="presParOf" srcId="{E38CBA87-713F-4A63-93EA-5DFC62D3F9F7}" destId="{B5B0E0E0-2BDC-49F9-AA88-8B7C62EC9721}" srcOrd="1" destOrd="0" presId="urn:microsoft.com/office/officeart/2018/2/layout/IconLabelList"/>
    <dgm:cxn modelId="{B639808C-FA52-47BD-BDED-CC6D8C4830AD}" type="presParOf" srcId="{E38CBA87-713F-4A63-93EA-5DFC62D3F9F7}" destId="{A48C6896-F564-4507-9057-585EC19AAAC0}" srcOrd="2" destOrd="0" presId="urn:microsoft.com/office/officeart/2018/2/layout/IconLabelList"/>
    <dgm:cxn modelId="{5C99C853-9DED-4FA8-9CC2-A0018A3C2576}" type="presParOf" srcId="{1AF2B4AD-FA9E-4389-99F8-58831625EEC0}" destId="{BD36D34B-44BA-41C1-8A7A-B658F8C20D52}" srcOrd="1" destOrd="0" presId="urn:microsoft.com/office/officeart/2018/2/layout/IconLabelList"/>
    <dgm:cxn modelId="{10929042-F019-41DA-8C8E-B9A8C84B2833}" type="presParOf" srcId="{1AF2B4AD-FA9E-4389-99F8-58831625EEC0}" destId="{530F2F3F-B5C8-4C18-A35B-454A54F2F67B}" srcOrd="2" destOrd="0" presId="urn:microsoft.com/office/officeart/2018/2/layout/IconLabelList"/>
    <dgm:cxn modelId="{E671AEED-A367-4F05-AE9A-B478490B1D33}" type="presParOf" srcId="{530F2F3F-B5C8-4C18-A35B-454A54F2F67B}" destId="{628A662E-B4DA-4593-AEA4-688425FF5927}" srcOrd="0" destOrd="0" presId="urn:microsoft.com/office/officeart/2018/2/layout/IconLabelList"/>
    <dgm:cxn modelId="{25DFE6C3-CDD9-43F9-8432-3868A02BF8F5}" type="presParOf" srcId="{530F2F3F-B5C8-4C18-A35B-454A54F2F67B}" destId="{1839EDCB-5564-4BFF-9F84-440D2F33B191}" srcOrd="1" destOrd="0" presId="urn:microsoft.com/office/officeart/2018/2/layout/IconLabelList"/>
    <dgm:cxn modelId="{2FB05FD5-B3A6-4BD2-9228-F96914FD9467}" type="presParOf" srcId="{530F2F3F-B5C8-4C18-A35B-454A54F2F67B}" destId="{3B59B1D1-9085-46E8-873E-EC2CBA6BA984}" srcOrd="2" destOrd="0" presId="urn:microsoft.com/office/officeart/2018/2/layout/IconLabelList"/>
    <dgm:cxn modelId="{EC2740BC-2F26-4779-BED6-0A197BF4838D}" type="presParOf" srcId="{1AF2B4AD-FA9E-4389-99F8-58831625EEC0}" destId="{AB5237B0-529A-42B3-A12F-237CA182A680}" srcOrd="3" destOrd="0" presId="urn:microsoft.com/office/officeart/2018/2/layout/IconLabelList"/>
    <dgm:cxn modelId="{8334B1B8-65AF-475E-BBB6-C7CD5C13CA23}" type="presParOf" srcId="{1AF2B4AD-FA9E-4389-99F8-58831625EEC0}" destId="{7DCB35E1-C51E-43A2-91DA-1569F55769FE}" srcOrd="4" destOrd="0" presId="urn:microsoft.com/office/officeart/2018/2/layout/IconLabelList"/>
    <dgm:cxn modelId="{3164362B-5A46-4CA3-A497-F3C3F13E65C8}" type="presParOf" srcId="{7DCB35E1-C51E-43A2-91DA-1569F55769FE}" destId="{5AF7C981-3ADB-4D9F-9942-E72C13610759}" srcOrd="0" destOrd="0" presId="urn:microsoft.com/office/officeart/2018/2/layout/IconLabelList"/>
    <dgm:cxn modelId="{F93D284C-6900-41AF-8779-E6458115ECE4}" type="presParOf" srcId="{7DCB35E1-C51E-43A2-91DA-1569F55769FE}" destId="{148EE8A8-B947-47AC-88FE-256C19A9B54C}" srcOrd="1" destOrd="0" presId="urn:microsoft.com/office/officeart/2018/2/layout/IconLabelList"/>
    <dgm:cxn modelId="{4408EA2E-1989-425A-9CFD-3DF4BB9AB2D5}" type="presParOf" srcId="{7DCB35E1-C51E-43A2-91DA-1569F55769FE}" destId="{16682A28-CA96-4594-BE19-F97C8DC60FA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9AE3C-E15A-4A77-83C7-CC4DB0B02A4F}">
      <dsp:nvSpPr>
        <dsp:cNvPr id="0" name=""/>
        <dsp:cNvSpPr/>
      </dsp:nvSpPr>
      <dsp:spPr>
        <a:xfrm>
          <a:off x="251694" y="195696"/>
          <a:ext cx="408955" cy="4089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C6896-F564-4507-9057-585EC19AAAC0}">
      <dsp:nvSpPr>
        <dsp:cNvPr id="0" name=""/>
        <dsp:cNvSpPr/>
      </dsp:nvSpPr>
      <dsp:spPr>
        <a:xfrm>
          <a:off x="1777" y="741023"/>
          <a:ext cx="908789" cy="36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Cecilia López García</a:t>
          </a:r>
        </a:p>
      </dsp:txBody>
      <dsp:txXfrm>
        <a:off x="1777" y="741023"/>
        <a:ext cx="908789" cy="363515"/>
      </dsp:txXfrm>
    </dsp:sp>
    <dsp:sp modelId="{628A662E-B4DA-4593-AEA4-688425FF5927}">
      <dsp:nvSpPr>
        <dsp:cNvPr id="0" name=""/>
        <dsp:cNvSpPr/>
      </dsp:nvSpPr>
      <dsp:spPr>
        <a:xfrm>
          <a:off x="1319521" y="195696"/>
          <a:ext cx="408955" cy="4089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9B1D1-9085-46E8-873E-EC2CBA6BA984}">
      <dsp:nvSpPr>
        <dsp:cNvPr id="0" name=""/>
        <dsp:cNvSpPr/>
      </dsp:nvSpPr>
      <dsp:spPr>
        <a:xfrm>
          <a:off x="1069604" y="741023"/>
          <a:ext cx="908789" cy="36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Grado Superior en Transporte y Logística</a:t>
          </a:r>
        </a:p>
      </dsp:txBody>
      <dsp:txXfrm>
        <a:off x="1069604" y="741023"/>
        <a:ext cx="908789" cy="363515"/>
      </dsp:txXfrm>
    </dsp:sp>
    <dsp:sp modelId="{5AF7C981-3ADB-4D9F-9942-E72C13610759}">
      <dsp:nvSpPr>
        <dsp:cNvPr id="0" name=""/>
        <dsp:cNvSpPr/>
      </dsp:nvSpPr>
      <dsp:spPr>
        <a:xfrm>
          <a:off x="2387349" y="195696"/>
          <a:ext cx="408955" cy="4089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82A28-CA96-4594-BE19-F97C8DC60FA6}">
      <dsp:nvSpPr>
        <dsp:cNvPr id="0" name=""/>
        <dsp:cNvSpPr/>
      </dsp:nvSpPr>
      <dsp:spPr>
        <a:xfrm>
          <a:off x="2137432" y="741023"/>
          <a:ext cx="908789" cy="36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Módulo de Comercialización en transporte y logística</a:t>
          </a:r>
        </a:p>
      </dsp:txBody>
      <dsp:txXfrm>
        <a:off x="2137432" y="741023"/>
        <a:ext cx="908789" cy="363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9AE3C-E15A-4A77-83C7-CC4DB0B02A4F}">
      <dsp:nvSpPr>
        <dsp:cNvPr id="0" name=""/>
        <dsp:cNvSpPr/>
      </dsp:nvSpPr>
      <dsp:spPr>
        <a:xfrm>
          <a:off x="180128" y="322694"/>
          <a:ext cx="294653" cy="2946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C6896-F564-4507-9057-585EC19AAAC0}">
      <dsp:nvSpPr>
        <dsp:cNvPr id="0" name=""/>
        <dsp:cNvSpPr/>
      </dsp:nvSpPr>
      <dsp:spPr>
        <a:xfrm>
          <a:off x="62" y="715627"/>
          <a:ext cx="654785" cy="26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Cecilia López García</a:t>
          </a:r>
        </a:p>
      </dsp:txBody>
      <dsp:txXfrm>
        <a:off x="62" y="715627"/>
        <a:ext cx="654785" cy="261914"/>
      </dsp:txXfrm>
    </dsp:sp>
    <dsp:sp modelId="{628A662E-B4DA-4593-AEA4-688425FF5927}">
      <dsp:nvSpPr>
        <dsp:cNvPr id="0" name=""/>
        <dsp:cNvSpPr/>
      </dsp:nvSpPr>
      <dsp:spPr>
        <a:xfrm>
          <a:off x="949500" y="322694"/>
          <a:ext cx="294653" cy="2946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9B1D1-9085-46E8-873E-EC2CBA6BA984}">
      <dsp:nvSpPr>
        <dsp:cNvPr id="0" name=""/>
        <dsp:cNvSpPr/>
      </dsp:nvSpPr>
      <dsp:spPr>
        <a:xfrm>
          <a:off x="769434" y="715627"/>
          <a:ext cx="654785" cy="26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Grado Superior en Transporte y Logística</a:t>
          </a:r>
        </a:p>
      </dsp:txBody>
      <dsp:txXfrm>
        <a:off x="769434" y="715627"/>
        <a:ext cx="654785" cy="261914"/>
      </dsp:txXfrm>
    </dsp:sp>
    <dsp:sp modelId="{5AF7C981-3ADB-4D9F-9942-E72C13610759}">
      <dsp:nvSpPr>
        <dsp:cNvPr id="0" name=""/>
        <dsp:cNvSpPr/>
      </dsp:nvSpPr>
      <dsp:spPr>
        <a:xfrm>
          <a:off x="2146045" y="322694"/>
          <a:ext cx="294653" cy="2946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82A28-CA96-4594-BE19-F97C8DC60FA6}">
      <dsp:nvSpPr>
        <dsp:cNvPr id="0" name=""/>
        <dsp:cNvSpPr/>
      </dsp:nvSpPr>
      <dsp:spPr>
        <a:xfrm>
          <a:off x="1538807" y="715627"/>
          <a:ext cx="1509129" cy="26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Módulo</a:t>
          </a:r>
          <a:r>
            <a:rPr lang="en-US" sz="1100" kern="1200" dirty="0"/>
            <a:t> de </a:t>
          </a:r>
          <a:r>
            <a:rPr lang="en-US" sz="1100" kern="1200" dirty="0" err="1"/>
            <a:t>Comercialización</a:t>
          </a:r>
          <a:r>
            <a:rPr lang="en-US" sz="1100" kern="1200" dirty="0"/>
            <a:t> </a:t>
          </a:r>
          <a:r>
            <a:rPr lang="en-US" sz="1100" kern="1200" dirty="0" err="1"/>
            <a:t>en</a:t>
          </a:r>
          <a:r>
            <a:rPr lang="en-US" sz="1100" kern="1200" dirty="0"/>
            <a:t> </a:t>
          </a:r>
          <a:r>
            <a:rPr lang="en-US" sz="1100" kern="1200" dirty="0" err="1"/>
            <a:t>transporte</a:t>
          </a:r>
          <a:r>
            <a:rPr lang="en-US" sz="1100" kern="1200" dirty="0"/>
            <a:t> y </a:t>
          </a:r>
          <a:r>
            <a:rPr lang="en-US" sz="1100" kern="1200" dirty="0" err="1"/>
            <a:t>logística</a:t>
          </a:r>
          <a:endParaRPr lang="en-US" sz="1100" kern="1200" dirty="0"/>
        </a:p>
      </dsp:txBody>
      <dsp:txXfrm>
        <a:off x="1538807" y="715627"/>
        <a:ext cx="1509129" cy="261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24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9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11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39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35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6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53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8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8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29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4D57BDD-E64A-4D27-8978-82FFCA18A12C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72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2.xml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Data" Target="../diagrams/data2.xml"/><Relationship Id="rId11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microsoft.com/office/2007/relationships/diagramDrawing" Target="../diagrams/drawing2.xml"/><Relationship Id="rId4" Type="http://schemas.openxmlformats.org/officeDocument/2006/relationships/image" Target="../media/image1.jp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997D7A4F-E9FE-F69D-0333-04663997F6E7}"/>
              </a:ext>
            </a:extLst>
          </p:cNvPr>
          <p:cNvSpPr txBox="1"/>
          <p:nvPr/>
        </p:nvSpPr>
        <p:spPr>
          <a:xfrm>
            <a:off x="0" y="-524693"/>
            <a:ext cx="12366885" cy="17044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ESPACIO DE ACTIVIDADES CON DISTINTOS RITMOS DE APRENDIZAJE</a:t>
            </a:r>
          </a:p>
        </p:txBody>
      </p:sp>
      <p:graphicFrame>
        <p:nvGraphicFramePr>
          <p:cNvPr id="100" name="CuadroTexto 13">
            <a:extLst>
              <a:ext uri="{FF2B5EF4-FFF2-40B4-BE49-F238E27FC236}">
                <a16:creationId xmlns:a16="http://schemas.microsoft.com/office/drawing/2014/main" id="{FD4A4826-1FC6-EF98-5612-97E118258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808156"/>
              </p:ext>
            </p:extLst>
          </p:nvPr>
        </p:nvGraphicFramePr>
        <p:xfrm>
          <a:off x="184088" y="4718388"/>
          <a:ext cx="3047999" cy="130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3" name="Rectángulo: esquinas redondeadas 92">
            <a:extLst>
              <a:ext uri="{FF2B5EF4-FFF2-40B4-BE49-F238E27FC236}">
                <a16:creationId xmlns:a16="http://schemas.microsoft.com/office/drawing/2014/main" id="{4EEF835C-96B7-1B2E-A087-D9A58053776D}"/>
              </a:ext>
            </a:extLst>
          </p:cNvPr>
          <p:cNvSpPr/>
          <p:nvPr/>
        </p:nvSpPr>
        <p:spPr>
          <a:xfrm>
            <a:off x="2406802" y="2694706"/>
            <a:ext cx="757361" cy="775517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F0502020204030204" pitchFamily="34" charset="0"/>
              </a:rPr>
              <a:t>1</a:t>
            </a:r>
          </a:p>
        </p:txBody>
      </p:sp>
      <p:pic>
        <p:nvPicPr>
          <p:cNvPr id="99" name="Imagen 98" descr="Pollo no impresionado">
            <a:extLst>
              <a:ext uri="{FF2B5EF4-FFF2-40B4-BE49-F238E27FC236}">
                <a16:creationId xmlns:a16="http://schemas.microsoft.com/office/drawing/2014/main" id="{C9A5D075-9599-C1D1-249A-CE9B9D052A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8" y="1403238"/>
            <a:ext cx="1917607" cy="1917607"/>
          </a:xfrm>
          <a:prstGeom prst="rect">
            <a:avLst/>
          </a:prstGeom>
        </p:spPr>
      </p:pic>
      <p:sp>
        <p:nvSpPr>
          <p:cNvPr id="101" name="Rectángulo: esquinas redondeadas 100">
            <a:extLst>
              <a:ext uri="{FF2B5EF4-FFF2-40B4-BE49-F238E27FC236}">
                <a16:creationId xmlns:a16="http://schemas.microsoft.com/office/drawing/2014/main" id="{A3469F4D-3E95-C581-053A-5DC8B9A047FC}"/>
              </a:ext>
            </a:extLst>
          </p:cNvPr>
          <p:cNvSpPr/>
          <p:nvPr/>
        </p:nvSpPr>
        <p:spPr>
          <a:xfrm>
            <a:off x="4238643" y="2666083"/>
            <a:ext cx="757361" cy="775517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F0502020204030204" pitchFamily="34" charset="0"/>
              </a:rPr>
              <a:t>2</a:t>
            </a:r>
          </a:p>
        </p:txBody>
      </p:sp>
      <p:pic>
        <p:nvPicPr>
          <p:cNvPr id="103" name="Gráfico 102" descr="Portátil con teléfono y calculadora">
            <a:extLst>
              <a:ext uri="{FF2B5EF4-FFF2-40B4-BE49-F238E27FC236}">
                <a16:creationId xmlns:a16="http://schemas.microsoft.com/office/drawing/2014/main" id="{D3093C9C-5D44-69C3-EBF6-2E53E760A3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97559" y="3236239"/>
            <a:ext cx="1917607" cy="1917607"/>
          </a:xfrm>
          <a:prstGeom prst="rect">
            <a:avLst/>
          </a:prstGeom>
        </p:spPr>
      </p:pic>
      <p:sp>
        <p:nvSpPr>
          <p:cNvPr id="104" name="Rectángulo: esquinas redondeadas 103">
            <a:extLst>
              <a:ext uri="{FF2B5EF4-FFF2-40B4-BE49-F238E27FC236}">
                <a16:creationId xmlns:a16="http://schemas.microsoft.com/office/drawing/2014/main" id="{DCD91006-0871-BA07-70CC-28C7909A93B6}"/>
              </a:ext>
            </a:extLst>
          </p:cNvPr>
          <p:cNvSpPr/>
          <p:nvPr/>
        </p:nvSpPr>
        <p:spPr>
          <a:xfrm>
            <a:off x="6008513" y="2691172"/>
            <a:ext cx="757361" cy="775517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F0502020204030204" pitchFamily="34" charset="0"/>
              </a:rPr>
              <a:t>3</a:t>
            </a:r>
          </a:p>
        </p:txBody>
      </p:sp>
      <p:sp>
        <p:nvSpPr>
          <p:cNvPr id="107" name="Rectángulo: esquinas redondeadas 106">
            <a:extLst>
              <a:ext uri="{FF2B5EF4-FFF2-40B4-BE49-F238E27FC236}">
                <a16:creationId xmlns:a16="http://schemas.microsoft.com/office/drawing/2014/main" id="{CF0F7DD7-BDAA-111D-9842-52BB9649E56F}"/>
              </a:ext>
            </a:extLst>
          </p:cNvPr>
          <p:cNvSpPr/>
          <p:nvPr/>
        </p:nvSpPr>
        <p:spPr>
          <a:xfrm>
            <a:off x="8927684" y="3547416"/>
            <a:ext cx="757361" cy="775517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F0502020204030204" pitchFamily="34" charset="0"/>
              </a:rPr>
              <a:t>4</a:t>
            </a:r>
          </a:p>
        </p:txBody>
      </p:sp>
      <p:sp>
        <p:nvSpPr>
          <p:cNvPr id="111" name="Rectángulo: esquinas redondeadas 110">
            <a:extLst>
              <a:ext uri="{FF2B5EF4-FFF2-40B4-BE49-F238E27FC236}">
                <a16:creationId xmlns:a16="http://schemas.microsoft.com/office/drawing/2014/main" id="{2320310F-813C-9482-5295-E0672847E245}"/>
              </a:ext>
            </a:extLst>
          </p:cNvPr>
          <p:cNvSpPr/>
          <p:nvPr/>
        </p:nvSpPr>
        <p:spPr>
          <a:xfrm>
            <a:off x="670279" y="3447951"/>
            <a:ext cx="896353" cy="775517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F0502020204030204" pitchFamily="34" charset="0"/>
              </a:rPr>
              <a:t>INICIO</a:t>
            </a:r>
          </a:p>
        </p:txBody>
      </p:sp>
      <p:pic>
        <p:nvPicPr>
          <p:cNvPr id="117" name="Imagen 116" descr="Pollo con pulgar arriba">
            <a:extLst>
              <a:ext uri="{FF2B5EF4-FFF2-40B4-BE49-F238E27FC236}">
                <a16:creationId xmlns:a16="http://schemas.microsoft.com/office/drawing/2014/main" id="{198E90FF-8394-FAC9-2061-AA996049B7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82" y="1650958"/>
            <a:ext cx="1669888" cy="1669888"/>
          </a:xfrm>
          <a:prstGeom prst="rect">
            <a:avLst/>
          </a:prstGeom>
        </p:spPr>
      </p:pic>
      <p:sp>
        <p:nvSpPr>
          <p:cNvPr id="119" name="Rectángulo: esquinas redondeadas 118">
            <a:extLst>
              <a:ext uri="{FF2B5EF4-FFF2-40B4-BE49-F238E27FC236}">
                <a16:creationId xmlns:a16="http://schemas.microsoft.com/office/drawing/2014/main" id="{FD51B9CF-7500-A5DF-216B-73D7D36C3C0C}"/>
              </a:ext>
            </a:extLst>
          </p:cNvPr>
          <p:cNvSpPr/>
          <p:nvPr/>
        </p:nvSpPr>
        <p:spPr>
          <a:xfrm>
            <a:off x="10337384" y="3591878"/>
            <a:ext cx="896353" cy="77551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F0502020204030204" pitchFamily="34" charset="0"/>
              </a:rPr>
              <a:t>FINAL</a:t>
            </a:r>
          </a:p>
        </p:txBody>
      </p:sp>
      <p:pic>
        <p:nvPicPr>
          <p:cNvPr id="129" name="Imagen 128" descr="Pollo avergonzado">
            <a:extLst>
              <a:ext uri="{FF2B5EF4-FFF2-40B4-BE49-F238E27FC236}">
                <a16:creationId xmlns:a16="http://schemas.microsoft.com/office/drawing/2014/main" id="{E3BB5380-EF41-6000-18F1-EA3827FFED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45" y="1220791"/>
            <a:ext cx="1416264" cy="1416264"/>
          </a:xfrm>
          <a:prstGeom prst="rect">
            <a:avLst/>
          </a:prstGeom>
        </p:spPr>
      </p:pic>
      <p:pic>
        <p:nvPicPr>
          <p:cNvPr id="131" name="Imagen 130" descr="Pollo con lengua fuera">
            <a:extLst>
              <a:ext uri="{FF2B5EF4-FFF2-40B4-BE49-F238E27FC236}">
                <a16:creationId xmlns:a16="http://schemas.microsoft.com/office/drawing/2014/main" id="{8F44E0C3-807A-2873-E5DE-78F9F0C29D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52" y="1220791"/>
            <a:ext cx="1313926" cy="1313926"/>
          </a:xfrm>
          <a:prstGeom prst="rect">
            <a:avLst/>
          </a:prstGeom>
        </p:spPr>
      </p:pic>
      <p:pic>
        <p:nvPicPr>
          <p:cNvPr id="133" name="Imagen 132" descr="Pollo triste">
            <a:extLst>
              <a:ext uri="{FF2B5EF4-FFF2-40B4-BE49-F238E27FC236}">
                <a16:creationId xmlns:a16="http://schemas.microsoft.com/office/drawing/2014/main" id="{09462F4F-A8A9-9A58-BA12-560C2E2DE2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8" y="1187301"/>
            <a:ext cx="1503871" cy="1503871"/>
          </a:xfrm>
          <a:prstGeom prst="rect">
            <a:avLst/>
          </a:prstGeom>
        </p:spPr>
      </p:pic>
      <p:pic>
        <p:nvPicPr>
          <p:cNvPr id="135" name="Imagen 134" descr="Pollo llorando">
            <a:extLst>
              <a:ext uri="{FF2B5EF4-FFF2-40B4-BE49-F238E27FC236}">
                <a16:creationId xmlns:a16="http://schemas.microsoft.com/office/drawing/2014/main" id="{0DECC30D-2D1B-0FC8-8569-EBA8C121C2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231" y="4140371"/>
            <a:ext cx="1917607" cy="1917607"/>
          </a:xfrm>
          <a:prstGeom prst="rect">
            <a:avLst/>
          </a:prstGeom>
        </p:spPr>
      </p:pic>
      <p:sp>
        <p:nvSpPr>
          <p:cNvPr id="137" name="Elipse 136">
            <a:extLst>
              <a:ext uri="{FF2B5EF4-FFF2-40B4-BE49-F238E27FC236}">
                <a16:creationId xmlns:a16="http://schemas.microsoft.com/office/drawing/2014/main" id="{A024FC72-ABAF-B536-CF2F-C8DEEFC59E96}"/>
              </a:ext>
            </a:extLst>
          </p:cNvPr>
          <p:cNvSpPr/>
          <p:nvPr/>
        </p:nvSpPr>
        <p:spPr>
          <a:xfrm>
            <a:off x="6910720" y="4763583"/>
            <a:ext cx="1235683" cy="1235683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REPOSTAJE</a:t>
            </a:r>
          </a:p>
        </p:txBody>
      </p:sp>
    </p:spTree>
    <p:extLst>
      <p:ext uri="{BB962C8B-B14F-4D97-AF65-F5344CB8AC3E}">
        <p14:creationId xmlns:p14="http://schemas.microsoft.com/office/powerpoint/2010/main" val="205990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3" name="Picture 2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5" name="Straight Connector 3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3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35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37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3" name="Imagen 2" descr="Lápices de colores dentro de un portalápices que está encima de una mesa de madera">
            <a:extLst>
              <a:ext uri="{FF2B5EF4-FFF2-40B4-BE49-F238E27FC236}">
                <a16:creationId xmlns:a16="http://schemas.microsoft.com/office/drawing/2014/main" id="{3E9318FF-516C-8E2A-D6F5-0B5F4D49C5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b="10447"/>
          <a:stretch/>
        </p:blipFill>
        <p:spPr>
          <a:xfrm>
            <a:off x="778568" y="736000"/>
            <a:ext cx="10634562" cy="52404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AA034CF-79F4-B814-EAFE-A9AED992D1A3}"/>
              </a:ext>
            </a:extLst>
          </p:cNvPr>
          <p:cNvSpPr txBox="1"/>
          <p:nvPr/>
        </p:nvSpPr>
        <p:spPr>
          <a:xfrm>
            <a:off x="930204" y="1881817"/>
            <a:ext cx="67542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1.- Debe de entender correctamente lo que se pide en cada actividad.</a:t>
            </a:r>
          </a:p>
          <a:p>
            <a:endParaRPr lang="es-E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2.- Hasta la actividad número 3 es obligatoria. Si al llegar a esta actividad has encontrado alguna dificultad pasa directamente a REPOSTAJE, después podrás continuar a la meta o podrás regresar para comprender mejor las actividades en las que has tenido problemas.</a:t>
            </a:r>
          </a:p>
          <a:p>
            <a:endParaRPr lang="es-E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3.- Recuerda disfrutar en el proceso. No se trata de llegar lo antes posible, se trata de hacerlo bien, no de llegar antes que nadie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D95C8D-00A5-B1AF-0B49-BCD13678F9D7}"/>
              </a:ext>
            </a:extLst>
          </p:cNvPr>
          <p:cNvSpPr txBox="1"/>
          <p:nvPr/>
        </p:nvSpPr>
        <p:spPr>
          <a:xfrm>
            <a:off x="995538" y="881577"/>
            <a:ext cx="10524237" cy="74014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INSTRUCCIONES PARA REALIZAR TU ESPACIO DE ACTIVIDADES DE APRENDIZAJE</a:t>
            </a:r>
          </a:p>
        </p:txBody>
      </p:sp>
      <p:graphicFrame>
        <p:nvGraphicFramePr>
          <p:cNvPr id="7" name="CuadroTexto 13">
            <a:extLst>
              <a:ext uri="{FF2B5EF4-FFF2-40B4-BE49-F238E27FC236}">
                <a16:creationId xmlns:a16="http://schemas.microsoft.com/office/drawing/2014/main" id="{DB61AA53-E1F8-F635-7946-F8D4563F4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174093"/>
              </p:ext>
            </p:extLst>
          </p:nvPr>
        </p:nvGraphicFramePr>
        <p:xfrm>
          <a:off x="8066741" y="1264198"/>
          <a:ext cx="3047999" cy="130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Instrucciones">
            <a:hlinkClick r:id="" action="ppaction://media"/>
            <a:extLst>
              <a:ext uri="{FF2B5EF4-FFF2-40B4-BE49-F238E27FC236}">
                <a16:creationId xmlns:a16="http://schemas.microsoft.com/office/drawing/2014/main" id="{C5D142AE-EE30-3D62-279B-7AF18F18B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38517" y="4991295"/>
            <a:ext cx="609600" cy="609600"/>
          </a:xfrm>
          <a:prstGeom prst="rect">
            <a:avLst/>
          </a:prstGeom>
        </p:spPr>
      </p:pic>
      <p:pic>
        <p:nvPicPr>
          <p:cNvPr id="10" name="Imagen 9" descr="Pollo no impresionado">
            <a:extLst>
              <a:ext uri="{FF2B5EF4-FFF2-40B4-BE49-F238E27FC236}">
                <a16:creationId xmlns:a16="http://schemas.microsoft.com/office/drawing/2014/main" id="{9B2E7458-B311-902C-24B0-3019C257DF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4" y="3628122"/>
            <a:ext cx="2510929" cy="25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121</TotalTime>
  <Words>145</Words>
  <Application>Microsoft Office PowerPoint</Application>
  <PresentationFormat>Panorámica</PresentationFormat>
  <Paragraphs>20</Paragraphs>
  <Slides>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Abadi</vt:lpstr>
      <vt:lpstr>Arial</vt:lpstr>
      <vt:lpstr>Gill Sans MT</vt:lpstr>
      <vt:lpstr>Galería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 López García</dc:creator>
  <cp:lastModifiedBy>Cecilia López García</cp:lastModifiedBy>
  <cp:revision>1</cp:revision>
  <dcterms:created xsi:type="dcterms:W3CDTF">2023-10-24T15:59:14Z</dcterms:created>
  <dcterms:modified xsi:type="dcterms:W3CDTF">2023-10-24T18:00:34Z</dcterms:modified>
</cp:coreProperties>
</file>