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5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DBE51D8-C85A-4A74-B2A7-0E67CADB84D6}" v="582" dt="2023-11-03T19:06:49.28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3784DA-E3E0-4099-8BC4-1813584C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6415" y="800100"/>
            <a:ext cx="8447314" cy="3314694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1BD63B-9405-4E42-9E2F-07573F9B15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46415" y="4909459"/>
            <a:ext cx="8292874" cy="914395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68D03A-9A11-476C-B52A-593F3C0192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A0168-EB40-45AF-89A1-87DE0A55FFC6}" type="datetime1">
              <a:rPr lang="en-US" smtClean="0"/>
              <a:t>11/3/2023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950CD1-7906-4885-9A4D-B764220DD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DECA96-1AD5-41FE-AB5C-68ABD6522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2C36F-4504-47C0-B82F-A167342A2754}" type="slidenum">
              <a:rPr lang="en-US" smtClean="0"/>
              <a:t>‹Nº›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A09E39A-DA3F-4BDC-A89A-6545C1DD3721}"/>
              </a:ext>
            </a:extLst>
          </p:cNvPr>
          <p:cNvCxnSpPr>
            <a:cxnSpLocks/>
          </p:cNvCxnSpPr>
          <p:nvPr/>
        </p:nvCxnSpPr>
        <p:spPr>
          <a:xfrm>
            <a:off x="360154" y="4602664"/>
            <a:ext cx="10375638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26188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BB4882-AC48-4F1E-837D-E154BEEDC9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25439"/>
            <a:ext cx="9613106" cy="128288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FD34B7-C335-425E-BF89-DB1A0C2353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914525"/>
            <a:ext cx="9613106" cy="38836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D63754-C885-4DC6-962D-C861267B64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CA68F-747D-436A-B5BB-2EBC3ED499E4}" type="datetime1">
              <a:rPr lang="en-US" smtClean="0"/>
              <a:t>11/3/2023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EC9693-03CD-4EBD-A3D7-BE310CD5FD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CBBD01-5E50-4FF1-A1D6-B24B7B75E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2C36F-4504-47C0-B82F-A167342A275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2913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CEA1D39-AB23-4CEE-BBAA-55B29415D4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578644"/>
            <a:ext cx="1912144" cy="52720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CC20688-FA9B-4ABD-9E9E-C7EADE949A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2" y="578643"/>
            <a:ext cx="7943848" cy="52720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6B1A6B-AE19-4BD4-AE49-43E78CC0B0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8DC11-9E39-40A0-B3DC-E3F2AD04A616}" type="datetime1">
              <a:rPr lang="en-US" smtClean="0"/>
              <a:t>11/3/2023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862144-27EE-4CE0-B167-F5DBA41B3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8A40B2-EFB0-47EA-878B-6405E1DC1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2C36F-4504-47C0-B82F-A167342A275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9255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F2BEE8-2E4A-4A4A-833E-89D8D794E5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45914"/>
            <a:ext cx="9527275" cy="1241944"/>
          </a:xfrm>
        </p:spPr>
        <p:txBody>
          <a:bodyPr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46CFDA-CDBF-4B24-9EC3-827F540F71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108595"/>
            <a:ext cx="9527275" cy="364393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25871D-4A14-4A17-A0ED-7DDA7752B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A88F0-556B-4BB7-8AAB-D63AEB65C662}" type="datetime1">
              <a:rPr lang="en-US" smtClean="0"/>
              <a:t>11/3/2023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5BD654-899B-4DAF-93B9-1CBCAB5F6D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5F7FCA-B968-443D-90A7-E0F3C6D64E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2C36F-4504-47C0-B82F-A167342A2754}" type="slidenum">
              <a:rPr lang="en-US" smtClean="0"/>
              <a:t>‹Nº›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7F5CC56-CBE8-4152-AD5E-982DD286AA28}"/>
              </a:ext>
            </a:extLst>
          </p:cNvPr>
          <p:cNvCxnSpPr>
            <a:cxnSpLocks/>
          </p:cNvCxnSpPr>
          <p:nvPr/>
        </p:nvCxnSpPr>
        <p:spPr>
          <a:xfrm>
            <a:off x="386707" y="1905000"/>
            <a:ext cx="10375638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3913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A895B8-786F-418B-9367-52B1952682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073426"/>
            <a:ext cx="8840344" cy="3489049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BCF574-9044-4964-B6AE-A3983D595C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818488"/>
            <a:ext cx="8840344" cy="900772"/>
          </a:xfrm>
        </p:spPr>
        <p:txBody>
          <a:bodyPr/>
          <a:lstStyle>
            <a:lvl1pPr marL="0" indent="0"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D2A109-E9F9-428E-858A-38375BF1D9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05506-6815-4E0E-B1DE-ECA35C2016DF}" type="datetime1">
              <a:rPr lang="en-US" smtClean="0"/>
              <a:t>11/3/2023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D9BA6F-665B-4D62-84D1-23E03428CB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A1A2D7-4390-4B51-90D4-900EAAB13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2C36F-4504-47C0-B82F-A167342A275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7524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166EE-5127-48B4-A6F6-F5F6B38DB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87828"/>
            <a:ext cx="9578683" cy="990601"/>
          </a:xfrm>
        </p:spPr>
        <p:txBody>
          <a:bodyPr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57B8A9-5914-49F9-8E0E-C8723C5339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1" y="2057407"/>
            <a:ext cx="4318906" cy="37251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E7D0C2-CAEA-4E31-8FA6-D866315DF6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69577" y="2057407"/>
            <a:ext cx="4405746" cy="372513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1E5DE2-0BD6-45B3-BDB1-675BA058BF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85F7-A724-48A4-9D33-CEBC5174E865}" type="datetime1">
              <a:rPr lang="en-US" smtClean="0"/>
              <a:t>11/3/2023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2622B7-97C1-4C72-BCA9-290DC716FE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57BEE3-B3AE-45B6-924A-08ABC9518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2C36F-4504-47C0-B82F-A167342A2754}" type="slidenum">
              <a:rPr lang="en-US" smtClean="0"/>
              <a:t>‹Nº›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610397D-8A25-4307-B58D-8DE617EFD26D}"/>
              </a:ext>
            </a:extLst>
          </p:cNvPr>
          <p:cNvCxnSpPr>
            <a:cxnSpLocks/>
          </p:cNvCxnSpPr>
          <p:nvPr/>
        </p:nvCxnSpPr>
        <p:spPr>
          <a:xfrm>
            <a:off x="375523" y="1760404"/>
            <a:ext cx="10375638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B747697-5C57-4DA6-8ED6-CAB14CDD220A}"/>
              </a:ext>
            </a:extLst>
          </p:cNvPr>
          <p:cNvCxnSpPr>
            <a:cxnSpLocks/>
          </p:cNvCxnSpPr>
          <p:nvPr/>
        </p:nvCxnSpPr>
        <p:spPr>
          <a:xfrm>
            <a:off x="5563342" y="1752600"/>
            <a:ext cx="0" cy="4300105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55712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F22296-2B01-4044-AD7B-497BAC8AEA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09600"/>
            <a:ext cx="10515600" cy="951491"/>
          </a:xfrm>
        </p:spPr>
        <p:txBody>
          <a:bodyPr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F08880-DE5D-4299-BAC3-D45377C499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989859"/>
            <a:ext cx="4381644" cy="602671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2A655D-7A3A-4BA5-B82A-744276BE25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713126"/>
            <a:ext cx="4381644" cy="312136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037933-BDAC-4317-9B7E-E30CF0B42E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950530" y="1989859"/>
            <a:ext cx="4487137" cy="602671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3A5878F-AE56-4F8C-A84A-A8534180DE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950531" y="2713127"/>
            <a:ext cx="4487136" cy="31213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FFF249A-9D93-4A8E-9284-5AB19AC0AC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06E7A-BDD3-46A3-BEE2-EB821F9236B4}" type="datetime1">
              <a:rPr lang="en-US" smtClean="0"/>
              <a:t>11/3/2023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5563883-9438-44C9-877E-EC771D1B31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E5ED3CC-D7BA-43BD-973A-B09921FEDE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2C36F-4504-47C0-B82F-A167342A2754}" type="slidenum">
              <a:rPr lang="en-US" smtClean="0"/>
              <a:t>‹Nº›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4B03ADF-AEED-49C1-9CF7-7749387E2A4F}"/>
              </a:ext>
            </a:extLst>
          </p:cNvPr>
          <p:cNvCxnSpPr>
            <a:cxnSpLocks/>
          </p:cNvCxnSpPr>
          <p:nvPr/>
        </p:nvCxnSpPr>
        <p:spPr>
          <a:xfrm>
            <a:off x="378503" y="1752600"/>
            <a:ext cx="10375638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5345CA-2FC8-42B9-85F7-84F77724D011}"/>
              </a:ext>
            </a:extLst>
          </p:cNvPr>
          <p:cNvCxnSpPr>
            <a:cxnSpLocks/>
          </p:cNvCxnSpPr>
          <p:nvPr/>
        </p:nvCxnSpPr>
        <p:spPr>
          <a:xfrm>
            <a:off x="5563342" y="1752600"/>
            <a:ext cx="0" cy="4300105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4473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0F8770-E2EE-4C9B-9F89-128DAC661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116" y="703687"/>
            <a:ext cx="9406190" cy="172258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91CE391-8E22-4716-8A8B-C39BA61A77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1540C-9440-4E7A-B71A-BEFEE06869E3}" type="datetime1">
              <a:rPr lang="en-US" smtClean="0"/>
              <a:t>11/3/2023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A6C042F-179F-4DBC-80B7-34B89EA270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D386EA4-4BE5-4D17-A1DC-196FEA972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2C36F-4504-47C0-B82F-A167342A275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1009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E649B6B-2C1C-452D-9F93-BD9A6F2B08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18DDB-88AC-4039-B59C-B05DC4C9C16C}" type="datetime1">
              <a:rPr lang="en-US" smtClean="0"/>
              <a:t>11/3/2023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47CA8ED-78AC-4474-8874-E4C424297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90B764-0B68-4801-ADE7-931059129F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2C36F-4504-47C0-B82F-A167342A275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4117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AE717A-ED7D-43FE-881F-9407FF2204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597476"/>
            <a:ext cx="3932237" cy="1693717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6FE954-332E-4D66-AFFD-A15389A769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597475"/>
            <a:ext cx="5140180" cy="5263575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D15CDA-9FC3-4F17-963C-DD9E226ECC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291194"/>
            <a:ext cx="3932237" cy="357779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CC30BE-8EE8-4A41-B20E-ACEFC980C0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2ABFB-60E7-4BA1-866A-7059F058065B}" type="datetime1">
              <a:rPr lang="en-US" smtClean="0"/>
              <a:t>11/3/2023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4B6719-F550-42EF-B377-8E41A46D00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7A6636-5EF9-499C-A3A0-3021812D0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2C36F-4504-47C0-B82F-A167342A275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9211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C038CB-27F1-47CF-B05A-CC0688301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59822"/>
            <a:ext cx="3932237" cy="165215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89C67EA-3155-4708-9B86-D7B2B54FC2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703687"/>
            <a:ext cx="5212917" cy="496901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B434F1-C813-4E9B-98A4-B0B372CE27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426277"/>
            <a:ext cx="3932237" cy="324642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22A0B8-75E7-465D-84CB-BC9C3FB2F5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4112F-55F4-4776-A323-7418930321C8}" type="datetime1">
              <a:rPr lang="en-US" smtClean="0"/>
              <a:t>11/3/2023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3879C9-B751-43BD-8B27-FA18290E11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1998FB-27B9-46E5-90E3-09B108B0E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2C36F-4504-47C0-B82F-A167342A275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2088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FBA68A5-A7C7-4D91-AB95-6E0B6FFD874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1F93EBF-655A-4373-ADBE-9606BFA94B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25439"/>
            <a:ext cx="9485160" cy="12828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AF2994-4D2E-43BB-9D9B-117ED94ABD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091757"/>
            <a:ext cx="9485163" cy="3706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F28926-9DF1-4A3E-8B81-2191D6F75E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2" y="6140304"/>
            <a:ext cx="3154896" cy="2870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300" baseline="0">
                <a:solidFill>
                  <a:schemeClr val="accent1"/>
                </a:solidFill>
              </a:defRPr>
            </a:lvl1pPr>
          </a:lstStyle>
          <a:p>
            <a:fld id="{CFBEA57F-793F-4683-BD8A-741FD4B89154}" type="datetime1">
              <a:rPr lang="en-US" smtClean="0"/>
              <a:t>11/3/2023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01BD4F-CE83-48A3-9683-19CF03C0A5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9233562" y="257852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b="1" cap="all" spc="300" baseline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B94939-09B3-4A6E-88F8-4D923A56D4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21701" y="5672706"/>
            <a:ext cx="951908" cy="7546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600" b="1">
                <a:solidFill>
                  <a:schemeClr val="accent1"/>
                </a:solidFill>
              </a:defRPr>
            </a:lvl1pPr>
          </a:lstStyle>
          <a:p>
            <a:fld id="{81D2C36F-4504-47C0-B82F-A167342A2754}" type="slidenum">
              <a:rPr lang="en-US" smtClean="0"/>
              <a:t>‹Nº›</a:t>
            </a:fld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A4051E3-92B2-42FC-BB3D-372E4A614439}"/>
              </a:ext>
            </a:extLst>
          </p:cNvPr>
          <p:cNvSpPr/>
          <p:nvPr/>
        </p:nvSpPr>
        <p:spPr>
          <a:xfrm>
            <a:off x="367744" y="334928"/>
            <a:ext cx="11456511" cy="618814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C425084-C97A-4C25-AE47-DDECF2DD3ABC}"/>
              </a:ext>
            </a:extLst>
          </p:cNvPr>
          <p:cNvCxnSpPr>
            <a:cxnSpLocks/>
          </p:cNvCxnSpPr>
          <p:nvPr/>
        </p:nvCxnSpPr>
        <p:spPr>
          <a:xfrm>
            <a:off x="10748698" y="334928"/>
            <a:ext cx="0" cy="6188146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6A478A1-0B34-4F2B-88FA-CF47551E5DF9}"/>
              </a:ext>
            </a:extLst>
          </p:cNvPr>
          <p:cNvCxnSpPr>
            <a:cxnSpLocks/>
          </p:cNvCxnSpPr>
          <p:nvPr/>
        </p:nvCxnSpPr>
        <p:spPr>
          <a:xfrm>
            <a:off x="373060" y="6047437"/>
            <a:ext cx="10375638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6025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38" r:id="rId6"/>
    <p:sldLayoutId id="2147483734" r:id="rId7"/>
    <p:sldLayoutId id="2147483735" r:id="rId8"/>
    <p:sldLayoutId id="2147483736" r:id="rId9"/>
    <p:sldLayoutId id="2147483737" r:id="rId10"/>
    <p:sldLayoutId id="214748373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4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4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4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4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4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51580BD-7D80-4957-A58D-916E994AB7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Fondo de humo abstracto">
            <a:extLst>
              <a:ext uri="{FF2B5EF4-FFF2-40B4-BE49-F238E27FC236}">
                <a16:creationId xmlns:a16="http://schemas.microsoft.com/office/drawing/2014/main" id="{9B62CDC8-D498-7A78-AD5B-4D2DB2ACB50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616" r="-2" b="9863"/>
          <a:stretch/>
        </p:blipFill>
        <p:spPr>
          <a:xfrm>
            <a:off x="20" y="10"/>
            <a:ext cx="12191979" cy="685798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E478B8E-B09A-4F54-BAF6-88125E6990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642513" y="-691487"/>
            <a:ext cx="6858000" cy="8240972"/>
          </a:xfrm>
          <a:prstGeom prst="rect">
            <a:avLst/>
          </a:prstGeom>
          <a:gradFill>
            <a:gsLst>
              <a:gs pos="100000">
                <a:srgbClr val="000000">
                  <a:alpha val="0"/>
                </a:srgbClr>
              </a:gs>
              <a:gs pos="0">
                <a:schemeClr val="tx1"/>
              </a:gs>
              <a:gs pos="0">
                <a:srgbClr val="000000">
                  <a:alpha val="2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B59DE95-F3B9-4A35-9681-78FA926F02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77099" y="334926"/>
            <a:ext cx="4547155" cy="6188148"/>
          </a:xfrm>
          <a:prstGeom prst="rect">
            <a:avLst/>
          </a:prstGeom>
          <a:noFill/>
          <a:ln>
            <a:solidFill>
              <a:srgbClr val="FFFFFF"/>
            </a:solidFill>
          </a:ln>
          <a:effectLst>
            <a:outerShdw blurRad="38100" dist="127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580671" y="723672"/>
            <a:ext cx="2915296" cy="3884668"/>
          </a:xfrm>
        </p:spPr>
        <p:txBody>
          <a:bodyPr anchor="t">
            <a:normAutofit/>
          </a:bodyPr>
          <a:lstStyle/>
          <a:p>
            <a:endParaRPr lang="es-ES" sz="4000">
              <a:solidFill>
                <a:srgbClr val="FFFFFF"/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7580670" y="5206622"/>
            <a:ext cx="2967797" cy="650314"/>
          </a:xfrm>
        </p:spPr>
        <p:txBody>
          <a:bodyPr anchor="ctr">
            <a:normAutofit/>
          </a:bodyPr>
          <a:lstStyle/>
          <a:p>
            <a:endParaRPr lang="es-ES" sz="1800">
              <a:solidFill>
                <a:srgbClr val="FFFFFF"/>
              </a:solidFill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E687E3B-9C6D-4102-8F38-DCB77C49C6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748698" y="334926"/>
            <a:ext cx="0" cy="6188148"/>
          </a:xfrm>
          <a:prstGeom prst="line">
            <a:avLst/>
          </a:prstGeom>
          <a:ln w="12700">
            <a:solidFill>
              <a:srgbClr val="FFFFFF"/>
            </a:solidFill>
          </a:ln>
          <a:effectLst>
            <a:outerShdw blurRad="38100" dist="127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FD2391C-602E-4522-B790-1F85883AF5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277100" y="4991100"/>
            <a:ext cx="3471597" cy="0"/>
          </a:xfrm>
          <a:prstGeom prst="line">
            <a:avLst/>
          </a:prstGeom>
          <a:ln w="12700">
            <a:solidFill>
              <a:srgbClr val="FFFFFF"/>
            </a:solidFill>
          </a:ln>
          <a:effectLst>
            <a:outerShdw blurRad="38100" dist="127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73C7C39-C73B-4051-B742-C9086B7BE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277100" y="6047437"/>
            <a:ext cx="3471598" cy="0"/>
          </a:xfrm>
          <a:prstGeom prst="line">
            <a:avLst/>
          </a:prstGeom>
          <a:ln w="12700">
            <a:solidFill>
              <a:srgbClr val="FFFFFF"/>
            </a:solidFill>
          </a:ln>
          <a:effectLst>
            <a:outerShdw blurRad="38100" dist="127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uadroTexto 4">
            <a:extLst>
              <a:ext uri="{FF2B5EF4-FFF2-40B4-BE49-F238E27FC236}">
                <a16:creationId xmlns:a16="http://schemas.microsoft.com/office/drawing/2014/main" id="{378BBE81-B575-CD5A-236E-D2A1D96A3F12}"/>
              </a:ext>
            </a:extLst>
          </p:cNvPr>
          <p:cNvSpPr txBox="1"/>
          <p:nvPr/>
        </p:nvSpPr>
        <p:spPr>
          <a:xfrm>
            <a:off x="448551" y="726937"/>
            <a:ext cx="6724917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2000" dirty="0">
                <a:solidFill>
                  <a:schemeClr val="accent1"/>
                </a:solidFill>
                <a:latin typeface="Calibri Light"/>
                <a:cs typeface="Calibri Light"/>
              </a:rPr>
              <a:t>INSTRUCCIONES PARA REALIZAR  TU ESPACIO DE ACTIVIDADES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9454AB03-D638-CAC0-FCDD-392C7CDF7DD6}"/>
              </a:ext>
            </a:extLst>
          </p:cNvPr>
          <p:cNvSpPr txBox="1"/>
          <p:nvPr/>
        </p:nvSpPr>
        <p:spPr>
          <a:xfrm>
            <a:off x="914937" y="1357648"/>
            <a:ext cx="2528553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AutoNum type="arabicPeriod"/>
            </a:pPr>
            <a:r>
              <a:rPr lang="es-ES" dirty="0">
                <a:solidFill>
                  <a:srgbClr val="FF0000"/>
                </a:solidFill>
              </a:rPr>
              <a:t>Debes aprender las partes de la brújula(Obligatoria)</a:t>
            </a:r>
          </a:p>
          <a:p>
            <a:endParaRPr lang="es-ES" dirty="0">
              <a:solidFill>
                <a:srgbClr val="FF0000"/>
              </a:solidFill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5D460085-9EC1-07CB-904A-E2D882B0B9B6}"/>
              </a:ext>
            </a:extLst>
          </p:cNvPr>
          <p:cNvSpPr txBox="1"/>
          <p:nvPr/>
        </p:nvSpPr>
        <p:spPr>
          <a:xfrm>
            <a:off x="1126901" y="2387957"/>
            <a:ext cx="2743200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dirty="0"/>
              <a:t>2. </a:t>
            </a:r>
            <a:r>
              <a:rPr lang="es-ES" dirty="0">
                <a:solidFill>
                  <a:srgbClr val="FF0000"/>
                </a:solidFill>
              </a:rPr>
              <a:t>Debes colocar el mapa tal y como se lee, es decir, el norte del mapa en la parte de arriba (Obligatoria)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91E454E-D879-C6E6-6149-EF8CEFFB4A06}"/>
              </a:ext>
            </a:extLst>
          </p:cNvPr>
          <p:cNvSpPr txBox="1"/>
          <p:nvPr/>
        </p:nvSpPr>
        <p:spPr>
          <a:xfrm>
            <a:off x="3869028" y="1277154"/>
            <a:ext cx="2743200" cy="14773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dirty="0">
                <a:solidFill>
                  <a:srgbClr val="FF0000"/>
                </a:solidFill>
              </a:rPr>
              <a:t>3. Ahora tienes que ser capaz de orientar el mapa haciendo uso de la brújula (Obligatoria)</a:t>
            </a:r>
          </a:p>
          <a:p>
            <a:endParaRPr lang="es-ES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885D82A4-7A46-0AA5-ABDA-E8C513889087}"/>
              </a:ext>
            </a:extLst>
          </p:cNvPr>
          <p:cNvSpPr txBox="1"/>
          <p:nvPr/>
        </p:nvSpPr>
        <p:spPr>
          <a:xfrm>
            <a:off x="3946838" y="2463084"/>
            <a:ext cx="2882721" cy="258532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dirty="0">
                <a:solidFill>
                  <a:srgbClr val="FF0000"/>
                </a:solidFill>
              </a:rPr>
              <a:t>4. Una vez con el mapa orientado y sin moverlo, ¿eres capaz de obtener el rumbo en grados entre dos puntos que selecciones libremente en el mapa? (Obligatoria) Si encuentras dificultades, vuelve a visionar el vídeo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B535B3D2-68CA-B9BC-D23A-83CE0BBAC795}"/>
              </a:ext>
            </a:extLst>
          </p:cNvPr>
          <p:cNvSpPr txBox="1"/>
          <p:nvPr/>
        </p:nvSpPr>
        <p:spPr>
          <a:xfrm>
            <a:off x="2074035" y="5127400"/>
            <a:ext cx="2743200" cy="14773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dirty="0"/>
              <a:t>5</a:t>
            </a:r>
            <a:r>
              <a:rPr lang="es-ES" dirty="0">
                <a:solidFill>
                  <a:srgbClr val="FF0000"/>
                </a:solidFill>
              </a:rPr>
              <a:t>. Investiga cómo seguir un rumbo determinado desde un punto cualquiera de tú mapa, ¿Puedes explicar el proceso? (Opcional) </a:t>
            </a:r>
          </a:p>
        </p:txBody>
      </p:sp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theme/theme1.xml><?xml version="1.0" encoding="utf-8"?>
<a:theme xmlns:a="http://schemas.openxmlformats.org/drawingml/2006/main" name="MemoVTI">
  <a:themeElements>
    <a:clrScheme name="AnalogousFromDarkSeedLeftStep">
      <a:dk1>
        <a:srgbClr val="000000"/>
      </a:dk1>
      <a:lt1>
        <a:srgbClr val="FFFFFF"/>
      </a:lt1>
      <a:dk2>
        <a:srgbClr val="301B2E"/>
      </a:dk2>
      <a:lt2>
        <a:srgbClr val="F0F3F2"/>
      </a:lt2>
      <a:accent1>
        <a:srgbClr val="E72986"/>
      </a:accent1>
      <a:accent2>
        <a:srgbClr val="D517C3"/>
      </a:accent2>
      <a:accent3>
        <a:srgbClr val="AA29E7"/>
      </a:accent3>
      <a:accent4>
        <a:srgbClr val="5526D8"/>
      </a:accent4>
      <a:accent5>
        <a:srgbClr val="2946E7"/>
      </a:accent5>
      <a:accent6>
        <a:srgbClr val="1784D5"/>
      </a:accent6>
      <a:hlink>
        <a:srgbClr val="413FBF"/>
      </a:hlink>
      <a:folHlink>
        <a:srgbClr val="7F7F7F"/>
      </a:folHlink>
    </a:clrScheme>
    <a:fontScheme name="Elephant Univers Condensed">
      <a:majorFont>
        <a:latin typeface="Elephant"/>
        <a:ea typeface=""/>
        <a:cs typeface=""/>
      </a:majorFont>
      <a:minorFont>
        <a:latin typeface="Univers Condense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moVTI" id="{DF30D94D-D909-45F8-8565-C675708280D4}" vid="{636A8D8B-0354-48FA-9492-83E81C2616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MemoVTI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/>
  <cp:revision>110</cp:revision>
  <dcterms:created xsi:type="dcterms:W3CDTF">2023-11-03T18:35:40Z</dcterms:created>
  <dcterms:modified xsi:type="dcterms:W3CDTF">2023-11-03T19:08:03Z</dcterms:modified>
</cp:coreProperties>
</file>