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E51D8-C85A-4A74-B2A7-0E67CADB84D6}" v="582" dt="2023-11-03T19:06:49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61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2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91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5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57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47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0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1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2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0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0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4" r:id="rId7"/>
    <p:sldLayoutId id="2147483735" r:id="rId8"/>
    <p:sldLayoutId id="2147483736" r:id="rId9"/>
    <p:sldLayoutId id="2147483737" r:id="rId10"/>
    <p:sldLayoutId id="214748373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ondo de humo abstracto">
            <a:extLst>
              <a:ext uri="{FF2B5EF4-FFF2-40B4-BE49-F238E27FC236}">
                <a16:creationId xmlns:a16="http://schemas.microsoft.com/office/drawing/2014/main" id="{9B62CDC8-D498-7A78-AD5B-4D2DB2ACB5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6" r="-2" b="986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478B8E-B09A-4F54-BAF6-88125E699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2513" y="-691487"/>
            <a:ext cx="6858000" cy="824097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099" y="334926"/>
            <a:ext cx="4547155" cy="6188148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80671" y="723672"/>
            <a:ext cx="2915296" cy="3884668"/>
          </a:xfrm>
        </p:spPr>
        <p:txBody>
          <a:bodyPr anchor="t">
            <a:normAutofit/>
          </a:bodyPr>
          <a:lstStyle/>
          <a:p>
            <a:endParaRPr lang="es-ES" sz="400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80670" y="5206622"/>
            <a:ext cx="2967797" cy="650314"/>
          </a:xfrm>
        </p:spPr>
        <p:txBody>
          <a:bodyPr anchor="ctr">
            <a:normAutofit/>
          </a:bodyPr>
          <a:lstStyle/>
          <a:p>
            <a:endParaRPr lang="es-ES" sz="18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6"/>
            <a:ext cx="0" cy="6188148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D2391C-602E-4522-B790-1F85883AF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4991100"/>
            <a:ext cx="3471597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6047437"/>
            <a:ext cx="347159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78BBE81-B575-CD5A-236E-D2A1D96A3F12}"/>
              </a:ext>
            </a:extLst>
          </p:cNvPr>
          <p:cNvSpPr txBox="1"/>
          <p:nvPr/>
        </p:nvSpPr>
        <p:spPr>
          <a:xfrm>
            <a:off x="448551" y="726937"/>
            <a:ext cx="672491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solidFill>
                  <a:schemeClr val="accent1"/>
                </a:solidFill>
                <a:latin typeface="Calibri Light"/>
                <a:cs typeface="Calibri Light"/>
              </a:rPr>
              <a:t>INSTRUCCIONES PARA REALIZAR  TU ESPACIO DE ACTIVIDADES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454AB03-D638-CAC0-FCDD-392C7CDF7DD6}"/>
              </a:ext>
            </a:extLst>
          </p:cNvPr>
          <p:cNvSpPr txBox="1"/>
          <p:nvPr/>
        </p:nvSpPr>
        <p:spPr>
          <a:xfrm>
            <a:off x="914937" y="1357648"/>
            <a:ext cx="252855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dirty="0">
                <a:solidFill>
                  <a:srgbClr val="FF0000"/>
                </a:solidFill>
              </a:rPr>
              <a:t>Debes aprender las partes de la brújula(Obligatoria)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D460085-9EC1-07CB-904A-E2D882B0B9B6}"/>
              </a:ext>
            </a:extLst>
          </p:cNvPr>
          <p:cNvSpPr txBox="1"/>
          <p:nvPr/>
        </p:nvSpPr>
        <p:spPr>
          <a:xfrm>
            <a:off x="1126901" y="2387957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2. </a:t>
            </a:r>
            <a:r>
              <a:rPr lang="es-ES" dirty="0">
                <a:solidFill>
                  <a:srgbClr val="FF0000"/>
                </a:solidFill>
              </a:rPr>
              <a:t>Debes colocar el mapa tal y como se lee, es decir, el norte del mapa en la parte de arriba (Obligatoria)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91E454E-D879-C6E6-6149-EF8CEFFB4A06}"/>
              </a:ext>
            </a:extLst>
          </p:cNvPr>
          <p:cNvSpPr txBox="1"/>
          <p:nvPr/>
        </p:nvSpPr>
        <p:spPr>
          <a:xfrm>
            <a:off x="3869028" y="1277154"/>
            <a:ext cx="2743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3. Ahora tienes que ser capaz de orientar el mapa haciendo uso de la brújula (Obligatoria)</a:t>
            </a:r>
          </a:p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5D82A4-7A46-0AA5-ABDA-E8C513889087}"/>
              </a:ext>
            </a:extLst>
          </p:cNvPr>
          <p:cNvSpPr txBox="1"/>
          <p:nvPr/>
        </p:nvSpPr>
        <p:spPr>
          <a:xfrm>
            <a:off x="3946838" y="2463084"/>
            <a:ext cx="2882721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4. Una vez con el mapa orientado y sin moverlo, ¿eres capaz de obtener el rumbo en grados entre dos puntos que selecciones libremente en el mapa? (Obligatoria) Si encuentras dificultades, vuelve a visionar el vídeo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535B3D2-68CA-B9BC-D23A-83CE0BBAC795}"/>
              </a:ext>
            </a:extLst>
          </p:cNvPr>
          <p:cNvSpPr txBox="1"/>
          <p:nvPr/>
        </p:nvSpPr>
        <p:spPr>
          <a:xfrm>
            <a:off x="2074035" y="5127400"/>
            <a:ext cx="2743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5</a:t>
            </a:r>
            <a:r>
              <a:rPr lang="es-ES" dirty="0">
                <a:solidFill>
                  <a:srgbClr val="FF0000"/>
                </a:solidFill>
              </a:rPr>
              <a:t>. Investiga cómo seguir un rumbo determinado desde un punto cualquiera de tú mapa, ¿Puedes explicar el proceso? (Opcional) 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DarkSeedLeftStep">
      <a:dk1>
        <a:srgbClr val="000000"/>
      </a:dk1>
      <a:lt1>
        <a:srgbClr val="FFFFFF"/>
      </a:lt1>
      <a:dk2>
        <a:srgbClr val="301B2E"/>
      </a:dk2>
      <a:lt2>
        <a:srgbClr val="F0F3F2"/>
      </a:lt2>
      <a:accent1>
        <a:srgbClr val="E72986"/>
      </a:accent1>
      <a:accent2>
        <a:srgbClr val="D517C3"/>
      </a:accent2>
      <a:accent3>
        <a:srgbClr val="AA29E7"/>
      </a:accent3>
      <a:accent4>
        <a:srgbClr val="5526D8"/>
      </a:accent4>
      <a:accent5>
        <a:srgbClr val="2946E7"/>
      </a:accent5>
      <a:accent6>
        <a:srgbClr val="1784D5"/>
      </a:accent6>
      <a:hlink>
        <a:srgbClr val="413FBF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MemoVTI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110</cp:revision>
  <dcterms:created xsi:type="dcterms:W3CDTF">2023-11-03T18:35:40Z</dcterms:created>
  <dcterms:modified xsi:type="dcterms:W3CDTF">2023-11-03T19:08:03Z</dcterms:modified>
</cp:coreProperties>
</file>