
<file path=[Content_Types].xml><?xml version="1.0" encoding="utf-8"?>
<Types xmlns="http://schemas.openxmlformats.org/package/2006/content-types">
  <Default Extension="jpeg" ContentType="image/jpeg"/>
  <Default Extension="mp4" ContentType="vide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234AB8-161D-4ED0-87AD-FC775CCCB177}" v="28" dt="2023-11-10T21:28:45.5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0C4F9-5EE7-47B7-B965-368EB53A4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1181099"/>
            <a:ext cx="6864724" cy="3581399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4A1F1-374F-4FC8-89F7-83065EA4F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5075227"/>
            <a:ext cx="6864724" cy="868374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5CB5F-AE9B-4C02-B16F-C462CAFC1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4B1CC-830B-4695-B174-D9E9100A8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CD43F-E516-4123-A6D8-DB72C3CC5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455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8C0AF-44D0-4830-AF13-49B8522BE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1B4D8C-6045-47B3-9A0C-F2215A904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9A9F1-F398-416A-A8C0-0A36D838D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7F801-C9FB-4A34-8386-BA9FBACCB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05176-F6E9-4997-8355-74F2A456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22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EBC807-13E1-4F3F-83FA-FD9BD24F3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86520" y="647699"/>
            <a:ext cx="2291080" cy="52959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E2EAA-155E-482E-A2B8-547653B25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52371" y="647699"/>
            <a:ext cx="8120789" cy="52959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A4BDC-BDD0-417D-AF7C-516EE556D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663EC-23F9-4202-80F3-F8E550884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8402D-7367-485B-AEA6-5AB2B8209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02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FF197-4D72-4945-8068-57D52018E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81FA8-039D-4BAF-8AAB-7B6616AFE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7357F-46A1-493A-A5E4-1D7FAE5B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277BC-26F9-4B14-A2DC-C7575C5A6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BC3FF-EE25-45FB-A7A8-AAA522F7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282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596BE-9AF9-4E97-9204-5B672D79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362200"/>
            <a:ext cx="7696200" cy="2400300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5067300"/>
            <a:ext cx="7696200" cy="8763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B7114B-35CB-40C5-BCC8-C5039524F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AA324-982E-42C4-8002-5F236877C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01596-9353-4C1A-972E-6522F2B42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454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F0BC9-7469-437A-B92B-0A2627E4B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7D887-595C-4649-AF8E-E78307000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825625"/>
            <a:ext cx="49911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9FE29C-ED37-4DD9-949F-002434261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0" y="1825625"/>
            <a:ext cx="5029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F6AA34-8CC0-4E5B-8396-0AC75633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DF7398-73FE-4D27-AFF9-91BEBFED3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00880-10EE-4115-8BBB-13DDF270D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458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F3C9B-D20D-43FA-BA18-D50F86A91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699"/>
            <a:ext cx="10625229" cy="11506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52F00A-F4EE-40FC-9325-373840422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863" y="1879599"/>
            <a:ext cx="5157787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75DD90-A306-4A8B-A54C-8033B7F7F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863" y="2560955"/>
            <a:ext cx="5157787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40E0AA-F8F8-4862-B27B-50FAF2F34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412" y="1879599"/>
            <a:ext cx="5183188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FEBDD6-EDA1-4CE7-9DDC-9D977E12D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412" y="2560955"/>
            <a:ext cx="5183188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044487-D350-4434-A5C7-A96942FFC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89DC43-E591-42BF-82EE-E4887E4BC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8CD421-2D00-41DD-A393-4739E389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4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39A8B-0FAF-431C-9657-9003FA037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BBA2A1-331D-40F8-867B-CE1501136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0995C1-5121-47B6-AC6D-F60C0FF6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DBE022-9B54-431C-80D5-5D8F2AFC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093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15B6E5-6347-41F6-85FC-3BF3652D1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6A93F6-45F8-4453-B5DC-B2F3D5D0B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364E1-213B-4AF0-80D7-8101EFD5E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595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90B5D-E76D-4797-AD77-15625D675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0"/>
            <a:ext cx="4119654" cy="17145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44D8D-C9CF-43B2-905D-2368B17A5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0188" y="914400"/>
            <a:ext cx="5737412" cy="50291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4BF0C-D14C-46D7-ACDD-1885DDD88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79"/>
            <a:ext cx="4119654" cy="32461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7D8D-72E7-4ABD-BB87-80BB4900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D9C1CE-C8CE-4364-A021-ADC2D6472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6FA33-09EF-495A-853E-63750CA3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04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023E-952E-40DF-A101-74D22789D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0"/>
            <a:ext cx="4119654" cy="17145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1E98DD-BF5D-4CCA-8C66-F2A6CE112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86400" y="914400"/>
            <a:ext cx="5791200" cy="50291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C22A6-F2C2-4A88-BEE5-2D6CEB520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80"/>
            <a:ext cx="4119654" cy="31715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1F755-C7AF-4C50-8CA8-828612A7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EDE175-E818-477C-A3F6-7DD65C12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0B8E3-DB91-440B-818F-71E4248B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32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5EB7D6-B8CB-49E3-874F-2255BEE82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700"/>
            <a:ext cx="10625229" cy="11470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EEAC5-A8AB-4FE8-A270-D70F7DED4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371" y="2095500"/>
            <a:ext cx="10620855" cy="3848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6506C-52BF-4C05-AD31-7C08B80151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2371" y="6332538"/>
            <a:ext cx="30064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D341B595-366B-43E2-A22E-EA6A78C03F06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34630-6C67-4A40-A499-CB025B243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34169" y="6332538"/>
            <a:ext cx="35054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4E14B-0EE8-4015-809C-DD36B5459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4747" y="6332538"/>
            <a:ext cx="5398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57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600" kern="1200" cap="all" spc="300" baseline="0">
          <a:solidFill>
            <a:srgbClr val="FFFFFF"/>
          </a:solidFill>
          <a:highlight>
            <a:srgbClr val="0000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hyperlink" Target="https://www.youtube.com/watch?v=S7Le0e0LK80" TargetMode="Externa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43B1410-D187-427C-B738-BA6AEEF75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alón de fútbol entrando al arco">
            <a:extLst>
              <a:ext uri="{FF2B5EF4-FFF2-40B4-BE49-F238E27FC236}">
                <a16:creationId xmlns:a16="http://schemas.microsoft.com/office/drawing/2014/main" id="{8A17960D-921A-6E1F-387B-61A2E66978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6250" b="62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7F1335F-97CE-4842-9A57-2B6A3F459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3971924"/>
            <a:ext cx="12192000" cy="288607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5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937641" y="914400"/>
            <a:ext cx="4606659" cy="3848100"/>
          </a:xfrm>
        </p:spPr>
        <p:txBody>
          <a:bodyPr>
            <a:normAutofit/>
          </a:bodyPr>
          <a:lstStyle/>
          <a:p>
            <a:pPr algn="r"/>
            <a:r>
              <a:rPr lang="es-ES">
                <a:cs typeface="Calibri Light"/>
              </a:rPr>
              <a:t>META FINAL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937641" y="5075227"/>
            <a:ext cx="5046687" cy="88500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r">
              <a:lnSpc>
                <a:spcPct val="100000"/>
              </a:lnSpc>
            </a:pPr>
            <a:r>
              <a:rPr lang="es-ES" sz="1700" dirty="0">
                <a:solidFill>
                  <a:srgbClr val="FFFFFF"/>
                </a:solidFill>
                <a:cs typeface="Calibri"/>
              </a:rPr>
              <a:t>VÍDEO EXPLICATIVO PARA SEGUIR UN RUMBO DESDE ELMAPA UTILIZANDO LA BRÚJULA</a:t>
            </a:r>
          </a:p>
          <a:p>
            <a:pPr algn="r">
              <a:lnSpc>
                <a:spcPct val="100000"/>
              </a:lnSpc>
            </a:pPr>
            <a:r>
              <a:rPr lang="es-ES" sz="1700" dirty="0">
                <a:solidFill>
                  <a:srgbClr val="FFFFFF"/>
                </a:solidFill>
                <a:cs typeface="Calibri"/>
                <a:hlinkClick r:id="rId5"/>
              </a:rPr>
              <a:t>https://www.youtube.com/watch?v=S7Le0e0LK80</a:t>
            </a:r>
            <a:endParaRPr lang="es-ES" sz="1700" dirty="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CitationVTI">
  <a:themeElements>
    <a:clrScheme name="AnalogousFromLightSeedRightStep">
      <a:dk1>
        <a:srgbClr val="000000"/>
      </a:dk1>
      <a:lt1>
        <a:srgbClr val="FFFFFF"/>
      </a:lt1>
      <a:dk2>
        <a:srgbClr val="242A41"/>
      </a:dk2>
      <a:lt2>
        <a:srgbClr val="E8E2E7"/>
      </a:lt2>
      <a:accent1>
        <a:srgbClr val="7DAD85"/>
      </a:accent1>
      <a:accent2>
        <a:srgbClr val="6FAC93"/>
      </a:accent2>
      <a:accent3>
        <a:srgbClr val="7CAAAA"/>
      </a:accent3>
      <a:accent4>
        <a:srgbClr val="7BA2BE"/>
      </a:accent4>
      <a:accent5>
        <a:srgbClr val="939CCA"/>
      </a:accent5>
      <a:accent6>
        <a:srgbClr val="8C7BBE"/>
      </a:accent6>
      <a:hlink>
        <a:srgbClr val="AE69A2"/>
      </a:hlink>
      <a:folHlink>
        <a:srgbClr val="7F7F7F"/>
      </a:folHlink>
    </a:clrScheme>
    <a:fontScheme name="Grandview">
      <a:majorFont>
        <a:latin typeface="Grandview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tationVTI" id="{4899D957-8B31-4AB5-A19D-CB0353FFB667}" vid="{430294D6-2412-4BD3-B567-F0976EA4931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CitationVTI</vt:lpstr>
      <vt:lpstr>META FINAL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14</cp:revision>
  <dcterms:created xsi:type="dcterms:W3CDTF">2023-11-10T21:24:54Z</dcterms:created>
  <dcterms:modified xsi:type="dcterms:W3CDTF">2023-11-10T21:28:57Z</dcterms:modified>
</cp:coreProperties>
</file>