
<file path=[Content_Types].xml><?xml version="1.0" encoding="utf-8"?>
<Types xmlns="http://schemas.openxmlformats.org/package/2006/content-types"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234AB8-161D-4ED0-87AD-FC775CCCB177}" v="28" dt="2023-11-10T21:28:45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5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2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0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8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5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5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4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9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9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0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3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youtube.com/watch?v=S7Le0e0LK80" TargetMode="Externa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3B1410-D187-427C-B738-BA6AEEF75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lón de fútbol entrando al arco">
            <a:extLst>
              <a:ext uri="{FF2B5EF4-FFF2-40B4-BE49-F238E27FC236}">
                <a16:creationId xmlns:a16="http://schemas.microsoft.com/office/drawing/2014/main" id="{8A17960D-921A-6E1F-387B-61A2E66978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6250"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F1335F-97CE-4842-9A57-2B6A3F45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3971924"/>
            <a:ext cx="12192000" cy="288607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37641" y="914400"/>
            <a:ext cx="4606659" cy="3848100"/>
          </a:xfrm>
        </p:spPr>
        <p:txBody>
          <a:bodyPr>
            <a:normAutofit/>
          </a:bodyPr>
          <a:lstStyle/>
          <a:p>
            <a:pPr algn="r"/>
            <a:r>
              <a:rPr lang="es-ES">
                <a:cs typeface="Calibri Light"/>
              </a:rPr>
              <a:t>META FINAL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37641" y="5075227"/>
            <a:ext cx="5046687" cy="88500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r">
              <a:lnSpc>
                <a:spcPct val="100000"/>
              </a:lnSpc>
            </a:pPr>
            <a:r>
              <a:rPr lang="es-ES" sz="1700" dirty="0">
                <a:solidFill>
                  <a:srgbClr val="FFFFFF"/>
                </a:solidFill>
                <a:cs typeface="Calibri"/>
              </a:rPr>
              <a:t>VÍDEO EXPLICATIVO PARA SEGUIR UN RUMBO DESDE ELMAPA UTILIZANDO LA BRÚJULA</a:t>
            </a:r>
          </a:p>
          <a:p>
            <a:pPr algn="r">
              <a:lnSpc>
                <a:spcPct val="100000"/>
              </a:lnSpc>
            </a:pPr>
            <a:r>
              <a:rPr lang="es-ES" sz="1700" dirty="0">
                <a:solidFill>
                  <a:srgbClr val="FFFFFF"/>
                </a:solidFill>
                <a:cs typeface="Calibri"/>
                <a:hlinkClick r:id="rId5"/>
              </a:rPr>
              <a:t>https://www.youtube.com/watch?v=S7Le0e0LK80</a:t>
            </a:r>
            <a:endParaRPr lang="es-ES" sz="17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AnalogousFromLightSeedRightStep">
      <a:dk1>
        <a:srgbClr val="000000"/>
      </a:dk1>
      <a:lt1>
        <a:srgbClr val="FFFFFF"/>
      </a:lt1>
      <a:dk2>
        <a:srgbClr val="242A41"/>
      </a:dk2>
      <a:lt2>
        <a:srgbClr val="E8E2E7"/>
      </a:lt2>
      <a:accent1>
        <a:srgbClr val="7DAD85"/>
      </a:accent1>
      <a:accent2>
        <a:srgbClr val="6FAC93"/>
      </a:accent2>
      <a:accent3>
        <a:srgbClr val="7CAAAA"/>
      </a:accent3>
      <a:accent4>
        <a:srgbClr val="7BA2BE"/>
      </a:accent4>
      <a:accent5>
        <a:srgbClr val="939CCA"/>
      </a:accent5>
      <a:accent6>
        <a:srgbClr val="8C7BBE"/>
      </a:accent6>
      <a:hlink>
        <a:srgbClr val="AE69A2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CitationVTI</vt:lpstr>
      <vt:lpstr>META FINAL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14</cp:revision>
  <dcterms:created xsi:type="dcterms:W3CDTF">2023-11-10T21:24:54Z</dcterms:created>
  <dcterms:modified xsi:type="dcterms:W3CDTF">2023-11-10T21:28:57Z</dcterms:modified>
</cp:coreProperties>
</file>