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6E592C-C264-4215-843E-265144DE89B7}" v="1" dt="2024-02-10T12:14:32.2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pPr algn="l"/>
            <a:fld id="{0DCFB061-4267-4D9F-8017-6F550D3068DF}" type="datetime1">
              <a:rPr lang="en-US" smtClean="0"/>
              <a:t>2/10/2024</a:t>
            </a:fld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pPr algn="l"/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492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1BC61-5547-4A60-8DA1-6699760D9972}" type="datetime1">
              <a:rPr lang="en-US" smtClean="0"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02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4B9D1C6-60D0-4CD1-8F31-F912522EB041}" type="datetime1">
              <a:rPr lang="en-US" smtClean="0"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8085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D5C-5A53-433E-8A55-46F54CE81DA5}" type="datetime1">
              <a:rPr lang="en-US" smtClean="0"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765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BC0C-B6DF-45E9-B954-11C99AA62C3E}" type="datetime1">
              <a:rPr lang="en-US" smtClean="0"/>
              <a:t>2/10/2024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950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71B9-2624-4F21-93EE-35A78B1A0DAD}" type="datetime1">
              <a:rPr lang="en-US" smtClean="0"/>
              <a:t>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963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7C2A-BE2E-4840-A907-3254E2916C96}" type="datetime1">
              <a:rPr lang="en-US" smtClean="0"/>
              <a:t>2/10/2024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358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2/10/2024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207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3A0F-DEF3-4134-98D0-2E1276938A8B}" type="datetime1">
              <a:rPr lang="en-US" smtClean="0"/>
              <a:t>2/10/2024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845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fld id="{61A2E4C8-2960-4ADD-862C-4D9643CB15AC}" type="datetime1">
              <a:rPr lang="en-US" smtClean="0"/>
              <a:t>2/10/2024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548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fld id="{48BDEA15-09CD-4275-A8E0-385C965F48B0}" type="datetime1">
              <a:rPr lang="en-US" smtClean="0"/>
              <a:t>2/10/2024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759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AF8082C-0922-4249-A612-B415F5231620}" type="datetime1">
              <a:rPr lang="en-US" smtClean="0"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044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66" r:id="rId6"/>
    <p:sldLayoutId id="2147483762" r:id="rId7"/>
    <p:sldLayoutId id="2147483763" r:id="rId8"/>
    <p:sldLayoutId id="2147483764" r:id="rId9"/>
    <p:sldLayoutId id="2147483765" r:id="rId10"/>
    <p:sldLayoutId id="2147483767" r:id="rId11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EA164D6B-6878-4B9F-A2D0-985D39B17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62F176A-9349-4CD7-8042-59C0200C8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0904" y="-4078"/>
            <a:ext cx="4641096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044D0525-E1F2-620A-9438-37976D17CF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9" r="-1" b="-1"/>
          <a:stretch/>
        </p:blipFill>
        <p:spPr>
          <a:xfrm>
            <a:off x="20" y="1074544"/>
            <a:ext cx="7573364" cy="5069861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4E9A171F-91A7-42F8-B25C-E38B244E7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64738AB-B6BE-4867-889A-52CE4AC8D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5467" y="1095508"/>
            <a:ext cx="4606533" cy="501689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4AE6405-177B-CA88-7B12-5A30737BCE87}"/>
              </a:ext>
            </a:extLst>
          </p:cNvPr>
          <p:cNvSpPr txBox="1"/>
          <p:nvPr/>
        </p:nvSpPr>
        <p:spPr>
          <a:xfrm>
            <a:off x="7902758" y="1714349"/>
            <a:ext cx="3754671" cy="2528515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pPr>
              <a:lnSpc>
                <a:spcPct val="11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b="1" cap="all" spc="15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INSTRUCCIONES PARA REALIZAR TU ESPACIO DE ACTIVIDADES CON DISTINTOS RITMOS DE APRENDIZAJE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7851D67-7085-40E2-B146-F91433A28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144405"/>
            <a:ext cx="7534656" cy="734559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C969C2C-E7E3-4052-87D4-61E733EC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C60369F-A41B-4D6E-8990-30E2715C5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21459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B3E975-D9A9-B0C1-42D3-26EA7852152A}"/>
              </a:ext>
            </a:extLst>
          </p:cNvPr>
          <p:cNvSpPr txBox="1"/>
          <p:nvPr/>
        </p:nvSpPr>
        <p:spPr>
          <a:xfrm>
            <a:off x="534571" y="1547446"/>
            <a:ext cx="302142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2">
                    <a:lumMod val="90000"/>
                  </a:schemeClr>
                </a:solidFill>
                <a:latin typeface="+mj-lt"/>
                <a:cs typeface="Aharoni" panose="02010803020104030203" pitchFamily="2" charset="-79"/>
              </a:rPr>
              <a:t>CREAR UN AMBIENTE TRANQUILO Y ACOGEDOR.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2">
                    <a:lumMod val="90000"/>
                  </a:schemeClr>
                </a:solidFill>
                <a:latin typeface="+mj-lt"/>
                <a:cs typeface="Aharoni" panose="02010803020104030203" pitchFamily="2" charset="-79"/>
              </a:rPr>
              <a:t>ATRAER A LOS NIÑOS/AS HACIA EL “MOMENTO DE ENCUENTRO” CON CANCIONES.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2">
                    <a:lumMod val="90000"/>
                  </a:schemeClr>
                </a:solidFill>
                <a:latin typeface="+mj-lt"/>
                <a:cs typeface="Aharoni" panose="02010803020104030203" pitchFamily="2" charset="-79"/>
              </a:rPr>
              <a:t>MATERIALES PREPARADOS PARA FÁCIL MANIPULACIÓN Y OBSERVACIÓN.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2">
                    <a:lumMod val="90000"/>
                  </a:schemeClr>
                </a:solidFill>
                <a:latin typeface="+mj-lt"/>
                <a:cs typeface="Aharoni" panose="02010803020104030203" pitchFamily="2" charset="-79"/>
              </a:rPr>
              <a:t>MONTAJE DE DADOS EN EL AULA.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75C7F9D-3708-2DA3-71D1-5A42B9BC5739}"/>
              </a:ext>
            </a:extLst>
          </p:cNvPr>
          <p:cNvSpPr txBox="1"/>
          <p:nvPr/>
        </p:nvSpPr>
        <p:spPr>
          <a:xfrm>
            <a:off x="7902758" y="5517764"/>
            <a:ext cx="3387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2">
                    <a:lumMod val="90000"/>
                  </a:schemeClr>
                </a:solidFill>
              </a:rPr>
              <a:t>NAZARETH MARTÍNEZ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1C27E38-5206-0F6E-0C7F-0BCBDC4D5D09}"/>
              </a:ext>
            </a:extLst>
          </p:cNvPr>
          <p:cNvSpPr txBox="1"/>
          <p:nvPr/>
        </p:nvSpPr>
        <p:spPr>
          <a:xfrm>
            <a:off x="7902758" y="318655"/>
            <a:ext cx="3754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1ºNIVEL DE1º CICLO DE E.I.</a:t>
            </a:r>
          </a:p>
        </p:txBody>
      </p:sp>
    </p:spTree>
    <p:extLst>
      <p:ext uri="{BB962C8B-B14F-4D97-AF65-F5344CB8AC3E}">
        <p14:creationId xmlns:p14="http://schemas.microsoft.com/office/powerpoint/2010/main" val="1448246591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60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Meiryo</vt:lpstr>
      <vt:lpstr>Arial</vt:lpstr>
      <vt:lpstr>Corbel</vt:lpstr>
      <vt:lpstr>ShojiVTI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Nath MM</dc:creator>
  <cp:lastModifiedBy>Nath MM</cp:lastModifiedBy>
  <cp:revision>3</cp:revision>
  <dcterms:created xsi:type="dcterms:W3CDTF">2024-02-10T12:00:41Z</dcterms:created>
  <dcterms:modified xsi:type="dcterms:W3CDTF">2024-02-10T12:23:19Z</dcterms:modified>
</cp:coreProperties>
</file>