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6E592C-C264-4215-843E-265144DE89B7}" v="1" dt="2024-02-10T12:14:32.2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D69555-EE48-4B19-812B-4E1068DBF976}"/>
              </a:ext>
            </a:extLst>
          </p:cNvPr>
          <p:cNvSpPr/>
          <p:nvPr/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7">
            <a:extLst>
              <a:ext uri="{FF2B5EF4-FFF2-40B4-BE49-F238E27FC236}">
                <a16:creationId xmlns:a16="http://schemas.microsoft.com/office/drawing/2014/main" id="{57AEB73D-F521-4B19-820F-12DB6BCC8406}"/>
              </a:ext>
            </a:extLst>
          </p:cNvPr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5388" y="863068"/>
            <a:ext cx="6007691" cy="4985916"/>
          </a:xfrm>
        </p:spPr>
        <p:txBody>
          <a:bodyPr anchor="ctr">
            <a:noAutofit/>
          </a:bodyPr>
          <a:lstStyle>
            <a:lvl1pPr algn="l">
              <a:lnSpc>
                <a:spcPct val="125000"/>
              </a:lnSpc>
              <a:defRPr sz="6000" b="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7352" y="863068"/>
            <a:ext cx="3351729" cy="5120069"/>
          </a:xfrm>
        </p:spPr>
        <p:txBody>
          <a:bodyPr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sz="2400" b="0" cap="none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72EEBA-3A5D-41CE-8465-A45A0F65674E}"/>
              </a:ext>
            </a:extLst>
          </p:cNvPr>
          <p:cNvSpPr/>
          <p:nvPr/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79F4CF2F-CDFA-4A37-837C-819D5238EA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97353" y="6309360"/>
            <a:ext cx="2151134" cy="457200"/>
          </a:xfrm>
        </p:spPr>
        <p:txBody>
          <a:bodyPr/>
          <a:lstStyle/>
          <a:p>
            <a:pPr algn="l"/>
            <a:fld id="{0DCFB061-4267-4D9F-8017-6F550D3068DF}" type="datetime1">
              <a:rPr lang="en-US" smtClean="0"/>
              <a:t>2/10/2024</a:t>
            </a:fld>
            <a:endParaRPr lang="en-US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CFECE62A-61A4-407D-8F0B-D459CD977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5388" y="6309360"/>
            <a:ext cx="6007691" cy="457200"/>
          </a:xfrm>
        </p:spPr>
        <p:txBody>
          <a:bodyPr/>
          <a:lstStyle>
            <a:lvl1pPr algn="r">
              <a:defRPr/>
            </a:lvl1pPr>
          </a:lstStyle>
          <a:p>
            <a:pPr algn="l"/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99FE60A9-FE2A-451F-9244-60FCE7FE9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492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BC61-5547-4A60-8DA1-6699760D9972}" type="datetime1">
              <a:rPr lang="en-US" smtClean="0"/>
              <a:t>2/10/2024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020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24B9D1C6-60D0-4CD1-8F31-F912522EB041}" type="datetime1">
              <a:rPr lang="en-US" smtClean="0"/>
              <a:t>2/10/2024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8085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4ED5C-5A53-433E-8A55-46F54CE81DA5}" type="datetime1">
              <a:rPr lang="en-US" smtClean="0"/>
              <a:t>2/10/2024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765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FD12B6-57DE-4B63-A723-500B050FB7DD}"/>
              </a:ext>
            </a:extLst>
          </p:cNvPr>
          <p:cNvSpPr/>
          <p:nvPr/>
        </p:nvSpPr>
        <p:spPr>
          <a:xfrm>
            <a:off x="0" y="4215384"/>
            <a:ext cx="12192000" cy="264261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16" y="1406284"/>
            <a:ext cx="10593694" cy="2597841"/>
          </a:xfrm>
        </p:spPr>
        <p:txBody>
          <a:bodyPr anchor="b">
            <a:normAutofit/>
          </a:bodyPr>
          <a:lstStyle>
            <a:lvl1pPr algn="ctr">
              <a:lnSpc>
                <a:spcPct val="125000"/>
              </a:lnSpc>
              <a:defRPr sz="4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18312" y="4527856"/>
            <a:ext cx="6559018" cy="1570245"/>
          </a:xfrm>
        </p:spPr>
        <p:txBody>
          <a:bodyPr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4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1E2E75-4758-4930-8024-39287C962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ABC0C-B6DF-45E9-B954-11C99AA62C3E}" type="datetime1">
              <a:rPr lang="en-US" smtClean="0"/>
              <a:t>2/10/2024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B9949-402C-42C2-9A94-16590FC0C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39D83F6-DAF4-4876-AA41-F246EC970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613A19-DDA2-44F6-9ED4-F87771C684B8}"/>
              </a:ext>
            </a:extLst>
          </p:cNvPr>
          <p:cNvSpPr/>
          <p:nvPr/>
        </p:nvSpPr>
        <p:spPr>
          <a:xfrm>
            <a:off x="0" y="4215384"/>
            <a:ext cx="1218895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950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376670" y="705114"/>
            <a:ext cx="6172412" cy="2403846"/>
          </a:xfrm>
        </p:spPr>
        <p:txBody>
          <a:bodyPr anchor="b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70" y="3749040"/>
            <a:ext cx="6172411" cy="2346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B71B9-2624-4F21-93EE-35A78B1A0DAD}" type="datetime1">
              <a:rPr lang="en-US" smtClean="0"/>
              <a:t>2/10/2024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6B9B5-A5D1-4099-B52B-78F39AB0AFCB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963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67" y="658999"/>
            <a:ext cx="6166422" cy="457200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68" y="1116199"/>
            <a:ext cx="6166422" cy="20621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76668" y="3623098"/>
            <a:ext cx="6166421" cy="457200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6670" y="4102370"/>
            <a:ext cx="6166419" cy="206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37C2A-BE2E-4840-A907-3254E2916C96}" type="datetime1">
              <a:rPr lang="en-US" smtClean="0"/>
              <a:t>2/10/2024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26B370B-8381-431F-9492-0EA120511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A89085-2231-4A9C-B23C-B199A9DD26C5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358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CD215-1C45-48A0-8534-39FFE8A7C95A}" type="datetime1">
              <a:rPr lang="en-US" smtClean="0"/>
              <a:t>2/10/2024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207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CF41D3-C6B9-4E99-9321-87C4E2168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63A0F-DEF3-4134-98D0-2E1276938A8B}" type="datetime1">
              <a:rPr lang="en-US" smtClean="0"/>
              <a:t>2/10/2024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5BC6EB-07B1-46AF-AC33-E998BC6AA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E3A0C1-6562-4819-9E88-4C1378FD5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845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CA29BA-0143-49FF-8608-DB1623D99537}"/>
              </a:ext>
            </a:extLst>
          </p:cNvPr>
          <p:cNvSpPr/>
          <p:nvPr/>
        </p:nvSpPr>
        <p:spPr>
          <a:xfrm>
            <a:off x="0" y="0"/>
            <a:ext cx="8248592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53015" y="640079"/>
            <a:ext cx="2796066" cy="2551751"/>
          </a:xfrm>
        </p:spPr>
        <p:txBody>
          <a:bodyPr anchor="b">
            <a:normAutofit/>
          </a:bodyPr>
          <a:lstStyle>
            <a:lvl1pPr algn="l">
              <a:lnSpc>
                <a:spcPct val="135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818" y="640078"/>
            <a:ext cx="6969693" cy="545592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753015" y="3223803"/>
            <a:ext cx="2796066" cy="2872197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10CF18-370D-4E80-AE4C-396FFDFCAE5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C5EBFE9C-5A22-4462-9C51-E00C03F55C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53015" y="6309360"/>
            <a:ext cx="1734207" cy="457200"/>
          </a:xfrm>
        </p:spPr>
        <p:txBody>
          <a:bodyPr/>
          <a:lstStyle>
            <a:lvl1pPr algn="l">
              <a:defRPr/>
            </a:lvl1pPr>
          </a:lstStyle>
          <a:p>
            <a:fld id="{61A2E4C8-2960-4ADD-862C-4D9643CB15AC}" type="datetime1">
              <a:rPr lang="en-US" smtClean="0"/>
              <a:t>2/10/2024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2EBBFF2E-AA66-4B76-9139-CB000B5A4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8818" y="6309360"/>
            <a:ext cx="6993867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44F64C4-BF20-4F6B-B650-57C71C828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548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4996" y="640079"/>
            <a:ext cx="2714085" cy="2695903"/>
          </a:xfrm>
        </p:spPr>
        <p:txBody>
          <a:bodyPr anchor="b">
            <a:noAutofit/>
          </a:bodyPr>
          <a:lstStyle>
            <a:lvl1pPr algn="l"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248592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834996" y="3429000"/>
            <a:ext cx="2714085" cy="2508026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949BC8-9ABF-49F6-851C-5DB0B86CA70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E1EE21-E3FA-4D43-B224-C664959637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34997" y="6309360"/>
            <a:ext cx="1645920" cy="457200"/>
          </a:xfrm>
        </p:spPr>
        <p:txBody>
          <a:bodyPr/>
          <a:lstStyle/>
          <a:p>
            <a:fld id="{48BDEA15-09CD-4275-A8E0-385C965F48B0}" type="datetime1">
              <a:rPr lang="en-US" smtClean="0"/>
              <a:t>2/10/2024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2D7F83-8993-4ED4-9F02-663CC085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3678B7-E511-4CE1-BEE5-89E959B9B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0080" y="6309360"/>
            <a:ext cx="4946592" cy="45720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759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786F82F-1B47-46ED-8EAE-53EF71E59E9A}"/>
              </a:ext>
            </a:extLst>
          </p:cNvPr>
          <p:cNvSpPr/>
          <p:nvPr/>
        </p:nvSpPr>
        <p:spPr>
          <a:xfrm>
            <a:off x="4718302" y="0"/>
            <a:ext cx="7473698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2918" y="705113"/>
            <a:ext cx="3411973" cy="5197498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71" y="705113"/>
            <a:ext cx="6172412" cy="5197497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2917" y="6309360"/>
            <a:ext cx="341197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4AF8082C-0922-4249-A612-B415F5231620}" type="datetime1">
              <a:rPr lang="en-US" smtClean="0"/>
              <a:t>2/10/2024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76670" y="6309360"/>
            <a:ext cx="4946592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69202" y="6309360"/>
            <a:ext cx="979879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F1BAF6F-6275-4646-9C59-331B29B9550F}"/>
              </a:ext>
            </a:extLst>
          </p:cNvPr>
          <p:cNvSpPr/>
          <p:nvPr/>
        </p:nvSpPr>
        <p:spPr>
          <a:xfrm rot="5400000">
            <a:off x="1257298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044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66" r:id="rId6"/>
    <p:sldLayoutId id="2147483762" r:id="rId7"/>
    <p:sldLayoutId id="2147483763" r:id="rId8"/>
    <p:sldLayoutId id="2147483764" r:id="rId9"/>
    <p:sldLayoutId id="2147483765" r:id="rId10"/>
    <p:sldLayoutId id="2147483767" r:id="rId11"/>
  </p:sldLayoutIdLst>
  <p:hf sldNum="0" hdr="0" ftr="0" dt="0"/>
  <p:txStyles>
    <p:titleStyle>
      <a:lvl1pPr algn="l" defTabSz="914400" rtl="0" eaLnBrk="1" latinLnBrk="0" hangingPunct="1">
        <a:lnSpc>
          <a:spcPct val="150000"/>
        </a:lnSpc>
        <a:spcBef>
          <a:spcPct val="0"/>
        </a:spcBef>
        <a:buNone/>
        <a:defRPr sz="36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EA164D6B-6878-4B9F-A2D0-985D39B17B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62F176A-9349-4CD7-8042-59C0200C8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0904" y="-4078"/>
            <a:ext cx="4641096" cy="10565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" descr="Lápices de colores dentro de un portalápices que está encima de una mesa de madera">
            <a:extLst>
              <a:ext uri="{FF2B5EF4-FFF2-40B4-BE49-F238E27FC236}">
                <a16:creationId xmlns:a16="http://schemas.microsoft.com/office/drawing/2014/main" id="{044D0525-E1F2-620A-9438-37976D17CF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9" r="-1" b="-1"/>
          <a:stretch/>
        </p:blipFill>
        <p:spPr>
          <a:xfrm>
            <a:off x="20" y="1074544"/>
            <a:ext cx="7573364" cy="5069861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4E9A171F-91A7-42F8-B25C-E38B244E7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1031500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64738AB-B6BE-4867-889A-52CE4AC8DB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5467" y="1095508"/>
            <a:ext cx="4606533" cy="501689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4AE6405-177B-CA88-7B12-5A30737BCE87}"/>
              </a:ext>
            </a:extLst>
          </p:cNvPr>
          <p:cNvSpPr txBox="1"/>
          <p:nvPr/>
        </p:nvSpPr>
        <p:spPr>
          <a:xfrm>
            <a:off x="7902758" y="1714349"/>
            <a:ext cx="3754671" cy="2528515"/>
          </a:xfrm>
          <a:prstGeom prst="rect">
            <a:avLst/>
          </a:prstGeom>
        </p:spPr>
        <p:txBody>
          <a:bodyPr vert="horz" lIns="109728" tIns="109728" rIns="109728" bIns="91440" rtlCol="0" anchor="b">
            <a:normAutofit/>
          </a:bodyPr>
          <a:lstStyle/>
          <a:p>
            <a:pPr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000" b="1" cap="all" spc="15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INSTRUCCIONES PARA REALIZAR TU ESPACIO DE ACTIVIDADES CON DISTINTOS RITMOS DE APRENDIZAJE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7851D67-7085-40E2-B146-F91433A28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144405"/>
            <a:ext cx="7534656" cy="73455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C969C2C-E7E3-4052-87D4-61E733EC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6112401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C60369F-A41B-4D6E-8990-30E2715C5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1459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FB3E975-D9A9-B0C1-42D3-26EA7852152A}"/>
              </a:ext>
            </a:extLst>
          </p:cNvPr>
          <p:cNvSpPr txBox="1"/>
          <p:nvPr/>
        </p:nvSpPr>
        <p:spPr>
          <a:xfrm>
            <a:off x="534571" y="1547446"/>
            <a:ext cx="302142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2">
                    <a:lumMod val="90000"/>
                  </a:schemeClr>
                </a:solidFill>
                <a:latin typeface="+mj-lt"/>
                <a:cs typeface="Aharoni" panose="02010803020104030203" pitchFamily="2" charset="-79"/>
              </a:rPr>
              <a:t>CREAR UN AMBIENTE TRANQUILO Y ACOGEDOR.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2">
                    <a:lumMod val="90000"/>
                  </a:schemeClr>
                </a:solidFill>
                <a:latin typeface="+mj-lt"/>
                <a:cs typeface="Aharoni" panose="02010803020104030203" pitchFamily="2" charset="-79"/>
              </a:rPr>
              <a:t>ATRAER A LOS NIÑOS/AS HACIA EL “MOMENTO DE ENCUENTRO” CON CANCIONES.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2">
                    <a:lumMod val="90000"/>
                  </a:schemeClr>
                </a:solidFill>
                <a:latin typeface="+mj-lt"/>
                <a:cs typeface="Aharoni" panose="02010803020104030203" pitchFamily="2" charset="-79"/>
              </a:rPr>
              <a:t>MATERIALES PREPARADOS PARA FÁCIL MANIPULACIÓN Y OBSERVACIÓN.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2">
                    <a:lumMod val="90000"/>
                  </a:schemeClr>
                </a:solidFill>
                <a:latin typeface="+mj-lt"/>
                <a:cs typeface="Aharoni" panose="02010803020104030203" pitchFamily="2" charset="-79"/>
              </a:rPr>
              <a:t>MONTAJE DE DADOS EN EL AULA.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75C7F9D-3708-2DA3-71D1-5A42B9BC5739}"/>
              </a:ext>
            </a:extLst>
          </p:cNvPr>
          <p:cNvSpPr txBox="1"/>
          <p:nvPr/>
        </p:nvSpPr>
        <p:spPr>
          <a:xfrm>
            <a:off x="7902758" y="5517764"/>
            <a:ext cx="3387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2">
                    <a:lumMod val="90000"/>
                  </a:schemeClr>
                </a:solidFill>
              </a:rPr>
              <a:t>NAZARETH MARTÍNEZ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1C27E38-5206-0F6E-0C7F-0BCBDC4D5D09}"/>
              </a:ext>
            </a:extLst>
          </p:cNvPr>
          <p:cNvSpPr txBox="1"/>
          <p:nvPr/>
        </p:nvSpPr>
        <p:spPr>
          <a:xfrm>
            <a:off x="7902758" y="318655"/>
            <a:ext cx="3754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1ºNIVEL DE1º CICLO DE E.I.</a:t>
            </a:r>
          </a:p>
        </p:txBody>
      </p:sp>
    </p:spTree>
    <p:extLst>
      <p:ext uri="{BB962C8B-B14F-4D97-AF65-F5344CB8AC3E}">
        <p14:creationId xmlns:p14="http://schemas.microsoft.com/office/powerpoint/2010/main" val="1448246591"/>
      </p:ext>
    </p:extLst>
  </p:cSld>
  <p:clrMapOvr>
    <a:masterClrMapping/>
  </p:clrMapOvr>
</p:sld>
</file>

<file path=ppt/theme/theme1.xml><?xml version="1.0" encoding="utf-8"?>
<a:theme xmlns:a="http://schemas.openxmlformats.org/drawingml/2006/main" name="ShojiVTI">
  <a:themeElements>
    <a:clrScheme name="Shoji">
      <a:dk1>
        <a:sysClr val="windowText" lastClr="000000"/>
      </a:dk1>
      <a:lt1>
        <a:sysClr val="window" lastClr="FFFFFF"/>
      </a:lt1>
      <a:dk2>
        <a:srgbClr val="595460"/>
      </a:dk2>
      <a:lt2>
        <a:srgbClr val="EBEDEB"/>
      </a:lt2>
      <a:accent1>
        <a:srgbClr val="97A7B8"/>
      </a:accent1>
      <a:accent2>
        <a:srgbClr val="A5B592"/>
      </a:accent2>
      <a:accent3>
        <a:srgbClr val="CED228"/>
      </a:accent3>
      <a:accent4>
        <a:srgbClr val="D1C499"/>
      </a:accent4>
      <a:accent5>
        <a:srgbClr val="BDB3B6"/>
      </a:accent5>
      <a:accent6>
        <a:srgbClr val="C5A98D"/>
      </a:accent6>
      <a:hlink>
        <a:srgbClr val="CC9900"/>
      </a:hlink>
      <a:folHlink>
        <a:srgbClr val="96A9A9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ojiVTI" id="{00D0DDEB-E771-48E5-9E96-0647434F08B1}" vid="{9D22D596-7FD0-4F89-958C-AD79A09491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60</Words>
  <Application>Microsoft Office PowerPoint</Application>
  <PresentationFormat>Panorámica</PresentationFormat>
  <Paragraphs>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Meiryo</vt:lpstr>
      <vt:lpstr>Arial</vt:lpstr>
      <vt:lpstr>Corbel</vt:lpstr>
      <vt:lpstr>ShojiVTI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Nath MM</dc:creator>
  <cp:lastModifiedBy>Nath MM</cp:lastModifiedBy>
  <cp:revision>3</cp:revision>
  <dcterms:created xsi:type="dcterms:W3CDTF">2024-02-10T12:00:41Z</dcterms:created>
  <dcterms:modified xsi:type="dcterms:W3CDTF">2024-02-10T12:23:19Z</dcterms:modified>
</cp:coreProperties>
</file>