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6E592C-C264-4215-843E-265144DE89B7}" v="1" dt="2024-02-10T12:14:32.2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2/10/2024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49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2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08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765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2/10/2024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50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963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2/10/2024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58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2/10/2024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207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2/10/2024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84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2/10/2024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54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2/10/2024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759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4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66" r:id="rId6"/>
    <p:sldLayoutId id="2147483762" r:id="rId7"/>
    <p:sldLayoutId id="2147483763" r:id="rId8"/>
    <p:sldLayoutId id="2147483764" r:id="rId9"/>
    <p:sldLayoutId id="2147483765" r:id="rId10"/>
    <p:sldLayoutId id="2147483767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62F176A-9349-4CD7-8042-59C0200C8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0904" y="-4078"/>
            <a:ext cx="4641096" cy="1056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 descr="Lápices de colores dentro de un portalápices que está encima de una mesa de madera">
            <a:extLst>
              <a:ext uri="{FF2B5EF4-FFF2-40B4-BE49-F238E27FC236}">
                <a16:creationId xmlns:a16="http://schemas.microsoft.com/office/drawing/2014/main" id="{044D0525-E1F2-620A-9438-37976D17CF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" r="-1" b="-1"/>
          <a:stretch/>
        </p:blipFill>
        <p:spPr>
          <a:xfrm>
            <a:off x="20" y="1074544"/>
            <a:ext cx="7573364" cy="5069861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4E9A171F-91A7-42F8-B25C-E38B244E7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7" y="1095508"/>
            <a:ext cx="4606533" cy="50168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4AE6405-177B-CA88-7B12-5A30737BCE87}"/>
              </a:ext>
            </a:extLst>
          </p:cNvPr>
          <p:cNvSpPr txBox="1"/>
          <p:nvPr/>
        </p:nvSpPr>
        <p:spPr>
          <a:xfrm>
            <a:off x="7902758" y="1714349"/>
            <a:ext cx="3754671" cy="2528515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cap="all" spc="15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INSTRUCCIONES PARA REALIZAR TU ESPACIO DE ACTIVIDADES CON DISTINTOS RITMOS DE APRENDIZAJE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3455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FB3E975-D9A9-B0C1-42D3-26EA7852152A}"/>
              </a:ext>
            </a:extLst>
          </p:cNvPr>
          <p:cNvSpPr txBox="1"/>
          <p:nvPr/>
        </p:nvSpPr>
        <p:spPr>
          <a:xfrm>
            <a:off x="534571" y="1547446"/>
            <a:ext cx="302142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2">
                    <a:lumMod val="90000"/>
                  </a:schemeClr>
                </a:solidFill>
                <a:latin typeface="+mj-lt"/>
                <a:cs typeface="Aharoni" panose="02010803020104030203" pitchFamily="2" charset="-79"/>
              </a:rPr>
              <a:t>CREAR UN AMBIENTE TRANQUILO Y ACOGEDOR.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2">
                    <a:lumMod val="90000"/>
                  </a:schemeClr>
                </a:solidFill>
                <a:latin typeface="+mj-lt"/>
                <a:cs typeface="Aharoni" panose="02010803020104030203" pitchFamily="2" charset="-79"/>
              </a:rPr>
              <a:t>ATRAER A LOS NIÑOS/AS HACIA EL “MOMENTO DE ENCUENTRO” CON CANCIONES.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2">
                    <a:lumMod val="90000"/>
                  </a:schemeClr>
                </a:solidFill>
                <a:latin typeface="+mj-lt"/>
                <a:cs typeface="Aharoni" panose="02010803020104030203" pitchFamily="2" charset="-79"/>
              </a:rPr>
              <a:t>MATERIALES PREPARADOS PARA FÁCIL MANIPULACIÓN Y OBSERVACIÓN.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2">
                    <a:lumMod val="90000"/>
                  </a:schemeClr>
                </a:solidFill>
                <a:latin typeface="+mj-lt"/>
                <a:cs typeface="Aharoni" panose="02010803020104030203" pitchFamily="2" charset="-79"/>
              </a:rPr>
              <a:t>MONTAJE DE DADOS EN EL AULA.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75C7F9D-3708-2DA3-71D1-5A42B9BC5739}"/>
              </a:ext>
            </a:extLst>
          </p:cNvPr>
          <p:cNvSpPr txBox="1"/>
          <p:nvPr/>
        </p:nvSpPr>
        <p:spPr>
          <a:xfrm>
            <a:off x="7902758" y="5517764"/>
            <a:ext cx="3387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2">
                    <a:lumMod val="90000"/>
                  </a:schemeClr>
                </a:solidFill>
              </a:rPr>
              <a:t>NAZARETH MARTÍNEZ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1C27E38-5206-0F6E-0C7F-0BCBDC4D5D09}"/>
              </a:ext>
            </a:extLst>
          </p:cNvPr>
          <p:cNvSpPr txBox="1"/>
          <p:nvPr/>
        </p:nvSpPr>
        <p:spPr>
          <a:xfrm>
            <a:off x="7902758" y="318655"/>
            <a:ext cx="3754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1ºNIVEL DE1º CICLO DE E.I.</a:t>
            </a:r>
          </a:p>
        </p:txBody>
      </p:sp>
    </p:spTree>
    <p:extLst>
      <p:ext uri="{BB962C8B-B14F-4D97-AF65-F5344CB8AC3E}">
        <p14:creationId xmlns:p14="http://schemas.microsoft.com/office/powerpoint/2010/main" val="1448246591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60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Meiryo</vt:lpstr>
      <vt:lpstr>Arial</vt:lpstr>
      <vt:lpstr>Corbel</vt:lpstr>
      <vt:lpstr>ShojiVTI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Nath MM</dc:creator>
  <cp:lastModifiedBy>Nath MM</cp:lastModifiedBy>
  <cp:revision>3</cp:revision>
  <dcterms:created xsi:type="dcterms:W3CDTF">2024-02-10T12:00:41Z</dcterms:created>
  <dcterms:modified xsi:type="dcterms:W3CDTF">2024-02-10T12:23:19Z</dcterms:modified>
</cp:coreProperties>
</file>