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F08630-E80D-4100-8EEE-FEA6E9DB0B60}" v="539" dt="2023-07-13T12:44:12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 title="Page Number Shape">
            <a:extLst>
              <a:ext uri="{FF2B5EF4-FFF2-40B4-BE49-F238E27FC236}">
                <a16:creationId xmlns:a16="http://schemas.microsoft.com/office/drawing/2014/main" id="{DD4C4B28-6B4B-4445-8535-F516D74E4AA9}"/>
              </a:ext>
            </a:extLst>
          </p:cNvPr>
          <p:cNvSpPr/>
          <p:nvPr/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2" name="Straight Connector 11" title="Verticle Rule Line">
            <a:extLst>
              <a:ext uri="{FF2B5EF4-FFF2-40B4-BE49-F238E27FC236}">
                <a16:creationId xmlns:a16="http://schemas.microsoft.com/office/drawing/2014/main" id="{0CB1C732-7193-4253-8746-850D090A6B4E}"/>
              </a:ext>
            </a:extLst>
          </p:cNvPr>
          <p:cNvCxnSpPr>
            <a:cxnSpLocks/>
          </p:cNvCxnSpPr>
          <p:nvPr/>
        </p:nvCxnSpPr>
        <p:spPr>
          <a:xfrm>
            <a:off x="758952" y="1280160"/>
            <a:ext cx="0" cy="557784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03AA199-952B-427F-A5BE-B97D25FD0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6720840" cy="3730752"/>
          </a:xfrm>
        </p:spPr>
        <p:txBody>
          <a:bodyPr anchor="t">
            <a:normAutofit/>
          </a:bodyPr>
          <a:lstStyle>
            <a:lvl1pPr algn="l"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A393-A876-475F-A05B-1CCAB6C1F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6720840" cy="70408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95621-D631-4F31-AEEF-C8574E50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6356" y="6007608"/>
            <a:ext cx="3143643" cy="365125"/>
          </a:xfrm>
        </p:spPr>
        <p:txBody>
          <a:bodyPr/>
          <a:lstStyle/>
          <a:p>
            <a:fld id="{53BEF823-48A5-43FC-BE03-E79964288B41}" type="datetimeFigureOut">
              <a:rPr lang="en-US" smtClean="0"/>
              <a:t>7/13/2023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EE125-77AD-4E23-AFB7-C5CFDEAC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8991" y="6007608"/>
            <a:ext cx="67208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9682-B530-4F52-87B9-39464A09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566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9FCF-ACDF-495D-ACFA-15FCAC9EA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786E3-AB17-427E-8EF8-7FCB671A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3B4E9-7A16-448C-8BE6-B14941A3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212F5-5835-49FF-836F-5E3008A0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D492B-E5EE-4D24-A087-57D739CF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9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1E395-94BD-4E79-8E42-9CD4EB33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5542" y="758952"/>
            <a:ext cx="2954458" cy="4986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AA8A4-66BC-4E80-ABE3-F533F82B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8952" y="758952"/>
            <a:ext cx="7407586" cy="49860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A4EA6-6A1A-48ED-9D79-A438561C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9B2BA-9250-4EBF-8820-10BDA5C1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14475-55F3-4C46-BAE2-E4D93E9E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45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51BD-5252-4168-A69E-C6864AE2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48EEE-19C9-493B-836D-73B9E4A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A6BFE-11ED-4FB4-9F65-508B5B0F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F536E-BEFF-4E0D-B4EC-39DE28C6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E02AF-6FE1-4972-BD48-A82499AD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81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52EE-D9FC-4E51-9BFF-141F9192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1" y="2414016"/>
            <a:ext cx="10666949" cy="3099816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86C4-4949-4E7A-A182-6709496A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8"/>
            <a:ext cx="10671048" cy="822960"/>
          </a:xfrm>
        </p:spPr>
        <p:txBody>
          <a:bodyPr anchor="ctr">
            <a:normAutofit/>
          </a:bodyPr>
          <a:lstStyle>
            <a:lvl1pPr marL="0" indent="0">
              <a:buNone/>
              <a:defRPr sz="20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2BC88-6A2B-4851-9568-23A4B74D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2CFE5-65C3-4F46-9141-46454559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1B390-4E13-4481-AC02-FF12665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3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02F8-47BB-4D30-8EFE-69C9222D9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4648" y="758952"/>
            <a:ext cx="6245352" cy="2240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44D33-6BF0-4205-A542-8537E351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4647" y="3273551"/>
            <a:ext cx="6245351" cy="2240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53A83-D2BE-4015-8D64-BE93DDFE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7/13/2023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849E67-05F9-4033-B033-74D6B8C8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AAC6AA-CFFB-438F-9327-DDB023E2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4960CB-ABA7-4442-AB15-FE444F23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758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48291-9C7D-407E-8D07-FA3A323E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192D2-8BA6-4A4D-814D-AD37A2A1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323" y="1377198"/>
            <a:ext cx="6239675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FD4BC-C948-41C4-BA24-5D26147E1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4647" y="3319548"/>
            <a:ext cx="6245351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E359C-F73D-4F1B-9F9A-6D6285671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646" y="3932372"/>
            <a:ext cx="6245352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76B63AE-38FF-40DD-A543-32DD98E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686C0EB-E082-4BAB-99E8-B42F3C28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7/13/2023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3CB0152-BA1F-48C7-A66F-3ADB51C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1C21B3-5CF6-415F-8295-EED3DF5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13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70D5-4EB9-4410-A8AE-6D85F19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87FB59-BA77-4864-B9E8-99485125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7/13/2023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F0BC0B-BA67-455B-B567-1473DF06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F0BCF3-6FB5-4529-AA6A-A3146735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53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315B-6865-4A5A-91C1-B7533903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7/13/2023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36720-08C7-43DE-8EB5-CAB52D0E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77AF-B012-491C-AE42-22DE1203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879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83AC-72A9-43F5-A1B3-1D7A6A4C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58951"/>
            <a:ext cx="6245352" cy="47548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592-52ED-4270-ACBB-BCC528DAC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3" y="3815080"/>
            <a:ext cx="3831336" cy="169875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9A93518-F9B5-418F-9883-BEF8359B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7/13/2023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7B9FFE7-C4AB-425B-9B56-E412C72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9231052-EBA8-4781-B28A-2FEA8BE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BF9E7-F686-4FA1-9BA5-69BDD014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30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41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6CF06-B27C-4DC4-981D-38E31997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58951"/>
            <a:ext cx="6245352" cy="47548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6E66-2CB3-4F47-97F6-077C42818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2" y="3794760"/>
            <a:ext cx="3831336" cy="171907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1414C9F-CBBD-4D5E-A831-BC0CDFEB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7/13/2023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58DC0C8-B580-442D-8DAC-4F0F869B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B0D29E8-DFEE-49AB-83AF-85FF2525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AAF1B-6B6E-4D37-8F57-E403C637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26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08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 title="Page Number Shape">
            <a:extLst>
              <a:ext uri="{FF2B5EF4-FFF2-40B4-BE49-F238E27FC236}">
                <a16:creationId xmlns:a16="http://schemas.microsoft.com/office/drawing/2014/main" id="{72411438-92A5-42B0-9C54-EA4FB32ACB5E}"/>
              </a:ext>
            </a:extLst>
          </p:cNvPr>
          <p:cNvSpPr/>
          <p:nvPr/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56E4D8-47B6-4DEC-BD29-B3B6ED4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4754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5D4C-4873-4052-A294-99CCB9421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62B3-3490-46B4-A10E-33FCE4A1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6952" y="6007608"/>
            <a:ext cx="3813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7/13/2023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4CB1-7D5F-4F52-9F99-7068F581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007608"/>
            <a:ext cx="383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9CC9-1431-4569-B2F1-D0481495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6616" y="6007608"/>
            <a:ext cx="411480" cy="365125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756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i="1" kern="1200" spc="1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8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5B419A7-F817-4767-8CCB-FB0E189C4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AF9319C-2D9B-4868-AEAE-37298EA0F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215066" cy="6858000"/>
          </a:xfrm>
          <a:custGeom>
            <a:avLst/>
            <a:gdLst>
              <a:gd name="connsiteX0" fmla="*/ 0 w 5215066"/>
              <a:gd name="connsiteY0" fmla="*/ 0 h 6858000"/>
              <a:gd name="connsiteX1" fmla="*/ 3197713 w 5215066"/>
              <a:gd name="connsiteY1" fmla="*/ 0 h 6858000"/>
              <a:gd name="connsiteX2" fmla="*/ 3259787 w 5215066"/>
              <a:gd name="connsiteY2" fmla="*/ 39865 h 6858000"/>
              <a:gd name="connsiteX3" fmla="*/ 5215066 w 5215066"/>
              <a:gd name="connsiteY3" fmla="*/ 3723759 h 6858000"/>
              <a:gd name="connsiteX4" fmla="*/ 4202364 w 5215066"/>
              <a:gd name="connsiteY4" fmla="*/ 6549681 h 6858000"/>
              <a:gd name="connsiteX5" fmla="*/ 3922635 w 5215066"/>
              <a:gd name="connsiteY5" fmla="*/ 6858000 h 6858000"/>
              <a:gd name="connsiteX6" fmla="*/ 0 w 5215066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5066" h="6858000">
                <a:moveTo>
                  <a:pt x="0" y="0"/>
                </a:moveTo>
                <a:lnTo>
                  <a:pt x="3197713" y="0"/>
                </a:lnTo>
                <a:lnTo>
                  <a:pt x="3259787" y="39865"/>
                </a:lnTo>
                <a:cubicBezTo>
                  <a:pt x="4439462" y="838237"/>
                  <a:pt x="5215066" y="2190263"/>
                  <a:pt x="5215066" y="3723759"/>
                </a:cubicBezTo>
                <a:cubicBezTo>
                  <a:pt x="5215066" y="4797206"/>
                  <a:pt x="4835020" y="5781733"/>
                  <a:pt x="4202364" y="6549681"/>
                </a:cubicBezTo>
                <a:lnTo>
                  <a:pt x="392263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8952" y="1128811"/>
            <a:ext cx="8875072" cy="212229"/>
          </a:xfrm>
        </p:spPr>
        <p:txBody>
          <a:bodyPr anchor="b">
            <a:normAutofit fontScale="90000"/>
          </a:bodyPr>
          <a:lstStyle/>
          <a:p>
            <a:r>
              <a:rPr lang="es-ES" sz="5400" dirty="0">
                <a:solidFill>
                  <a:srgbClr val="FF0000"/>
                </a:solidFill>
                <a:ea typeface="Calibri Light"/>
                <a:cs typeface="Calibri Light"/>
              </a:rPr>
              <a:t>INSTRUCCIONES PARA RELIZAR TU ESPACIO DE ACTIVIDADES</a:t>
            </a:r>
            <a:endParaRPr lang="es-ES" sz="5400" dirty="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907" y="1330935"/>
            <a:ext cx="4912671" cy="4455717"/>
          </a:xfrm>
        </p:spPr>
        <p:txBody>
          <a:bodyPr anchor="t">
            <a:normAutofit fontScale="92500" lnSpcReduction="10000"/>
          </a:bodyPr>
          <a:lstStyle/>
          <a:p>
            <a:endParaRPr lang="es-ES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Debes entender correctamente lo que pide cada actividad.</a:t>
            </a:r>
          </a:p>
          <a:p>
            <a:pPr marL="457200" indent="-457200"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Hasta la actividad número 3 es obligatoria, si al llegar a esta actividad has encontrado alguna dificultad, pasa directamente al repostaje, después podrás continuar a la meta o podrás regresar para comprender mejor las actividades en las que has tenido problemas.</a:t>
            </a:r>
          </a:p>
          <a:p>
            <a:pPr marL="457200" indent="-457200"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Recuerda disfrutar en el proceso, no se trata de llegar lo antes posible, se trata de hacerlo bien.</a:t>
            </a:r>
          </a:p>
          <a:p>
            <a:pPr marL="457200" indent="-457200">
              <a:buAutoNum type="arabicPeriod"/>
            </a:pP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4" name="Imagen 4" descr="Palitos de pastel coloridos ">
            <a:extLst>
              <a:ext uri="{FF2B5EF4-FFF2-40B4-BE49-F238E27FC236}">
                <a16:creationId xmlns:a16="http://schemas.microsoft.com/office/drawing/2014/main" id="{43075306-3327-F792-C813-03365455BF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500" y="1342582"/>
            <a:ext cx="5640399" cy="4230299"/>
          </a:xfrm>
          <a:prstGeom prst="rect">
            <a:avLst/>
          </a:prstGeom>
        </p:spPr>
      </p:pic>
      <p:sp>
        <p:nvSpPr>
          <p:cNvPr id="13" name="Freeform 6">
            <a:extLst>
              <a:ext uri="{FF2B5EF4-FFF2-40B4-BE49-F238E27FC236}">
                <a16:creationId xmlns:a16="http://schemas.microsoft.com/office/drawing/2014/main" id="{ADA271CD-3011-4A05-B4A3-80F179468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788152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70227B1-E1C6-F7B6-487D-C1636056C217}"/>
              </a:ext>
            </a:extLst>
          </p:cNvPr>
          <p:cNvSpPr txBox="1"/>
          <p:nvPr/>
        </p:nvSpPr>
        <p:spPr>
          <a:xfrm>
            <a:off x="7491046" y="5861539"/>
            <a:ext cx="384516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Práctica V para Educación Infantil</a:t>
            </a:r>
          </a:p>
          <a:p>
            <a:r>
              <a:rPr lang="es-ES" dirty="0"/>
              <a:t>Myriam Arnaldo Bermejo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HeadlinesVTI">
  <a:themeElements>
    <a:clrScheme name="Headlines">
      <a:dk1>
        <a:sysClr val="windowText" lastClr="000000"/>
      </a:dk1>
      <a:lt1>
        <a:sysClr val="window" lastClr="FFFFFF"/>
      </a:lt1>
      <a:dk2>
        <a:srgbClr val="232C41"/>
      </a:dk2>
      <a:lt2>
        <a:srgbClr val="F6F4EF"/>
      </a:lt2>
      <a:accent1>
        <a:srgbClr val="439EB7"/>
      </a:accent1>
      <a:accent2>
        <a:srgbClr val="E20E65"/>
      </a:accent2>
      <a:accent3>
        <a:srgbClr val="F59324"/>
      </a:accent3>
      <a:accent4>
        <a:srgbClr val="5046B9"/>
      </a:accent4>
      <a:accent5>
        <a:srgbClr val="5CB678"/>
      </a:accent5>
      <a:accent6>
        <a:srgbClr val="9717F7"/>
      </a:accent6>
      <a:hlink>
        <a:srgbClr val="E80095"/>
      </a:hlink>
      <a:folHlink>
        <a:srgbClr val="808080"/>
      </a:folHlink>
    </a:clrScheme>
    <a:fontScheme name="Custom 211">
      <a:majorFont>
        <a:latin typeface="Sitka Banner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8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6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VTI" id="{66EB4A02-0C0F-47F1-9F48-4E6882B9F967}" vid="{F3552358-4452-4FDA-9568-4F5DA32F7A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HeadlinesVTI</vt:lpstr>
      <vt:lpstr>INSTRUCCIONES PARA RELIZAR TU ESPACIO DE ACTIVIDADES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58</cp:revision>
  <dcterms:created xsi:type="dcterms:W3CDTF">2012-07-30T22:48:03Z</dcterms:created>
  <dcterms:modified xsi:type="dcterms:W3CDTF">2023-07-13T12:44:48Z</dcterms:modified>
</cp:coreProperties>
</file>