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F08630-E80D-4100-8EEE-FEA6E9DB0B60}" v="539" dt="2023-07-13T12:44:12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66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5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1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758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3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3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7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1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8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5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AF9319C-2D9B-4868-AEAE-37298EA0F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8952" y="1128811"/>
            <a:ext cx="8875072" cy="212229"/>
          </a:xfrm>
        </p:spPr>
        <p:txBody>
          <a:bodyPr anchor="b">
            <a:normAutofit fontScale="90000"/>
          </a:bodyPr>
          <a:lstStyle/>
          <a:p>
            <a:r>
              <a:rPr lang="es-ES" sz="5400" dirty="0">
                <a:solidFill>
                  <a:srgbClr val="FF0000"/>
                </a:solidFill>
                <a:ea typeface="Calibri Light"/>
                <a:cs typeface="Calibri Light"/>
              </a:rPr>
              <a:t>INSTRUCCIONES PARA RELIZAR TU ESPACIO DE ACTIVIDADES</a:t>
            </a:r>
            <a:endParaRPr lang="es-ES" sz="5400" dirty="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07" y="1330935"/>
            <a:ext cx="4912671" cy="4455717"/>
          </a:xfrm>
        </p:spPr>
        <p:txBody>
          <a:bodyPr anchor="t">
            <a:normAutofit fontScale="92500" lnSpcReduction="10000"/>
          </a:bodyPr>
          <a:lstStyle/>
          <a:p>
            <a:endParaRPr lang="es-ES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s-ES" dirty="0">
                <a:solidFill>
                  <a:schemeClr val="bg1"/>
                </a:solidFill>
              </a:rPr>
              <a:t>Debes entender correctamente lo que pide cada actividad.</a:t>
            </a:r>
          </a:p>
          <a:p>
            <a:pPr marL="457200" indent="-457200">
              <a:buAutoNum type="arabicPeriod"/>
            </a:pPr>
            <a:r>
              <a:rPr lang="es-ES" dirty="0">
                <a:solidFill>
                  <a:schemeClr val="bg1"/>
                </a:solidFill>
              </a:rPr>
              <a:t>Hasta la actividad número 3 es obligatoria, si al llegar a esta actividad has encontrado alguna dificultad, pasa directamente al repostaje, después podrás continuar a la meta o podrás regresar para comprender mejor las actividades en las que has tenido problemas.</a:t>
            </a:r>
          </a:p>
          <a:p>
            <a:pPr marL="457200" indent="-457200">
              <a:buAutoNum type="arabicPeriod"/>
            </a:pPr>
            <a:r>
              <a:rPr lang="es-ES" dirty="0">
                <a:solidFill>
                  <a:schemeClr val="bg1"/>
                </a:solidFill>
              </a:rPr>
              <a:t>Recuerda disfrutar en el proceso, no se trata de llegar lo antes posible, se trata de hacerlo bien.</a:t>
            </a:r>
          </a:p>
          <a:p>
            <a:pPr marL="457200" indent="-457200">
              <a:buAutoNum type="arabicPeriod"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Imagen 4" descr="Palitos de pastel coloridos ">
            <a:extLst>
              <a:ext uri="{FF2B5EF4-FFF2-40B4-BE49-F238E27FC236}">
                <a16:creationId xmlns:a16="http://schemas.microsoft.com/office/drawing/2014/main" id="{43075306-3327-F792-C813-03365455B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500" y="1342582"/>
            <a:ext cx="5640399" cy="4230299"/>
          </a:xfrm>
          <a:prstGeom prst="rect">
            <a:avLst/>
          </a:prstGeom>
        </p:spPr>
      </p:pic>
      <p:sp>
        <p:nvSpPr>
          <p:cNvPr id="13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70227B1-E1C6-F7B6-487D-C1636056C217}"/>
              </a:ext>
            </a:extLst>
          </p:cNvPr>
          <p:cNvSpPr txBox="1"/>
          <p:nvPr/>
        </p:nvSpPr>
        <p:spPr>
          <a:xfrm>
            <a:off x="7491046" y="5861539"/>
            <a:ext cx="384516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Práctica V para Educación Infantil</a:t>
            </a:r>
          </a:p>
          <a:p>
            <a:r>
              <a:rPr lang="es-ES" dirty="0"/>
              <a:t>Myriam Arnaldo Bermejo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HeadlinesVTI</vt:lpstr>
      <vt:lpstr>INSTRUCCIONES PARA RELIZAR TU ESPACIO DE 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58</cp:revision>
  <dcterms:created xsi:type="dcterms:W3CDTF">2012-07-30T22:48:03Z</dcterms:created>
  <dcterms:modified xsi:type="dcterms:W3CDTF">2023-07-13T12:44:48Z</dcterms:modified>
</cp:coreProperties>
</file>