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9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4050"/>
    <a:srgbClr val="9A51A8"/>
    <a:srgbClr val="A77BB0"/>
    <a:srgbClr val="408F91"/>
    <a:srgbClr val="489140"/>
    <a:srgbClr val="918D40"/>
    <a:srgbClr val="B07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57FCD7-0266-FE0E-07C0-BB20BAA467ED}" v="578" dt="2023-07-10T14:40:47.223"/>
    <p1510:client id="{344C7F8F-D04E-D78D-1CE0-E37A2558670A}" v="80" dt="2023-07-11T12:26:10.382"/>
    <p1510:client id="{BD83A36C-3F40-4DE9-A15A-7B4EF0E607A6}" v="52" dt="2023-06-30T14:46:42.0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56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20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7/11/23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4261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7/11/23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200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7/11/23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4140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7/11/23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340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7/11/23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79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7/11/23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310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7/11/23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52308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7/11/23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834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7/11/23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08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7/11/23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553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7/11/23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410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7/11/23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432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2" r:id="rId6"/>
    <p:sldLayoutId id="2147483948" r:id="rId7"/>
    <p:sldLayoutId id="2147483949" r:id="rId8"/>
    <p:sldLayoutId id="2147483950" r:id="rId9"/>
    <p:sldLayoutId id="2147483951" r:id="rId10"/>
    <p:sldLayoutId id="2147483953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954AB742-44A6-4CDD-B54A-818846AF8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1" descr="Nubes rosas y azules">
            <a:extLst>
              <a:ext uri="{FF2B5EF4-FFF2-40B4-BE49-F238E27FC236}">
                <a16:creationId xmlns:a16="http://schemas.microsoft.com/office/drawing/2014/main" id="{92D9DD1A-FA62-DE6A-115D-49DF45764A1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7820" r="10483"/>
          <a:stretch/>
        </p:blipFill>
        <p:spPr>
          <a:xfrm>
            <a:off x="1524" y="-3"/>
            <a:ext cx="7780193" cy="6858000"/>
          </a:xfrm>
          <a:prstGeom prst="rect">
            <a:avLst/>
          </a:prstGeom>
        </p:spPr>
      </p:pic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F81730B4-0490-4139-BC05-736CF5AEA1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3530" y="1017767"/>
            <a:ext cx="4906732" cy="482644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60238CA-FF59-4971-BD4D-DC93532690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792" y="912854"/>
            <a:ext cx="5298208" cy="503229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7CD146BF-5056-4999-960C-070E636E7C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329" y="1192696"/>
            <a:ext cx="4587901" cy="4420925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3ADB7EB-2AFB-EE10-BF27-C8751BBFB23B}"/>
              </a:ext>
            </a:extLst>
          </p:cNvPr>
          <p:cNvSpPr txBox="1"/>
          <p:nvPr/>
        </p:nvSpPr>
        <p:spPr>
          <a:xfrm>
            <a:off x="1788819" y="388563"/>
            <a:ext cx="3529403" cy="1442566"/>
          </a:xfrm>
          <a:prstGeom prst="rect">
            <a:avLst/>
          </a:prstGeom>
        </p:spPr>
        <p:txBody>
          <a:bodyPr rot="0" spcFirstLastPara="0" vertOverflow="overflow" horzOverflow="overflow" vert="horz" lIns="109728" tIns="109728" rIns="109728" bIns="9144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b="1" u="sng" cap="all" spc="15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INSTRUCCIONES PARA REALIZAR TU ESPACIO DE ACTIVIDADES</a:t>
            </a:r>
            <a:endParaRPr lang="en-US" b="1" u="sng" spc="150">
              <a:solidFill>
                <a:schemeClr val="accent1">
                  <a:lumMod val="60000"/>
                  <a:lumOff val="40000"/>
                </a:schemeClr>
              </a:solidFill>
              <a:latin typeface="+mj-lt"/>
              <a:ea typeface="Meiryo"/>
              <a:cs typeface="+mj-cs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926B4C1-C33F-2574-EEF2-BF74F64D6B85}"/>
              </a:ext>
            </a:extLst>
          </p:cNvPr>
          <p:cNvSpPr txBox="1"/>
          <p:nvPr/>
        </p:nvSpPr>
        <p:spPr>
          <a:xfrm>
            <a:off x="-933" y="1819474"/>
            <a:ext cx="7727134" cy="2952408"/>
          </a:xfrm>
          <a:prstGeom prst="rect">
            <a:avLst/>
          </a:prstGeom>
        </p:spPr>
        <p:txBody>
          <a:bodyPr rot="0" spcFirstLastPara="0" vertOverflow="overflow" horzOverflow="overflow" vert="horz" wrap="square" lIns="109728" tIns="109728" rIns="109728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-514350" algn="just">
              <a:lnSpc>
                <a:spcPct val="130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AutoNum type="arabicPeriod"/>
            </a:pPr>
            <a:r>
              <a:rPr lang="en-US" sz="2000" b="1" spc="150" dirty="0">
                <a:solidFill>
                  <a:srgbClr val="9A51A8"/>
                </a:solidFill>
                <a:latin typeface="Copperplate Gothic Light"/>
                <a:cs typeface="Calibri"/>
              </a:rPr>
              <a:t>LEER CON ATENCIÓN CADA ACTIVIDAD.</a:t>
            </a:r>
            <a:endParaRPr lang="en-US" sz="2000" b="1" spc="150" dirty="0">
              <a:solidFill>
                <a:srgbClr val="9A51A8"/>
              </a:solidFill>
              <a:latin typeface="Copperplate Gothic Light"/>
              <a:ea typeface="Meiryo"/>
              <a:cs typeface="Calibri"/>
            </a:endParaRPr>
          </a:p>
          <a:p>
            <a:pPr indent="-514350" algn="just">
              <a:lnSpc>
                <a:spcPct val="130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AutoNum type="arabicPeriod"/>
            </a:pPr>
            <a:r>
              <a:rPr lang="en-US" sz="2000" b="1" spc="150" dirty="0">
                <a:solidFill>
                  <a:srgbClr val="914050"/>
                </a:solidFill>
                <a:latin typeface="Copperplate Gothic Light"/>
                <a:cs typeface="Calibri"/>
              </a:rPr>
              <a:t>HAY QUE LLEGAR A LA ACTIVIDAD 3. SI AL LLEGAR A ELLA, ENCUENTRAS ALGUNA DIFICULTAD, PULSA EN </a:t>
            </a:r>
            <a:r>
              <a:rPr lang="en-US" sz="2000" b="1" u="sng" spc="150" dirty="0">
                <a:solidFill>
                  <a:srgbClr val="914050"/>
                </a:solidFill>
                <a:latin typeface="Copperplate Gothic Light"/>
                <a:cs typeface="Calibri"/>
              </a:rPr>
              <a:t>REPOSTAJE</a:t>
            </a:r>
            <a:r>
              <a:rPr lang="en-US" sz="2000" b="1" spc="150" dirty="0">
                <a:solidFill>
                  <a:srgbClr val="914050"/>
                </a:solidFill>
                <a:latin typeface="Copperplate Gothic Light"/>
                <a:cs typeface="Calibri"/>
              </a:rPr>
              <a:t>. </a:t>
            </a:r>
            <a:endParaRPr lang="en-US" sz="2000" b="1" spc="150" dirty="0">
              <a:solidFill>
                <a:srgbClr val="914050"/>
              </a:solidFill>
              <a:latin typeface="Copperplate Gothic Light"/>
              <a:ea typeface="Meiryo"/>
              <a:cs typeface="Calibri"/>
            </a:endParaRPr>
          </a:p>
          <a:p>
            <a:pPr indent="-514350" algn="just">
              <a:lnSpc>
                <a:spcPct val="130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AutoNum type="arabicPeriod"/>
            </a:pPr>
            <a:r>
              <a:rPr lang="en-US" sz="2000" b="1" spc="150" dirty="0">
                <a:solidFill>
                  <a:srgbClr val="489140"/>
                </a:solidFill>
                <a:latin typeface="Copperplate Gothic Light"/>
                <a:cs typeface="Calibri"/>
              </a:rPr>
              <a:t>UNA VEZ SUPERADA LA ACTIVIDAD 3, PODRÁS SEGUIR REALIZANDO EL RESTO HASTA LLEGAR A LA META.</a:t>
            </a:r>
            <a:endParaRPr lang="en-US" sz="2000" b="1" spc="150" dirty="0">
              <a:solidFill>
                <a:srgbClr val="489140"/>
              </a:solidFill>
              <a:latin typeface="Copperplate Gothic Light"/>
              <a:ea typeface="Meiryo"/>
              <a:cs typeface="Calibri"/>
            </a:endParaRPr>
          </a:p>
          <a:p>
            <a:pPr indent="-514350" algn="just">
              <a:lnSpc>
                <a:spcPct val="130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AutoNum type="arabicPeriod"/>
            </a:pPr>
            <a:r>
              <a:rPr lang="en-US" sz="2000" b="1" spc="150" dirty="0">
                <a:solidFill>
                  <a:srgbClr val="408F91"/>
                </a:solidFill>
                <a:latin typeface="Copperplate Gothic Light"/>
                <a:cs typeface="Calibri"/>
              </a:rPr>
              <a:t>NO ES UNA CARRERA EN LA QUE TIENES QUE LLEGAR ANTES QUE NADIE, SINO HACERLO A TU RITMO Y ¡DISFRUTAR!</a:t>
            </a:r>
            <a:r>
              <a:rPr lang="en-US" sz="2000" b="1" spc="150" dirty="0">
                <a:solidFill>
                  <a:schemeClr val="tx1">
                    <a:lumMod val="75000"/>
                    <a:lumOff val="25000"/>
                  </a:schemeClr>
                </a:solidFill>
                <a:latin typeface="Copperplate Gothic Light"/>
                <a:cs typeface="Calibri"/>
              </a:rPr>
              <a:t> </a:t>
            </a:r>
            <a:endParaRPr lang="en-US" sz="2000" b="1" spc="150" dirty="0">
              <a:solidFill>
                <a:schemeClr val="tx1">
                  <a:lumMod val="75000"/>
                  <a:lumOff val="25000"/>
                </a:schemeClr>
              </a:solidFill>
              <a:latin typeface="Copperplate Gothic Light"/>
              <a:ea typeface="Meiryo"/>
              <a:cs typeface="Calibri"/>
            </a:endParaRPr>
          </a:p>
        </p:txBody>
      </p:sp>
      <p:pic>
        <p:nvPicPr>
          <p:cNvPr id="3" name="Imagen 5" descr="Hombre pirata con mono">
            <a:extLst>
              <a:ext uri="{FF2B5EF4-FFF2-40B4-BE49-F238E27FC236}">
                <a16:creationId xmlns:a16="http://schemas.microsoft.com/office/drawing/2014/main" id="{B091B15A-9437-BB2A-599E-1909DEDEDDE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4530"/>
          <a:stretch/>
        </p:blipFill>
        <p:spPr>
          <a:xfrm>
            <a:off x="7785829" y="71897"/>
            <a:ext cx="4406171" cy="648417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A768E8F7-B0E0-59D0-BCA9-AC4A9CE98FBC}"/>
              </a:ext>
            </a:extLst>
          </p:cNvPr>
          <p:cNvSpPr txBox="1"/>
          <p:nvPr/>
        </p:nvSpPr>
        <p:spPr>
          <a:xfrm>
            <a:off x="6153726" y="6361546"/>
            <a:ext cx="1570183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1600" dirty="0">
                <a:ea typeface="Meiryo"/>
              </a:rPr>
              <a:t>Laura Corral</a:t>
            </a:r>
            <a:endParaRPr lang="es-ES" sz="16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DA3F205-B220-C6D1-FCC6-257DEC1E1B05}"/>
              </a:ext>
            </a:extLst>
          </p:cNvPr>
          <p:cNvSpPr txBox="1"/>
          <p:nvPr/>
        </p:nvSpPr>
        <p:spPr>
          <a:xfrm>
            <a:off x="6810680" y="68137"/>
            <a:ext cx="912092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1600" dirty="0">
                <a:ea typeface="Meiryo"/>
              </a:rPr>
              <a:t>5 años</a:t>
            </a:r>
            <a:endParaRPr lang="es-ES" dirty="0"/>
          </a:p>
        </p:txBody>
      </p:sp>
      <p:pic>
        <p:nvPicPr>
          <p:cNvPr id="9" name="WhatsApp Audio 2023-07-11 at 13.30.56">
            <a:hlinkClick r:id="" action="ppaction://media"/>
            <a:extLst>
              <a:ext uri="{FF2B5EF4-FFF2-40B4-BE49-F238E27FC236}">
                <a16:creationId xmlns:a16="http://schemas.microsoft.com/office/drawing/2014/main" id="{2CAC6905-F463-51D0-DBF3-E5324EC298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27784" y="546966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82</Words>
  <Application>Microsoft Macintosh PowerPoint</Application>
  <PresentationFormat>Panorámica</PresentationFormat>
  <Paragraphs>7</Paragraphs>
  <Slides>1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Meiryo</vt:lpstr>
      <vt:lpstr>Calibri</vt:lpstr>
      <vt:lpstr>Copperplate Gothic Light</vt:lpstr>
      <vt:lpstr>Corbel</vt:lpstr>
      <vt:lpstr>SketchLinesVTI</vt:lpstr>
      <vt:lpstr>Presentación de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Microsoft Office User</cp:lastModifiedBy>
  <cp:revision>147</cp:revision>
  <dcterms:created xsi:type="dcterms:W3CDTF">2023-06-30T14:41:04Z</dcterms:created>
  <dcterms:modified xsi:type="dcterms:W3CDTF">2023-07-11T12:31:59Z</dcterms:modified>
</cp:coreProperties>
</file>