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sldIdLst>
    <p:sldId id="256" r:id="rId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BAEE21-58DB-4311-8F0E-F2D5FD782918}" v="543" dt="2023-06-01T16:29:53.5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20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26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48618E9-EE2D-4864-9EEE-58939BD4FB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17D1EC0-23FF-4FC8-B22D-E34878EAA4CC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AB929A7-258C-4469-AAB4-A67D713F7A8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A635CDB-2D00-49D5-B26E-0694A25000C7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4288D7A-F857-418D-92F2-368E841B9F27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1084F50-7F3C-4A4A-877E-FFD9EC7CD88B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31E64C1-F4C0-4A94-B319-BB1A0A2450B5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63D8374-8052-417F-AB69-B97EAC43D513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7750734-4D51-4019-A003-38A3DE49B434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1B693D1-DBA2-4D3B-9B37-D9EE8C4112F4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BCD3EA8-E4C0-4AF6-817F-F9F29157A499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A170FB3-B397-4AC9-85FD-65388F26D90A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5EC0B9-49C7-4777-AEC5-B5EF8DE40498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902048B-30F7-4434-87A5-140F9BB4BEB1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500A6E2-A41C-4751-8A4E-9A0C5718D930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C259517-7BE7-45F9-81C0-3A6362BF143C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0652F56-7B71-42B2-AB68-22204A6DF177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059830E-1C3D-4D42-8789-524971CB465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53325A7-86D3-4B52-A7E3-ADDF408B406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D53F46F-EC12-484C-A4E7-791E57687AC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64ED9CA-8950-47B8-A9ED-22B45CE15FB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4429F7B-9FD7-438F-8ECA-3FCAD006180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C558100-D455-4B41-890C-BCC898B2D16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2886397-398A-4318-BE16-2CBAC1902F9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D32A3A6-CE6E-4ABD-8522-2C8DC88C070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9014C09-5B84-4798-8BDE-C80D76E67B8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A29EB9E-ED9D-4C69-8A26-9A7A0A83056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A2899F9-1795-416F-8F3D-26EEB684DB6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3043474-8625-495C-BD06-3627FD286C5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432CE47-7631-408E-8DDC-79EE378B707B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2C8832D-8B8D-4036-B913-2D363143274B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CCEFEAF-E87B-4FF2-A947-94CABAA0610D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43A7CD3-94E1-42A9-BAB7-2AFCD9FCBD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078" y="722903"/>
            <a:ext cx="10495904" cy="246077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67609B-8FD3-4FF7-8EBC-6619CA868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078" y="3428997"/>
            <a:ext cx="10495904" cy="230663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2437C4A8-8E3A-4ADA-93B9-64737CE1AB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3500000">
            <a:off x="-281093" y="260790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7A76F-3401-4F50-AE85-8F2AA247B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02E50-D34E-4DD4-8B3B-55D08F25F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078" y="236364"/>
            <a:ext cx="4114800" cy="4171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53B71-D2FA-4DDC-9C9C-E26F7B591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16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BD70F-ACE4-4595-845E-2296BDF83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978CD9-E0B5-4B48-8366-91E6D22C9F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AF4B4-44D3-4E29-B235-A1B868207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7BA37-9639-480E-84AB-EA277225C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FC658-154E-48DE-AD31-813E5170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630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5405209-5179-4359-91ED-1B1A46619A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E32344F-3BE0-4CE8-B1BD-9ABD425E1C0D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99DE306-F4FB-4730-A066-ADF38D73956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CB32885-303F-477F-A081-27425944F230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60C0C0B-4CD0-467D-A382-2B2415102C48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788DF0F-327F-43A5-AB71-3D32053D83CA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98A0902-2662-4911-A532-AA6310861479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ABDA4F7-23F4-46D1-8B7E-A21DD84083E1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7FC9FC2-8808-438E-8FFB-5FE416BFB5C8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04694E5-71F9-4210-9BE8-FC12CC177BD3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B37E805-A7E5-4906-B0C5-1373F3DA9628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A4CD964-FBD6-41AB-8A02-9509A2BAC11F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9CD7FF8-E827-4E0A-BCE2-CCB34EDAC0FC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C4AD6BB-F1EE-4FB8-96E8-6890447800EC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E935057-E0A3-4DAE-B9C8-6E818D7A7205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08DDF69-1C14-453C-BC3A-37D3FE69DFC7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6C26D82-15BA-4B2E-A42D-2ECA8012D307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7F73B67-E5E9-4000-91DA-034B2127EFD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AFAC1B5-F0DD-4FC0-B4C9-77CB29DF442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9ACB3DB-54B2-4CEE-A791-C6FC6C758DA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8324004-1030-47D9-B817-425FF6ECCEC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AA001C4-81AB-4FA6-ADAA-C8618056353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D1DAD34-7844-4F16-9874-F51F2A23B9E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7DCBC6D-1BDA-4CB1-A3EC-59F240C8FA1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5B3C1A0-58E7-47E4-831B-CF3EE21D1E9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8A09FAA-E123-4FE4-B67A-9EBDE1A3130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317B7C6-C816-4A58-B184-135E4FD19F5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4D22ABB-4CE8-47DC-80BF-39B3E4CF704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A17DE37-A292-4031-AF42-CDB00A13EE7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73EF673-CB75-435F-9BF3-7594EC3ADF8F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35F4581-15F6-47EE-87D0-1132A093DBA5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65CF984-F5BD-45C4-9A12-B02DB4F044E1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ACE66A86-8455-497B-9CA4-F460A19E5F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8900000">
            <a:off x="7770390" y="-287370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68C62B-71EF-4824-9EE8-6CAE179842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07774" y="715616"/>
            <a:ext cx="3295876" cy="502659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43E4C8-4AA9-49D7-BF71-1AB5F2CFE1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3588" y="715616"/>
            <a:ext cx="6770448" cy="502659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7898B3-014E-440B-BA4E-106339212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22643-CE63-4C3E-B437-5A1A5EF91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1CE5E-160A-4B37-94E2-3D9DC75BF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769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D8D6B-70A2-430A-9F5D-DA093D8C1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A2845-6CA6-4745-A951-25B8D5319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49424-7A20-4BA1-9F60-671A5DBB3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BD2B2-E17F-402E-8EA3-5C7C1118A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D23070-8658-4AC0-B2A3-4BE605A84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818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69DB7AC-F7D7-430A-A2A7-CD3EBBF1D3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6AAF10E-F092-4160-BF4A-FF568555B790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6341C04-9B94-4385-A661-7B8C1700049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4C1D709-6A0F-409C-B2D0-C248E562265E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999BE53-BA11-4B67-BFBB-6281DB50C75D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B662D93-31C1-4DFB-A938-E631F89AA9F0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7ECC8DA-0BEC-4508-89D4-12FA35B481F5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7DC8E6C-1B78-4B89-82DD-BBA778CD1482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8E5F54A-0315-4B15-B865-1F0460526260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DD7F352-DE39-4835-8D3F-69CDEC490F1E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9D6F20A-F777-4F41-B23B-735A64FA5DA3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1BBADBA-0F74-418B-BC50-AD44596C3EF8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918BE26-88E5-457C-8095-745F34D15366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FB269E0-E058-4340-B93D-7D40FFF521F3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DDD9AEE-5501-4385-B339-4616F567B53D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4D29C61-8926-4C98-882B-AB90108C8386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AC585F9-B633-4F7E-AADE-75079DC17158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5DC6366-5525-4FBC-9886-D4409F6B299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CC03CF9-098C-4140-806A-023D3DC3F2E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9C41BC4-89DF-4EC4-A141-9EF16D8EEB5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32AD067-E64C-499E-9C0A-A7252587441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653DD54-FA2B-4B91-A94E-3C46AE21B38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86AC204-156B-442E-B028-01036BD1F26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03512DE-F013-431A-9F6E-ADDA88FB2DD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E95FEE1-61A9-4065-B9F8-5589180AC62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028AA59-C1FA-46C0-BFDD-1C1D3404C81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A5C99EE-B791-470A-8639-0357A751EB4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54F4204-F48B-4AF5-B11E-0CE7D972AC3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76643FE-3966-4B82-9623-C61A56EDD20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DD769C5-B1B1-45BD-A40A-67E6568C8434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A511707-50C7-48B2-81F7-5C82BF57795C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38D44F3-CCFE-48A0-8414-FFF5E43D9184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D126FE0-8204-40BB-AD46-4A0C7A475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18115"/>
            <a:ext cx="10312571" cy="278150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25E350-4200-419C-A167-527DD6B77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078" y="3753350"/>
            <a:ext cx="10312571" cy="1991572"/>
          </a:xfrm>
        </p:spPr>
        <p:txBody>
          <a:bodyPr/>
          <a:lstStyle>
            <a:lvl1pPr marL="0" indent="0">
              <a:buNone/>
              <a:defRPr lang="en-US" sz="24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6741F519-22CF-4C01-B140-5480DBAB30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3500000">
            <a:off x="-281093" y="260790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D1550-9064-4767-B70A-3501AF956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E1C33-2E8E-4041-9683-12048CB8A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36992-B921-4F3F-9C4A-0D67E618D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169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CFDF5-4B31-4F1B-83BA-82A951037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22903"/>
            <a:ext cx="10312571" cy="13548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EC9A6-F718-4497-8A75-637EE17458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1078" y="2345843"/>
            <a:ext cx="5009584" cy="32743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03E57-9695-4508-9778-B3DB1FB5FA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35075" y="2345843"/>
            <a:ext cx="5068574" cy="32743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74CEE6-B9DC-4CCC-8F4C-0B4DADFB0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C85191-5804-47C9-95EB-D49D7157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B0A03-44F6-4299-B45D-E07A02390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573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920E6-CC97-4BD8-92FE-8F36024D0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22900"/>
            <a:ext cx="10320062" cy="14075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3872FB-EDD5-42FB-8A9A-279EAD4FB0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078" y="2331481"/>
            <a:ext cx="4963444" cy="54007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5F28C1-95C8-476A-8D93-D580DD39D8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1078" y="2954564"/>
            <a:ext cx="4963444" cy="27903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315485-EE1A-41B0-873A-BA9D06E88B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03351" y="2331481"/>
            <a:ext cx="4900298" cy="54007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81A6FB-1583-4A1B-A4A7-C65062C57B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03351" y="2954564"/>
            <a:ext cx="4900298" cy="27903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A29EA7-E61E-4617-9DA9-40B9299B3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587" y="6215870"/>
            <a:ext cx="3843779" cy="417126"/>
          </a:xfrm>
        </p:spPr>
        <p:txBody>
          <a:bodyPr/>
          <a:lstStyle/>
          <a:p>
            <a:fld id="{8F72BA41-EC5B-4197-BCC8-0FD2E523CD7A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6249CC-EB72-46A6-87D9-5FBDA8E45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078" y="236364"/>
            <a:ext cx="4114800" cy="4171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A04EE7-47BE-4ECE-A170-793C4E569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218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E4946-24AD-40DD-95A7-49BA49C22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22903"/>
            <a:ext cx="10501177" cy="140123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8CF342-49F6-482D-943E-7E50B1694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4033E5-3797-4FF8-866F-9FD9325A9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078" y="236364"/>
            <a:ext cx="4114800" cy="417126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C1E67-424D-4638-98F8-38E71A410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315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EA265F-80A1-448D-A6EB-CE8D6F6EC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15D00D-89E6-4E7A-9A4D-A8CCEB3BE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2B5AEA-8C38-4776-878C-AB01474D9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794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C4853C57-22BC-4465-8B37-DC06FE5A00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3500000">
            <a:off x="-281092" y="314485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67C0A6-48E9-4845-9EBF-EF2A3DFD2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87" y="713677"/>
            <a:ext cx="4499914" cy="2996581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8B542-2084-485C-ABFC-94340B4C7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8672" y="708102"/>
            <a:ext cx="5656716" cy="543064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47791F-9546-470D-A174-D75285263C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587" y="3976544"/>
            <a:ext cx="4499914" cy="2162201"/>
          </a:xfrm>
        </p:spPr>
        <p:txBody>
          <a:bodyPr>
            <a:normAutofit/>
          </a:bodyPr>
          <a:lstStyle>
            <a:lvl1pPr marL="0" indent="0">
              <a:buNone/>
              <a:defRPr lang="en-US" sz="2400" b="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None/>
            </a:pPr>
            <a:r>
              <a:rPr lang="en-US"/>
              <a:t>Click to edit Master text styles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550D594-9D00-4E12-9A7B-8B78EC1994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5DEA230-2680-47DD-BD49-FDBF4C1105A5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0BA61D-887F-46F1-B20D-EA4C38D467C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350DFBA-D16D-4AE0-8339-58C4089B94AD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4AAAA5-CEFC-4C25-91D3-5AE49F720DA5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4D142AD-3FA3-43E4-8A61-61CF1E415684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C3755A3-93F4-4EC4-9635-7E89E4AF1D3F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0BFB588-0AB8-4BD8-9272-1CA867726018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45A6DF3-CF29-4480-A235-EAE88D65A63C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D6FF036-365A-4C15-8E15-0D5BBEBCEA58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85E76FF-4E86-4E42-B67E-B11AAE8D3076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1A64CEE-7CED-4EB2-A414-6F2D91E824F9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12C571B-47A6-49EB-A29F-678368BAED9F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160B109-845C-4119-BB66-9887B3859A7D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68B7447-FF64-42D9-B3C6-2BDC6F547EDE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FFF9B71-8653-450D-AFBE-2140D586FB50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F0B9E5A-C1DA-445C-A911-721DF98DDCDD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5C9A3DC-A478-4469-9359-34A435689F3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7DE3299-EED7-4771-A270-F6B02941AD6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434422A-5B59-41DC-8E2A-1A8244580E3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A176117-0990-434B-A9D9-B4B9043C544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7D6425E-C84A-462F-98F8-D0AB4FC3AF8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F13AB68-7321-4AC2-AC60-0F417877D07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E275CCE-D06F-49D0-8A47-372C5040330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D4B374E-EEBC-4A9C-B3B4-B269EC71985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D80A7E6-BBEF-4EF1-B14A-29F26BFCF8E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D7BC013-9B50-459D-8B8D-F756514A478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48964C0-675D-4807-B795-4B695A8F842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6911512-51A8-4CE7-A043-425C809EB5F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3C15D1E-0EDF-4AD7-90C7-3D8D64E645DB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8265A2D-2A6A-4301-B59F-8BAD98D9A57B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4A4907F-2D1D-49D1-882D-119AA5E1183B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6A2284-37AB-43F5-98B8-8AB49DBFA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D8ABAA-E2F7-4C89-99ED-2C340220D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2EF12-B2CD-4F3C-9F19-A86915405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267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DA6865-0A03-48FA-AD6E-D5BF8FDE92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277E8EB-0DA2-40E4-AD12-1CCD0D262D0B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5BFE9F8-907A-4FFC-9FDE-2B51D238C40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BDDC323-8732-4007-BB81-1BE917E3B2FF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908FC40-8403-438D-95CA-E4EDC66192A9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411D218-3FEA-4455-9809-91F029FB55AE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541390F-BE50-4E4E-9DA2-B5F23F1A93D8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EB3F094-97B5-48E1-A4DE-8BEED2550283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D4DBB43-CB34-4881-9445-A7FE131D5327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B71F972-027A-47F0-996C-84BFE4574050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C41353D-93C8-43F8-BBDE-7AB6B29EC38C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CF07B24-CBD8-4F09-81EB-504285F8E115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27873BB-1D79-4055-801C-BDA0F9A15136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008D42B-2F35-497E-A26D-9AF008619D43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7F57499-C4D9-4B7D-BADA-38462AA3164E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271F2B9-1FFA-4350-9370-B098459A2324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8FBAFFC-DC8F-4BB4-B405-E4AAA269AED4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94FCE64-D7A5-411A-8795-932DD39F952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0B4ECFC-FD43-44CF-B7FA-2A8C5651400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9DFBC12-1E1D-44DE-9966-BAB05B24663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9BEF096-361C-478B-81EB-37584119BFE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FC81993-CE86-4910-B9CE-B69375BDCEE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75613D7-9FB0-4D33-8784-EC059DE019C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520AFD9-E849-4F42-99B2-928E6098C29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A200B0B-91CD-4D66-ADFC-9585D283103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DB0C45-30CE-4C85-95C6-FFF4977C646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DC31604-5F93-436D-A9D2-A48846D4E0D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FF1B965-7DE1-4AE3-B28B-DB6847BC52C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FD9FB65-4392-4D6A-8ACC-8151F682BFE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B40380C-3493-4AFE-BF13-AE68A8D244B4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CB21DF1-4859-4991-9C10-F8FA68F41013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54AD212-17DC-4506-AAA0-34A46A0B11C3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5B556E7-762B-4E18-A961-A4F7A9ECF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87" y="713677"/>
            <a:ext cx="4434823" cy="3020519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7118AF-C54D-406D-AABE-AED6576D12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98672" y="713677"/>
            <a:ext cx="5304977" cy="543064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205CDEB9-8DED-4711-8140-4C943FC2CD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3500000">
            <a:off x="-281093" y="314330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E13C3F-6360-4760-9477-C3831A6E2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587" y="3970330"/>
            <a:ext cx="4434823" cy="2173992"/>
          </a:xfrm>
        </p:spPr>
        <p:txBody>
          <a:bodyPr/>
          <a:lstStyle>
            <a:lvl1pPr marL="0" indent="0">
              <a:buNone/>
              <a:defRPr lang="en-US" sz="2400" b="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192D3B-60EE-4FC5-9ED7-444530084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CF831E-9B19-4936-8BC9-F62A9B118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71E1D1-F7A2-40D0-91DA-07468A965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53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BDF0D99C-5D42-41C6-A50C-C4E2D6B2A3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F28962D-50BA-43F8-8863-28ECE711D3FC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80F5939-D4E0-46FD-9A5A-5D648E38109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633D331-78CB-40A1-B167-8185EC5D707B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512E4B1-E78E-49E7-AA36-374CC1B084E4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7D46340-CBFC-490F-B44E-7AA8FBF58B05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575C26C-3EBD-4AA9-BA4D-2561E295D65D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35DB6BE-E065-4559-BF5C-36B56B379040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DA54272-CD9D-4F68-BBAB-4F0C0C3EC635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002CE8F-9256-4F2C-B474-58873717119E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9C9DE9F-4252-401D-913E-B74C9E326F98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FE4E69B-534F-4A80-9E1C-798BEE1B0795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7564E1C-009C-4832-AE8D-E98286693F0C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305DF1C-5801-43F2-A8B9-5351369418C0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06E71C8-0783-4E17-9B34-F51231DD2954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D908F17-2A89-4B0A-A2EA-692390969FE0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BE22751-380F-44F9-BEED-0A553CF87BE5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7B27910-846F-4E4E-B588-F5B2E026FE9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6E0501E-134E-46D7-984F-3A382B0BB29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0A83974-CBD7-4A69-9D84-2D3BBDE027A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503E931-00D4-4B0C-BC69-49FE5C76651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7732A30-BE2F-4D71-BC37-60F7B44591B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C8EB840-DE7D-4E67-989C-F4D8F50E15B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05D2CC2-53CC-487E-A72E-42B1E9B1846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03A12D6B-1D60-4F26-8FB9-74AD5B070BD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1895D00-2D63-443C-95A8-5EB6E5EECBF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6AC50652-2A56-4382-95D0-971644EE0FA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A50A374-8880-482D-B54F-F74E0D7BE18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66364D8-CCC7-4AAF-94BC-766EC160D99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4A0DC409-26E2-4453-89FD-745EA849BE7F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239ED039-D66C-4A5E-AA35-E7A5FA2E64C2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C72C13DC-161E-49CF-96B5-5383AA052AB7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103067-48DA-458C-99F6-9921C19A8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9" y="725951"/>
            <a:ext cx="10325000" cy="14424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86862-507E-4F73-890F-3B77BCFA3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079" y="2340131"/>
            <a:ext cx="10325000" cy="3564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BC0BB-AF05-4753-9159-41A16FBFC3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3587" y="6215870"/>
            <a:ext cx="3843779" cy="417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2BA41-EC5B-4197-BCC8-0FD2E523CD7A}" type="datetimeFigureOut">
              <a:rPr lang="en-US" smtClean="0"/>
              <a:pPr/>
              <a:t>6/1/2023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62F82-EA1A-4B02-8A64-3B44C0D9DA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1078" y="236364"/>
            <a:ext cx="4114800" cy="417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5EF32-1CA9-4CDA-8182-2FB0C30A0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3649" y="6215870"/>
            <a:ext cx="979151" cy="417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5108C-154A-4A5A-9C05-91A49A422BA7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63BAC6E0-ADAC-40FB-AF53-88FA5F8373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3500000">
            <a:off x="-281094" y="151621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881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4187D111-0A9D-421B-84EB-FC5811C3A9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0064D7E-06DA-49C2-98D1-4C063EBE9E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D1B7231-4CA0-4EF0-A0F6-BBC5D2289C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F16C7D2-2C2B-45A2-B877-AD7F29D21D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3E4B7AF-75AF-445E-9C56-25B6004E36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F9A02B0-84CC-4983-8CA2-DA39E73F2A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AB12A9E-E8F5-4BB6-9FAC-B7528DB78E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4E08A66-700A-4A93-8C53-51D5607B84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9E4E565-75A8-4E72-8D5F-0B62E6B49E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F1FD7EC-834D-4087-9B69-7793E1A5B4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E4853CF-E211-4741-8BB6-936918F2014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08328EE-5DD9-49DB-AD4B-4F0A76A052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404B81F-9DCC-4C62-8962-2B6C36255C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41ED921-643C-4B5B-86E6-99E8184797D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AD09725-F1B5-4342-A3A6-25BDC7261C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C5251DB-B92C-4E4E-9BAE-B3EB8A9A31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2389C50-96FA-4F8E-A890-EE49673799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497D116-7C85-4317-8284-E647BAFC35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D6ED932-F3DD-4BB6-8FC3-6E205965D9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D850A286-F068-43D3-8DEA-272E28F30AC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F3A2DA1-C0E2-44DE-AAA4-D2F262CB39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D8CC984-8A5C-4205-9CE0-218DA79F12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12901BA-B376-4054-8C31-BE75DF480E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A72BA8E1-2C05-43A7-AABF-8D614E07D3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03D58E52-4C85-48FF-ADA3-F8F66B9957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C61787A-32B8-440E-B1A5-1CAEC9D113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9D651FB-65B3-4DBD-9428-0840751111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34A6116-8F7B-4C9A-9B9D-EF25C8BFA1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F4CC776F-EA3D-4898-9730-88C6605FDB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81A3030-F8B6-4D5E-8A8F-7CE0C81E9D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49129F1-E775-4904-9569-F08FA175DFD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8C93E5BB-B3BE-4416-A1B2-5A2CDA8B02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3FD179A-45E8-4D8F-8F75-6E4A266F84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176F78AE-0C4C-D1F4-954E-81234EB1BA34}"/>
              </a:ext>
            </a:extLst>
          </p:cNvPr>
          <p:cNvSpPr txBox="1"/>
          <p:nvPr/>
        </p:nvSpPr>
        <p:spPr>
          <a:xfrm>
            <a:off x="684225" y="481295"/>
            <a:ext cx="4903438" cy="568128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endParaRPr lang="en-US" sz="20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5" name="Right Triangle 64">
            <a:extLst>
              <a:ext uri="{FF2B5EF4-FFF2-40B4-BE49-F238E27FC236}">
                <a16:creationId xmlns:a16="http://schemas.microsoft.com/office/drawing/2014/main" id="{729E7B49-E1D9-4EAE-8B30-D958A95807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79642" y="3144853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D2BA0570-7BB5-4FB7-B41A-048CE0327B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7316" y="-3109"/>
            <a:ext cx="6098262" cy="6861109"/>
          </a:xfrm>
          <a:custGeom>
            <a:avLst/>
            <a:gdLst>
              <a:gd name="connsiteX0" fmla="*/ 2247706 w 6098262"/>
              <a:gd name="connsiteY0" fmla="*/ 0 h 6861109"/>
              <a:gd name="connsiteX1" fmla="*/ 6098262 w 6098262"/>
              <a:gd name="connsiteY1" fmla="*/ 0 h 6861109"/>
              <a:gd name="connsiteX2" fmla="*/ 6098262 w 6098262"/>
              <a:gd name="connsiteY2" fmla="*/ 6861109 h 6861109"/>
              <a:gd name="connsiteX3" fmla="*/ 2247706 w 6098262"/>
              <a:gd name="connsiteY3" fmla="*/ 6861109 h 6861109"/>
              <a:gd name="connsiteX4" fmla="*/ 2247706 w 6098262"/>
              <a:gd name="connsiteY4" fmla="*/ 6857999 h 6861109"/>
              <a:gd name="connsiteX5" fmla="*/ 274850 w 6098262"/>
              <a:gd name="connsiteY5" fmla="*/ 6857999 h 6861109"/>
              <a:gd name="connsiteX6" fmla="*/ 954409 w 6098262"/>
              <a:gd name="connsiteY6" fmla="*/ 1 h 6861109"/>
              <a:gd name="connsiteX7" fmla="*/ 2247706 w 6098262"/>
              <a:gd name="connsiteY7" fmla="*/ 1 h 6861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8262" h="6861109">
                <a:moveTo>
                  <a:pt x="2247706" y="0"/>
                </a:moveTo>
                <a:lnTo>
                  <a:pt x="6098262" y="0"/>
                </a:lnTo>
                <a:lnTo>
                  <a:pt x="6098262" y="6861109"/>
                </a:lnTo>
                <a:lnTo>
                  <a:pt x="2247706" y="6861109"/>
                </a:lnTo>
                <a:lnTo>
                  <a:pt x="2247706" y="6857999"/>
                </a:lnTo>
                <a:lnTo>
                  <a:pt x="274850" y="6857999"/>
                </a:lnTo>
                <a:cubicBezTo>
                  <a:pt x="-619306" y="3429000"/>
                  <a:pt x="954409" y="3429000"/>
                  <a:pt x="954409" y="1"/>
                </a:cubicBezTo>
                <a:lnTo>
                  <a:pt x="2247706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n 4" descr="Escritorio de madera antiguo con lápiz y papel">
            <a:extLst>
              <a:ext uri="{FF2B5EF4-FFF2-40B4-BE49-F238E27FC236}">
                <a16:creationId xmlns:a16="http://schemas.microsoft.com/office/drawing/2014/main" id="{5B964A3B-B6E5-C84A-CA45-2A974701D6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0000"/>
          </a:blip>
          <a:srcRect l="16891" r="24003" b="1"/>
          <a:stretch/>
        </p:blipFill>
        <p:spPr>
          <a:xfrm>
            <a:off x="6097316" y="-3108"/>
            <a:ext cx="6098262" cy="6861108"/>
          </a:xfrm>
          <a:custGeom>
            <a:avLst/>
            <a:gdLst/>
            <a:ahLst/>
            <a:cxnLst/>
            <a:rect l="l" t="t" r="r" b="b"/>
            <a:pathLst>
              <a:path w="6129950" h="6861439">
                <a:moveTo>
                  <a:pt x="1687527" y="0"/>
                </a:moveTo>
                <a:lnTo>
                  <a:pt x="6129950" y="0"/>
                </a:lnTo>
                <a:lnTo>
                  <a:pt x="6129950" y="6858000"/>
                </a:lnTo>
                <a:lnTo>
                  <a:pt x="5040333" y="6858000"/>
                </a:lnTo>
                <a:lnTo>
                  <a:pt x="5040333" y="6861439"/>
                </a:lnTo>
                <a:lnTo>
                  <a:pt x="272442" y="6861439"/>
                </a:lnTo>
                <a:lnTo>
                  <a:pt x="196402" y="6549696"/>
                </a:lnTo>
                <a:cubicBezTo>
                  <a:pt x="-517926" y="3427393"/>
                  <a:pt x="946083" y="3323532"/>
                  <a:pt x="946083" y="1"/>
                </a:cubicBezTo>
                <a:lnTo>
                  <a:pt x="1687527" y="1"/>
                </a:lnTo>
                <a:close/>
              </a:path>
            </a:pathLst>
          </a:cu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743DD64-0BE4-38D8-D386-A25B62669D35}"/>
              </a:ext>
            </a:extLst>
          </p:cNvPr>
          <p:cNvSpPr txBox="1"/>
          <p:nvPr/>
        </p:nvSpPr>
        <p:spPr>
          <a:xfrm>
            <a:off x="1170248" y="535487"/>
            <a:ext cx="301336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b="1" dirty="0"/>
              <a:t>INSTRUCCIONES:</a:t>
            </a:r>
          </a:p>
        </p:txBody>
      </p:sp>
      <p:sp>
        <p:nvSpPr>
          <p:cNvPr id="8" name="CuadroTexto 1">
            <a:extLst>
              <a:ext uri="{FF2B5EF4-FFF2-40B4-BE49-F238E27FC236}">
                <a16:creationId xmlns:a16="http://schemas.microsoft.com/office/drawing/2014/main" id="{B56191E2-D3BA-79B3-851A-2F1EFC003FDF}"/>
              </a:ext>
            </a:extLst>
          </p:cNvPr>
          <p:cNvSpPr txBox="1"/>
          <p:nvPr/>
        </p:nvSpPr>
        <p:spPr>
          <a:xfrm>
            <a:off x="10633126" y="6257117"/>
            <a:ext cx="1604818" cy="43088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1100" b="1" dirty="0" smtClean="0">
                <a:solidFill>
                  <a:schemeClr val="bg1"/>
                </a:solidFill>
                <a:cs typeface="Calibri"/>
              </a:rPr>
              <a:t>David Huerta Vaquerizo</a:t>
            </a:r>
            <a:endParaRPr lang="es-ES" sz="1100" b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066F55D-6BBA-CCE9-8ED8-B2D03D95EE32}"/>
              </a:ext>
            </a:extLst>
          </p:cNvPr>
          <p:cNvSpPr txBox="1"/>
          <p:nvPr/>
        </p:nvSpPr>
        <p:spPr>
          <a:xfrm>
            <a:off x="681181" y="1039090"/>
            <a:ext cx="4445000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/>
              <a:t>¡Aspirantes! Ya estáis preparados para este viaje así que:</a:t>
            </a:r>
          </a:p>
          <a:p>
            <a:endParaRPr lang="es-ES" dirty="0"/>
          </a:p>
          <a:p>
            <a:r>
              <a:rPr lang="es-ES" dirty="0"/>
              <a:t>1º Pasa por cada uno de los niveles... ¡Y no te saltes ninguno! ¡Ve en orden!</a:t>
            </a:r>
          </a:p>
          <a:p>
            <a:endParaRPr lang="es-ES" dirty="0"/>
          </a:p>
          <a:p>
            <a:r>
              <a:rPr lang="es-ES" dirty="0"/>
              <a:t>2º Descubre que hay escondido en cada nivel.</a:t>
            </a:r>
          </a:p>
          <a:p>
            <a:endParaRPr lang="es-ES" dirty="0"/>
          </a:p>
          <a:p>
            <a:r>
              <a:rPr lang="es-ES" dirty="0"/>
              <a:t>3º Si te quedas sin combustible, pasa por el repostaje, para continuar con fuerza el viaje.</a:t>
            </a:r>
          </a:p>
          <a:p>
            <a:endParaRPr lang="es-ES" dirty="0"/>
          </a:p>
          <a:p>
            <a:r>
              <a:rPr lang="es-ES" dirty="0"/>
              <a:t>4º Demuestra lo que sabes en la prueba final.</a:t>
            </a:r>
          </a:p>
          <a:p>
            <a:endParaRPr lang="es-ES" dirty="0"/>
          </a:p>
          <a:p>
            <a:r>
              <a:rPr lang="es-ES" dirty="0"/>
              <a:t>¡Mucha suerte, aspirantes!</a:t>
            </a:r>
          </a:p>
        </p:txBody>
      </p:sp>
      <p:pic>
        <p:nvPicPr>
          <p:cNvPr id="17" name="Imagen 17" descr="Astronauta sosteniendo un objeto">
            <a:extLst>
              <a:ext uri="{FF2B5EF4-FFF2-40B4-BE49-F238E27FC236}">
                <a16:creationId xmlns:a16="http://schemas.microsoft.com/office/drawing/2014/main" id="{2AEA081E-A3AC-D863-6BE9-E0EC07C59C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">
            <a:off x="8188037" y="1549111"/>
            <a:ext cx="2743200" cy="15430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D3521639-A4A2-F235-A5BF-AD8047D0AF19}"/>
              </a:ext>
            </a:extLst>
          </p:cNvPr>
          <p:cNvSpPr txBox="1"/>
          <p:nvPr/>
        </p:nvSpPr>
        <p:spPr>
          <a:xfrm rot="1140000">
            <a:off x="7606344" y="3853730"/>
            <a:ext cx="2701637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2800" b="1" dirty="0">
                <a:latin typeface="Bradley Hand ITC"/>
              </a:rPr>
              <a:t>TRIPULANTES</a:t>
            </a:r>
          </a:p>
          <a:p>
            <a:r>
              <a:rPr lang="es-ES" sz="2800" b="1" dirty="0">
                <a:latin typeface="Bradley Hand ITC"/>
              </a:rPr>
              <a:t>ESPACIALES</a:t>
            </a:r>
          </a:p>
        </p:txBody>
      </p:sp>
      <p:pic>
        <p:nvPicPr>
          <p:cNvPr id="19" name="Grabación instrucciones">
            <a:hlinkClick r:id="" action="ppaction://media"/>
            <a:extLst>
              <a:ext uri="{FF2B5EF4-FFF2-40B4-BE49-F238E27FC236}">
                <a16:creationId xmlns:a16="http://schemas.microsoft.com/office/drawing/2014/main" id="{7FD6FA33-A191-652A-4678-CC0E6EF3EF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6057" y="189057"/>
            <a:ext cx="730250" cy="73025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9974310" y="583541"/>
            <a:ext cx="21516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</a:rPr>
              <a:t>INFANTIL</a:t>
            </a:r>
          </a:p>
          <a:p>
            <a:pPr algn="ctr"/>
            <a:r>
              <a:rPr lang="es-ES" sz="2400" b="1" dirty="0" smtClean="0">
                <a:solidFill>
                  <a:schemeClr val="bg1"/>
                </a:solidFill>
              </a:rPr>
              <a:t>5 AÑOS</a:t>
            </a:r>
            <a:endParaRPr lang="es-E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27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osineVTI">
  <a:themeElements>
    <a:clrScheme name="Custom 133">
      <a:dk1>
        <a:sysClr val="windowText" lastClr="000000"/>
      </a:dk1>
      <a:lt1>
        <a:sysClr val="window" lastClr="FFFFFF"/>
      </a:lt1>
      <a:dk2>
        <a:srgbClr val="2A2735"/>
      </a:dk2>
      <a:lt2>
        <a:srgbClr val="EEEEEE"/>
      </a:lt2>
      <a:accent1>
        <a:srgbClr val="1EBE9B"/>
      </a:accent1>
      <a:accent2>
        <a:srgbClr val="8F99BB"/>
      </a:accent2>
      <a:accent3>
        <a:srgbClr val="FD8686"/>
      </a:accent3>
      <a:accent4>
        <a:srgbClr val="A3A3C1"/>
      </a:accent4>
      <a:accent5>
        <a:srgbClr val="7162FE"/>
      </a:accent5>
      <a:accent6>
        <a:srgbClr val="E76445"/>
      </a:accent6>
      <a:hlink>
        <a:srgbClr val="EF08F7"/>
      </a:hlink>
      <a:folHlink>
        <a:srgbClr val="8477FE"/>
      </a:folHlink>
    </a:clrScheme>
    <a:fontScheme name="Custom 50">
      <a:majorFont>
        <a:latin typeface="Grandview"/>
        <a:ea typeface=""/>
        <a:cs typeface=""/>
      </a:majorFont>
      <a:minorFont>
        <a:latin typeface="Grandvie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sineVTI" id="{4F4449D5-5E9D-4D83-9E2A-939F9CF20276}" vid="{03166EA1-370F-4321-A61E-8851365B431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87</Words>
  <Application>Microsoft Office PowerPoint</Application>
  <PresentationFormat>Panorámica</PresentationFormat>
  <Paragraphs>17</Paragraphs>
  <Slides>1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7" baseType="lpstr">
      <vt:lpstr>Arial</vt:lpstr>
      <vt:lpstr>Bradley Hand ITC</vt:lpstr>
      <vt:lpstr>Calibri</vt:lpstr>
      <vt:lpstr>Grandview</vt:lpstr>
      <vt:lpstr>Wingdings</vt:lpstr>
      <vt:lpstr>CosineVTI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/>
  <cp:lastModifiedBy>David</cp:lastModifiedBy>
  <cp:revision>94</cp:revision>
  <dcterms:created xsi:type="dcterms:W3CDTF">2023-06-01T15:56:58Z</dcterms:created>
  <dcterms:modified xsi:type="dcterms:W3CDTF">2023-06-01T16:59:33Z</dcterms:modified>
</cp:coreProperties>
</file>