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BA288B-DE9B-47DF-A9E0-36271D820EC5}" v="516" dt="2023-06-18T17:57:10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1263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7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7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5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7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0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9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9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6/18/2023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7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aclasedemiren.blogspot.com.es/2013/04/la-prehistoria-que-sabemos-que-queremo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73D2AE-99A1-D843-78D1-4013EECB3A44}"/>
              </a:ext>
            </a:extLst>
          </p:cNvPr>
          <p:cNvSpPr txBox="1"/>
          <p:nvPr/>
        </p:nvSpPr>
        <p:spPr>
          <a:xfrm>
            <a:off x="431321" y="139955"/>
            <a:ext cx="4749590" cy="379348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spc="-5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INSTRUCCIONES PARA REALIZAR TU ESPACIO DE ACTIVIDADES</a:t>
            </a:r>
            <a:endParaRPr lang="es-ES">
              <a:ea typeface="+mj-ea"/>
              <a:cs typeface="+mj-cs"/>
            </a:endParaRPr>
          </a:p>
        </p:txBody>
      </p:sp>
      <p:pic>
        <p:nvPicPr>
          <p:cNvPr id="4" name="Imagen 4" descr="Textura de piedra de mármol natural">
            <a:extLst>
              <a:ext uri="{FF2B5EF4-FFF2-40B4-BE49-F238E27FC236}">
                <a16:creationId xmlns:a16="http://schemas.microsoft.com/office/drawing/2014/main" id="{51AC3063-76D6-251F-4B30-DF3E01E729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22" r="21751" b="-1"/>
          <a:stretch/>
        </p:blipFill>
        <p:spPr>
          <a:xfrm>
            <a:off x="5349241" y="10"/>
            <a:ext cx="6842759" cy="6857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4E5683-225D-5112-EF58-C9B9B866980F}"/>
              </a:ext>
            </a:extLst>
          </p:cNvPr>
          <p:cNvSpPr txBox="1"/>
          <p:nvPr/>
        </p:nvSpPr>
        <p:spPr>
          <a:xfrm>
            <a:off x="5783762" y="371624"/>
            <a:ext cx="6035614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s-ES" sz="2400" dirty="0">
                <a:latin typeface="Cooper Black"/>
              </a:rPr>
              <a:t>En este espacio encontrarás 6 actividades.</a:t>
            </a:r>
          </a:p>
          <a:p>
            <a:pPr marL="342900" indent="-342900">
              <a:buAutoNum type="arabicPeriod"/>
            </a:pPr>
            <a:endParaRPr lang="es-ES" sz="2400" dirty="0">
              <a:latin typeface="Cooper Black"/>
            </a:endParaRPr>
          </a:p>
          <a:p>
            <a:pPr marL="342900" indent="-342900">
              <a:buAutoNum type="arabicPeriod"/>
            </a:pPr>
            <a:r>
              <a:rPr lang="es-ES" sz="2400" dirty="0">
                <a:latin typeface="Cooper Black"/>
              </a:rPr>
              <a:t>Las 3 primeras son obligatorias. La intensidad de las actividades va aumentando.</a:t>
            </a:r>
          </a:p>
          <a:p>
            <a:pPr marL="342900" indent="-342900">
              <a:buAutoNum type="arabicPeriod"/>
            </a:pPr>
            <a:endParaRPr lang="es-ES" sz="2400" dirty="0">
              <a:latin typeface="Cooper Black"/>
            </a:endParaRPr>
          </a:p>
          <a:p>
            <a:pPr marL="342900" indent="-342900">
              <a:buAutoNum type="arabicPeriod"/>
            </a:pPr>
            <a:r>
              <a:rPr lang="es-ES" sz="2400" dirty="0">
                <a:latin typeface="Cooper Black"/>
              </a:rPr>
              <a:t>Tienes una estación de repostaje para coger fuerza.</a:t>
            </a:r>
          </a:p>
          <a:p>
            <a:pPr marL="342900" indent="-342900">
              <a:buAutoNum type="arabicPeriod"/>
            </a:pPr>
            <a:endParaRPr lang="es-ES" sz="2400" dirty="0">
              <a:latin typeface="Cooper Black"/>
            </a:endParaRPr>
          </a:p>
          <a:p>
            <a:pPr marL="342900" indent="-342900">
              <a:buAutoNum type="arabicPeriod"/>
            </a:pPr>
            <a:r>
              <a:rPr lang="es-ES" sz="2400" dirty="0">
                <a:latin typeface="Cooper Black"/>
              </a:rPr>
              <a:t>Tras realizar la actividad número 5 puedes pasar a la META.</a:t>
            </a:r>
          </a:p>
          <a:p>
            <a:pPr marL="342900" indent="-342900">
              <a:buAutoNum type="arabicPeriod"/>
            </a:pPr>
            <a:endParaRPr lang="es-ES" sz="2400" dirty="0">
              <a:latin typeface="Cooper Black"/>
            </a:endParaRPr>
          </a:p>
          <a:p>
            <a:pPr marL="342900" indent="-342900">
              <a:buAutoNum type="arabicPeriod"/>
            </a:pPr>
            <a:r>
              <a:rPr lang="es-ES" sz="2400" dirty="0">
                <a:latin typeface="Cooper Black"/>
              </a:rPr>
              <a:t>Recuerda disfrutar de este espacio de actividades.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C824C3-7184-1EAC-4967-5719F3189AE8}"/>
              </a:ext>
            </a:extLst>
          </p:cNvPr>
          <p:cNvSpPr txBox="1"/>
          <p:nvPr/>
        </p:nvSpPr>
        <p:spPr>
          <a:xfrm>
            <a:off x="5571851" y="595972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Verónica Sacristán</a:t>
            </a:r>
          </a:p>
          <a:p>
            <a:r>
              <a:rPr lang="es-ES" b="1" dirty="0">
                <a:solidFill>
                  <a:srgbClr val="002060"/>
                </a:solidFill>
              </a:rPr>
              <a:t>Infantil 5 años</a:t>
            </a:r>
          </a:p>
        </p:txBody>
      </p:sp>
      <p:pic>
        <p:nvPicPr>
          <p:cNvPr id="12" name="Imagen 12" descr="Calendario&#10;&#10;Descripción generada automáticamente">
            <a:extLst>
              <a:ext uri="{FF2B5EF4-FFF2-40B4-BE49-F238E27FC236}">
                <a16:creationId xmlns:a16="http://schemas.microsoft.com/office/drawing/2014/main" id="{75EEED75-7F4A-44C9-2EC2-A9B503C55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3117" y="3885672"/>
            <a:ext cx="3821500" cy="26234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PrismaticVTI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69</cp:revision>
  <dcterms:created xsi:type="dcterms:W3CDTF">2023-06-18T17:40:45Z</dcterms:created>
  <dcterms:modified xsi:type="dcterms:W3CDTF">2023-06-18T17:57:43Z</dcterms:modified>
</cp:coreProperties>
</file>