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12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468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115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795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781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14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404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080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04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5476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58C89-651B-4ADF-A422-933C28C02EAD}" type="datetimeFigureOut">
              <a:rPr lang="es-ES" smtClean="0"/>
              <a:t>12/02/2017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373DD-DD48-4368-BF99-FA5EACECE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7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30" name="Picture 6" descr="Resultado de imagen de englis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148064" y="188640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TRINITY EXAM LEVEL 4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68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883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965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036496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414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102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6729" cy="6861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488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89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72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" y="0"/>
            <a:ext cx="91344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490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INITY GRAD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694"/>
            <a:ext cx="9144001" cy="69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469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73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624"/>
            <a:ext cx="9144000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2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RINITY GRAD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521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9036496" cy="555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sz="2400" dirty="0" smtClean="0"/>
          </a:p>
          <a:p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topic</a:t>
            </a:r>
            <a:r>
              <a:rPr lang="es-ES" sz="2400" dirty="0" smtClean="0"/>
              <a:t> </a:t>
            </a:r>
            <a:r>
              <a:rPr lang="es-ES" sz="2400" dirty="0" err="1" smtClean="0"/>
              <a:t>is</a:t>
            </a:r>
            <a:r>
              <a:rPr lang="es-ES" sz="2400" dirty="0" smtClean="0"/>
              <a:t> </a:t>
            </a:r>
            <a:r>
              <a:rPr lang="es-ES" sz="2400" dirty="0" err="1" smtClean="0"/>
              <a:t>presented</a:t>
            </a:r>
            <a:r>
              <a:rPr lang="es-ES" sz="2400" dirty="0" smtClean="0"/>
              <a:t> to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examiners</a:t>
            </a:r>
            <a:r>
              <a:rPr lang="es-ES" sz="2400" dirty="0" smtClean="0"/>
              <a:t> </a:t>
            </a:r>
            <a:r>
              <a:rPr lang="es-ES" sz="2400" dirty="0" err="1" smtClean="0"/>
              <a:t>divided</a:t>
            </a:r>
            <a:r>
              <a:rPr lang="es-ES" sz="2400" dirty="0" smtClean="0"/>
              <a:t> </a:t>
            </a:r>
            <a:r>
              <a:rPr lang="es-ES" sz="2400" dirty="0" err="1" smtClean="0"/>
              <a:t>into</a:t>
            </a:r>
            <a:r>
              <a:rPr lang="es-ES" sz="2400" dirty="0" smtClean="0"/>
              <a:t> 4 </a:t>
            </a:r>
            <a:r>
              <a:rPr lang="es-ES" sz="2400" dirty="0" err="1" smtClean="0"/>
              <a:t>sections</a:t>
            </a:r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8778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8" y="9909"/>
            <a:ext cx="9172898" cy="684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215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6" y="0"/>
            <a:ext cx="91843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915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65" y="1"/>
            <a:ext cx="9163665" cy="6924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067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53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11" y="0"/>
            <a:ext cx="91802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12"/>
            <a:ext cx="9144000" cy="486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0" y="4870344"/>
            <a:ext cx="4572000" cy="1938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dirty="0" smtClean="0">
                <a:latin typeface="Comic Sans MS" panose="030F0702030302020204" pitchFamily="66" charset="0"/>
              </a:rPr>
              <a:t>I do hope </a:t>
            </a:r>
            <a:r>
              <a:rPr lang="es-ES" sz="2400" dirty="0" err="1" smtClean="0">
                <a:latin typeface="Comic Sans MS" panose="030F0702030302020204" pitchFamily="66" charset="0"/>
              </a:rPr>
              <a:t>it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will</a:t>
            </a:r>
            <a:r>
              <a:rPr lang="es-ES" sz="2400" dirty="0" smtClean="0">
                <a:latin typeface="Comic Sans MS" panose="030F0702030302020204" pitchFamily="66" charset="0"/>
              </a:rPr>
              <a:t> be </a:t>
            </a:r>
            <a:r>
              <a:rPr lang="es-ES" sz="2400" dirty="0" err="1" smtClean="0">
                <a:latin typeface="Comic Sans MS" panose="030F0702030302020204" pitchFamily="66" charset="0"/>
              </a:rPr>
              <a:t>very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useful</a:t>
            </a:r>
            <a:r>
              <a:rPr lang="es-ES" sz="2400" dirty="0" smtClean="0">
                <a:latin typeface="Comic Sans MS" panose="030F0702030302020204" pitchFamily="66" charset="0"/>
              </a:rPr>
              <a:t> to prepare </a:t>
            </a:r>
            <a:r>
              <a:rPr lang="es-ES" sz="2400" dirty="0" err="1" smtClean="0">
                <a:latin typeface="Comic Sans MS" panose="030F0702030302020204" pitchFamily="66" charset="0"/>
              </a:rPr>
              <a:t>the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exam</a:t>
            </a:r>
            <a:r>
              <a:rPr lang="es-ES" sz="2400" dirty="0" smtClean="0">
                <a:latin typeface="Comic Sans MS" panose="030F0702030302020204" pitchFamily="66" charset="0"/>
              </a:rPr>
              <a:t> and be </a:t>
            </a:r>
            <a:r>
              <a:rPr lang="es-ES" sz="2400" dirty="0" err="1" smtClean="0">
                <a:latin typeface="Comic Sans MS" panose="030F0702030302020204" pitchFamily="66" charset="0"/>
              </a:rPr>
              <a:t>very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successful</a:t>
            </a:r>
            <a:r>
              <a:rPr lang="es-ES" sz="2400" dirty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with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parents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colaboration</a:t>
            </a:r>
            <a:r>
              <a:rPr lang="es-ES" sz="2400" dirty="0" smtClean="0">
                <a:latin typeface="Comic Sans MS" panose="030F0702030302020204" pitchFamily="66" charset="0"/>
              </a:rPr>
              <a:t> and </a:t>
            </a:r>
            <a:r>
              <a:rPr lang="es-ES" sz="2400" dirty="0" err="1" smtClean="0">
                <a:latin typeface="Comic Sans MS" panose="030F0702030302020204" pitchFamily="66" charset="0"/>
              </a:rPr>
              <a:t>our</a:t>
            </a:r>
            <a:r>
              <a:rPr lang="es-ES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err="1" smtClean="0">
                <a:latin typeface="Comic Sans MS" panose="030F0702030302020204" pitchFamily="66" charset="0"/>
              </a:rPr>
              <a:t>help</a:t>
            </a:r>
            <a:r>
              <a:rPr lang="es-ES" sz="2400" dirty="0" smtClean="0">
                <a:latin typeface="Comic Sans MS" panose="030F0702030302020204" pitchFamily="66" charset="0"/>
              </a:rPr>
              <a:t>!</a:t>
            </a:r>
          </a:p>
          <a:p>
            <a:endParaRPr lang="es-ES" sz="2400" dirty="0" smtClean="0">
              <a:latin typeface="Comic Sans MS" panose="030F0702030302020204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644008" y="4870344"/>
            <a:ext cx="4499992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s-ES" dirty="0" smtClean="0"/>
          </a:p>
          <a:p>
            <a:r>
              <a:rPr lang="es-ES" dirty="0" smtClean="0"/>
              <a:t>CEIP Lepanto </a:t>
            </a:r>
          </a:p>
          <a:p>
            <a:r>
              <a:rPr lang="es-ES" dirty="0" err="1" smtClean="0"/>
              <a:t>February</a:t>
            </a:r>
            <a:r>
              <a:rPr lang="es-ES" dirty="0" smtClean="0"/>
              <a:t> 2017</a:t>
            </a:r>
          </a:p>
          <a:p>
            <a:r>
              <a:rPr lang="es-ES" dirty="0" err="1" smtClean="0"/>
              <a:t>Made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MªÁngeles</a:t>
            </a:r>
            <a:r>
              <a:rPr lang="es-ES" dirty="0" smtClean="0"/>
              <a:t> Cola Palao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6313654"/>
            <a:ext cx="13477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19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2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69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021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7" y="0"/>
            <a:ext cx="91833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59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696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10"/>
            <a:ext cx="9144000" cy="692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42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168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5454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47</Words>
  <Application>Microsoft Office PowerPoint</Application>
  <PresentationFormat>Presentación en pantalla (4:3)</PresentationFormat>
  <Paragraphs>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</dc:creator>
  <cp:lastModifiedBy>Maria</cp:lastModifiedBy>
  <cp:revision>7</cp:revision>
  <dcterms:created xsi:type="dcterms:W3CDTF">2017-02-09T19:26:46Z</dcterms:created>
  <dcterms:modified xsi:type="dcterms:W3CDTF">2017-02-12T13:10:55Z</dcterms:modified>
</cp:coreProperties>
</file>