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8C89-651B-4ADF-A422-933C28C02EAD}" type="datetimeFigureOut">
              <a:rPr lang="es-ES" smtClean="0"/>
              <a:t>12/02/2017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73DD-DD48-4368-BF99-FA5EACECE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8C89-651B-4ADF-A422-933C28C02EAD}" type="datetimeFigureOut">
              <a:rPr lang="es-ES" smtClean="0"/>
              <a:t>12/02/2017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73DD-DD48-4368-BF99-FA5EACECE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12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8C89-651B-4ADF-A422-933C28C02EAD}" type="datetimeFigureOut">
              <a:rPr lang="es-ES" smtClean="0"/>
              <a:t>12/02/2017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73DD-DD48-4368-BF99-FA5EACECE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46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8C89-651B-4ADF-A422-933C28C02EAD}" type="datetimeFigureOut">
              <a:rPr lang="es-ES" smtClean="0"/>
              <a:t>12/02/2017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73DD-DD48-4368-BF99-FA5EACECE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5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8C89-651B-4ADF-A422-933C28C02EAD}" type="datetimeFigureOut">
              <a:rPr lang="es-ES" smtClean="0"/>
              <a:t>12/02/2017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73DD-DD48-4368-BF99-FA5EACECE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95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8C89-651B-4ADF-A422-933C28C02EAD}" type="datetimeFigureOut">
              <a:rPr lang="es-ES" smtClean="0"/>
              <a:t>12/02/2017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73DD-DD48-4368-BF99-FA5EACECE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81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8C89-651B-4ADF-A422-933C28C02EAD}" type="datetimeFigureOut">
              <a:rPr lang="es-ES" smtClean="0"/>
              <a:t>12/02/2017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73DD-DD48-4368-BF99-FA5EACECE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1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8C89-651B-4ADF-A422-933C28C02EAD}" type="datetimeFigureOut">
              <a:rPr lang="es-ES" smtClean="0"/>
              <a:t>12/02/2017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73DD-DD48-4368-BF99-FA5EACECE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04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8C89-651B-4ADF-A422-933C28C02EAD}" type="datetimeFigureOut">
              <a:rPr lang="es-ES" smtClean="0"/>
              <a:t>12/02/2017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73DD-DD48-4368-BF99-FA5EACECE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80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8C89-651B-4ADF-A422-933C28C02EAD}" type="datetimeFigureOut">
              <a:rPr lang="es-ES" smtClean="0"/>
              <a:t>12/02/2017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73DD-DD48-4368-BF99-FA5EACECE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04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8C89-651B-4ADF-A422-933C28C02EAD}" type="datetimeFigureOut">
              <a:rPr lang="es-ES" smtClean="0"/>
              <a:t>12/02/2017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73DD-DD48-4368-BF99-FA5EACECE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47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8C89-651B-4ADF-A422-933C28C02EAD}" type="datetimeFigureOut">
              <a:rPr lang="es-ES" smtClean="0"/>
              <a:t>12/02/2017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73DD-DD48-4368-BF99-FA5EACECE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7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30" name="Picture 6" descr="Resultado de imagen de englis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48064" y="18864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TRINITY EXAM LEVEL 4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68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8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96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03649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1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0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6729" cy="686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48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89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72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44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90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INITY GRAD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94"/>
            <a:ext cx="9144001" cy="69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469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3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INITY GRAD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21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9036496" cy="555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2400" dirty="0" smtClean="0"/>
          </a:p>
          <a:p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topic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presented</a:t>
            </a:r>
            <a:r>
              <a:rPr lang="es-ES" sz="2400" dirty="0" smtClean="0"/>
              <a:t> to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examiners</a:t>
            </a:r>
            <a:r>
              <a:rPr lang="es-ES" sz="2400" dirty="0" smtClean="0"/>
              <a:t> </a:t>
            </a:r>
            <a:r>
              <a:rPr lang="es-ES" sz="2400" dirty="0" err="1" smtClean="0"/>
              <a:t>divided</a:t>
            </a:r>
            <a:r>
              <a:rPr lang="es-ES" sz="2400" dirty="0" smtClean="0"/>
              <a:t> </a:t>
            </a:r>
            <a:r>
              <a:rPr lang="es-ES" sz="2400" dirty="0" err="1" smtClean="0"/>
              <a:t>into</a:t>
            </a:r>
            <a:r>
              <a:rPr lang="es-ES" sz="2400" dirty="0" smtClean="0"/>
              <a:t> 4 </a:t>
            </a:r>
            <a:r>
              <a:rPr lang="es-ES" sz="2400" dirty="0" err="1" smtClean="0"/>
              <a:t>sections</a:t>
            </a:r>
            <a:endParaRPr lang="es-ES" sz="2400" dirty="0" smtClean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8778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9909"/>
            <a:ext cx="9172898" cy="684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15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6" y="0"/>
            <a:ext cx="91843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915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5" y="1"/>
            <a:ext cx="9163665" cy="692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067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53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11" y="0"/>
            <a:ext cx="91802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2"/>
            <a:ext cx="9144000" cy="48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4870344"/>
            <a:ext cx="4572000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anose="030F0702030302020204" pitchFamily="66" charset="0"/>
              </a:rPr>
              <a:t>I do hope </a:t>
            </a:r>
            <a:r>
              <a:rPr lang="es-ES" sz="2400" dirty="0" err="1" smtClean="0">
                <a:latin typeface="Comic Sans MS" panose="030F0702030302020204" pitchFamily="66" charset="0"/>
              </a:rPr>
              <a:t>it</a:t>
            </a:r>
            <a:r>
              <a:rPr lang="es-ES" sz="2400" dirty="0" smtClean="0"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latin typeface="Comic Sans MS" panose="030F0702030302020204" pitchFamily="66" charset="0"/>
              </a:rPr>
              <a:t>will</a:t>
            </a:r>
            <a:r>
              <a:rPr lang="es-ES" sz="2400" dirty="0" smtClean="0">
                <a:latin typeface="Comic Sans MS" panose="030F0702030302020204" pitchFamily="66" charset="0"/>
              </a:rPr>
              <a:t> be </a:t>
            </a:r>
            <a:r>
              <a:rPr lang="es-ES" sz="2400" dirty="0" err="1" smtClean="0">
                <a:latin typeface="Comic Sans MS" panose="030F0702030302020204" pitchFamily="66" charset="0"/>
              </a:rPr>
              <a:t>very</a:t>
            </a:r>
            <a:r>
              <a:rPr lang="es-ES" sz="2400" dirty="0" smtClean="0"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latin typeface="Comic Sans MS" panose="030F0702030302020204" pitchFamily="66" charset="0"/>
              </a:rPr>
              <a:t>useful</a:t>
            </a:r>
            <a:r>
              <a:rPr lang="es-ES" sz="2400" dirty="0" smtClean="0">
                <a:latin typeface="Comic Sans MS" panose="030F0702030302020204" pitchFamily="66" charset="0"/>
              </a:rPr>
              <a:t> to prepare </a:t>
            </a:r>
            <a:r>
              <a:rPr lang="es-ES" sz="2400" dirty="0" err="1" smtClean="0">
                <a:latin typeface="Comic Sans MS" panose="030F0702030302020204" pitchFamily="66" charset="0"/>
              </a:rPr>
              <a:t>the</a:t>
            </a:r>
            <a:r>
              <a:rPr lang="es-ES" sz="2400" dirty="0" smtClean="0"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latin typeface="Comic Sans MS" panose="030F0702030302020204" pitchFamily="66" charset="0"/>
              </a:rPr>
              <a:t>exam</a:t>
            </a:r>
            <a:r>
              <a:rPr lang="es-ES" sz="2400" dirty="0" smtClean="0">
                <a:latin typeface="Comic Sans MS" panose="030F0702030302020204" pitchFamily="66" charset="0"/>
              </a:rPr>
              <a:t> and be </a:t>
            </a:r>
            <a:r>
              <a:rPr lang="es-ES" sz="2400" dirty="0" err="1" smtClean="0">
                <a:latin typeface="Comic Sans MS" panose="030F0702030302020204" pitchFamily="66" charset="0"/>
              </a:rPr>
              <a:t>very</a:t>
            </a:r>
            <a:r>
              <a:rPr lang="es-ES" sz="2400" dirty="0" smtClean="0"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latin typeface="Comic Sans MS" panose="030F0702030302020204" pitchFamily="66" charset="0"/>
              </a:rPr>
              <a:t>successful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latin typeface="Comic Sans MS" panose="030F0702030302020204" pitchFamily="66" charset="0"/>
              </a:rPr>
              <a:t>with</a:t>
            </a:r>
            <a:r>
              <a:rPr lang="es-ES" sz="2400" dirty="0" smtClean="0"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latin typeface="Comic Sans MS" panose="030F0702030302020204" pitchFamily="66" charset="0"/>
              </a:rPr>
              <a:t>parents</a:t>
            </a:r>
            <a:r>
              <a:rPr lang="es-ES" sz="2400" dirty="0" smtClean="0"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latin typeface="Comic Sans MS" panose="030F0702030302020204" pitchFamily="66" charset="0"/>
              </a:rPr>
              <a:t>colaboration</a:t>
            </a:r>
            <a:r>
              <a:rPr lang="es-ES" sz="2400" dirty="0" smtClean="0">
                <a:latin typeface="Comic Sans MS" panose="030F0702030302020204" pitchFamily="66" charset="0"/>
              </a:rPr>
              <a:t> and </a:t>
            </a:r>
            <a:r>
              <a:rPr lang="es-ES" sz="2400" dirty="0" err="1" smtClean="0">
                <a:latin typeface="Comic Sans MS" panose="030F0702030302020204" pitchFamily="66" charset="0"/>
              </a:rPr>
              <a:t>our</a:t>
            </a:r>
            <a:r>
              <a:rPr lang="es-ES" sz="2400" dirty="0" smtClean="0"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latin typeface="Comic Sans MS" panose="030F0702030302020204" pitchFamily="66" charset="0"/>
              </a:rPr>
              <a:t>help</a:t>
            </a:r>
            <a:r>
              <a:rPr lang="es-ES" sz="2400" dirty="0" smtClean="0">
                <a:latin typeface="Comic Sans MS" panose="030F0702030302020204" pitchFamily="66" charset="0"/>
              </a:rPr>
              <a:t>!</a:t>
            </a:r>
          </a:p>
          <a:p>
            <a:endParaRPr lang="es-ES" sz="24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44008" y="4870344"/>
            <a:ext cx="4499992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CEIP Lepanto </a:t>
            </a:r>
          </a:p>
          <a:p>
            <a:r>
              <a:rPr lang="es-ES" dirty="0" err="1" smtClean="0"/>
              <a:t>February</a:t>
            </a:r>
            <a:r>
              <a:rPr lang="es-ES" dirty="0" smtClean="0"/>
              <a:t> 2017</a:t>
            </a:r>
          </a:p>
          <a:p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MªÁngeles</a:t>
            </a:r>
            <a:r>
              <a:rPr lang="es-ES" dirty="0" smtClean="0"/>
              <a:t> Cola Palao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6313654"/>
            <a:ext cx="1347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1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2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02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59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69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0"/>
            <a:ext cx="9144000" cy="692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42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16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545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47</Words>
  <Application>Microsoft Office PowerPoint</Application>
  <PresentationFormat>Presentación en pantalla (4:3)</PresentationFormat>
  <Paragraphs>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</dc:creator>
  <cp:lastModifiedBy>Maria</cp:lastModifiedBy>
  <cp:revision>7</cp:revision>
  <dcterms:created xsi:type="dcterms:W3CDTF">2017-02-09T19:26:46Z</dcterms:created>
  <dcterms:modified xsi:type="dcterms:W3CDTF">2017-02-12T13:10:55Z</dcterms:modified>
</cp:coreProperties>
</file>