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9" r:id="rId6"/>
    <p:sldId id="261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11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36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96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94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8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94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90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1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47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13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EA1D-47F6-40BF-BAC4-7F2691CC8621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7395-BBEA-4338-BE1A-17B46D813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MINDFULNESS</a:t>
            </a:r>
            <a:br>
              <a:rPr lang="es-ES" dirty="0" smtClean="0"/>
            </a:br>
            <a:r>
              <a:rPr lang="es-ES" dirty="0" smtClean="0"/>
              <a:t>EN LA PINTURA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77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Emoción-Pensamiento-Sensación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884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PENSAMIENTO</a:t>
            </a:r>
            <a:br>
              <a:rPr lang="es-ES" sz="3100" dirty="0" smtClean="0"/>
            </a:br>
            <a:r>
              <a:rPr lang="es-ES" sz="3100" dirty="0" smtClean="0"/>
              <a:t>Arte simbólico, ideas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0817"/>
            <a:ext cx="2806132" cy="317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G:\mindfulness\documentos a adjuntar\mios\todo ordenado\materiales\12 imágenes mindfullnes arte mente-cuerpo-sensación\33 f 36134937010_71555b220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608512" cy="30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83568" y="5931170"/>
            <a:ext cx="2458616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/>
              <a:t> Pintura neolítica</a:t>
            </a:r>
            <a:endParaRPr lang="es-ES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851920" y="5901218"/>
            <a:ext cx="4546848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1800" dirty="0" smtClean="0"/>
              <a:t>Joseph </a:t>
            </a:r>
            <a:r>
              <a:rPr lang="es-ES" sz="1800" dirty="0" err="1" smtClean="0"/>
              <a:t>Kosuth</a:t>
            </a:r>
            <a:r>
              <a:rPr lang="es-ES" sz="1800" dirty="0" smtClean="0"/>
              <a:t>, una y tres sillas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60721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0348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 smtClean="0"/>
              <a:t>SENSACIÓN</a:t>
            </a:r>
            <a:endParaRPr lang="es-ES" sz="2000" dirty="0" smtClean="0"/>
          </a:p>
          <a:p>
            <a:pPr marL="0" indent="0" algn="ctr">
              <a:buNone/>
            </a:pPr>
            <a:r>
              <a:rPr lang="es-ES" sz="2000" dirty="0" smtClean="0"/>
              <a:t>Obras naturalistas que imitan y transmiten una percepción sensorial</a:t>
            </a:r>
            <a:endParaRPr lang="es-ES" sz="2000" dirty="0"/>
          </a:p>
        </p:txBody>
      </p:sp>
      <p:pic>
        <p:nvPicPr>
          <p:cNvPr id="3079" name="Picture 7" descr="G:\mindfulness\documentos a adjuntar\mios\todo ordenado\materiales\12 imágenes mindfullnes arte mente-cuerpo-sensación\4 Ggeografo Verm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33" y="1628800"/>
            <a:ext cx="2998911" cy="37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mindfulness\documentos a adjuntar\mios\todo ordenado\materiales\12 imágenes mindfullnes arte mente-cuerpo-sensación\6 Zurbarán naturaleza-muerta-con-limones-naranjas-y-una-rosa-francisco-de-zurbarc3a1n-1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1036"/>
            <a:ext cx="3864349" cy="21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475656" y="2641177"/>
            <a:ext cx="2458616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1800" dirty="0"/>
          </a:p>
        </p:txBody>
      </p:sp>
      <p:sp>
        <p:nvSpPr>
          <p:cNvPr id="4" name="3 Rectángulo"/>
          <p:cNvSpPr/>
          <p:nvPr/>
        </p:nvSpPr>
        <p:spPr>
          <a:xfrm>
            <a:off x="4499991" y="5517232"/>
            <a:ext cx="386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Zurbarán, naturaleza muerta con limones, 1633.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899592" y="5517232"/>
            <a:ext cx="3752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El geógrafo, </a:t>
            </a:r>
            <a:r>
              <a:rPr lang="es-ES" dirty="0" err="1" smtClean="0"/>
              <a:t>Vermeer</a:t>
            </a:r>
            <a:r>
              <a:rPr lang="es-ES" dirty="0" smtClean="0"/>
              <a:t>, c. 1669.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17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7337" y="6165305"/>
            <a:ext cx="8229600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dirty="0" smtClean="0"/>
              <a:t>El Parlamento. Reflejos en el Támesis, Monet, 1905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264696" cy="550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3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/>
              <a:t>PENSAMIENTO</a:t>
            </a:r>
          </a:p>
          <a:p>
            <a:pPr marL="0" indent="0" algn="ctr">
              <a:buNone/>
            </a:pPr>
            <a:r>
              <a:rPr lang="es-ES" sz="2000" dirty="0" smtClean="0"/>
              <a:t>Obras naturalistas que expresan ideas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    Relieve griego.                                 Valdés Leal, </a:t>
            </a:r>
            <a:r>
              <a:rPr lang="es-ES" sz="2000" dirty="0" err="1" smtClean="0"/>
              <a:t>Finis</a:t>
            </a:r>
            <a:r>
              <a:rPr lang="es-ES" sz="2000" dirty="0" smtClean="0"/>
              <a:t> </a:t>
            </a:r>
            <a:r>
              <a:rPr lang="es-ES" sz="2000" dirty="0" err="1" smtClean="0"/>
              <a:t>gloriae</a:t>
            </a:r>
            <a:r>
              <a:rPr lang="es-ES" sz="2000" dirty="0" smtClean="0"/>
              <a:t> </a:t>
            </a:r>
            <a:r>
              <a:rPr lang="es-ES" sz="2000" dirty="0" err="1" smtClean="0"/>
              <a:t>mundi</a:t>
            </a:r>
            <a:r>
              <a:rPr lang="es-ES" sz="2000" dirty="0" smtClean="0"/>
              <a:t>, c. 1672</a:t>
            </a:r>
          </a:p>
        </p:txBody>
      </p:sp>
      <p:pic>
        <p:nvPicPr>
          <p:cNvPr id="4098" name="Picture 2" descr="G:\mindfulness\documentos a adjuntar\mios\todo ordenado\materiales\12 imágenes mindfullnes arte mente-cuerpo-sensación\8 Valdés Leal finis gloriae mun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152836" cy="42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mindfulness\documentos a adjuntar\mios\todo ordenado\materiales\12 imágenes mindfullnes arte mente-cuerpo-sensación\3 gre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491267"/>
            <a:ext cx="3074561" cy="23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dirty="0" smtClean="0"/>
              <a:t>EMOCIÓN</a:t>
            </a:r>
          </a:p>
          <a:p>
            <a:pPr marL="0" indent="0" algn="ctr">
              <a:buNone/>
            </a:pPr>
            <a:r>
              <a:rPr lang="es-ES" sz="2000" dirty="0" smtClean="0"/>
              <a:t>Obras naturalistas que evocan emociones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 descr="G:\mindfulness\documentos a adjuntar\mios\todo ordenado\materiales\12 imágenes mindfullnes arte mente-cuerpo-sensación\12 las-etapas-de-la-vida-caspar-david-friedrich-1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5662790" cy="43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mindfulness\documentos a adjuntar\mios\todo ordenado\materiales\12 imágenes mindfullnes arte mente-cuerpo-sensación\70 d 5  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444208" y="3789040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Rembrandt,</a:t>
            </a:r>
          </a:p>
          <a:p>
            <a:r>
              <a:rPr lang="es-ES" dirty="0" smtClean="0"/>
              <a:t>Autorretrato,</a:t>
            </a:r>
          </a:p>
          <a:p>
            <a:r>
              <a:rPr lang="es-ES" dirty="0" smtClean="0"/>
              <a:t>1630.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11560" y="5770371"/>
            <a:ext cx="566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Las etapas de la vida, </a:t>
            </a:r>
            <a:r>
              <a:rPr lang="es-ES" dirty="0" err="1" smtClean="0"/>
              <a:t>Caspar</a:t>
            </a:r>
            <a:r>
              <a:rPr lang="es-ES" dirty="0" smtClean="0"/>
              <a:t> David Friedrich, 1835.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836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95</Words>
  <Application>Microsoft Office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MINDFULNESS EN LA PINTURA</vt:lpstr>
      <vt:lpstr>       Emoción-Pensamiento-Sensación</vt:lpstr>
      <vt:lpstr>     PENSAMIENTO Arte simbólico, ideas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EN LA PINTURA</dc:title>
  <dc:creator>user</dc:creator>
  <cp:lastModifiedBy>user</cp:lastModifiedBy>
  <cp:revision>6</cp:revision>
  <dcterms:created xsi:type="dcterms:W3CDTF">2019-05-19T12:26:03Z</dcterms:created>
  <dcterms:modified xsi:type="dcterms:W3CDTF">2019-05-19T13:23:26Z</dcterms:modified>
</cp:coreProperties>
</file>