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27"/>
    <a:srgbClr val="61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D2912-B4FF-4B9A-B4AE-D286CD634B2A}" v="115" dt="2023-07-16T22:16:23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Mujer leyendo un libro">
            <a:extLst>
              <a:ext uri="{FF2B5EF4-FFF2-40B4-BE49-F238E27FC236}">
                <a16:creationId xmlns:a16="http://schemas.microsoft.com/office/drawing/2014/main" id="{AC318F62-94E1-05AF-3F29-EDE831926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" r="2" b="2"/>
          <a:stretch/>
        </p:blipFill>
        <p:spPr>
          <a:xfrm>
            <a:off x="183943" y="2082760"/>
            <a:ext cx="5215952" cy="3519972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868E9A-2DE8-AB31-1739-961A63B295DB}"/>
              </a:ext>
            </a:extLst>
          </p:cNvPr>
          <p:cNvSpPr txBox="1"/>
          <p:nvPr/>
        </p:nvSpPr>
        <p:spPr>
          <a:xfrm>
            <a:off x="1274163" y="449704"/>
            <a:ext cx="96886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  <a:ea typeface="+mn-lt"/>
                <a:cs typeface="+mn-lt"/>
              </a:rPr>
              <a:t>INSTRUCCIONES PARA REALIZAR TU ESPACIO DE ACTIVIDADES A RITMOS DIFERENTES DE APRENDIZAJE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F7D4DB-50ED-6EB1-CC6A-6A50A36209EA}"/>
              </a:ext>
            </a:extLst>
          </p:cNvPr>
          <p:cNvSpPr txBox="1"/>
          <p:nvPr/>
        </p:nvSpPr>
        <p:spPr>
          <a:xfrm>
            <a:off x="5583836" y="1948721"/>
            <a:ext cx="612847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s-ES" dirty="0">
                <a:latin typeface="Arial"/>
                <a:cs typeface="Arial"/>
              </a:rPr>
              <a:t>Lee atentamente las instrucciones para poder comprender la actividad que debes realizar.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s-ES" dirty="0">
                <a:latin typeface="Arial"/>
                <a:cs typeface="Arial"/>
              </a:rPr>
              <a:t>Las tareas van aumentando su dificultad gradualmente. Las tres primeras son obligatorias. Si hasta ese momento has tenido alguna dificultad, vete al REPOSTAJE. Después podrás  continuar o resolver los problemas con los que te hayas encontrado en dichas tareas.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s-ES" dirty="0">
                <a:latin typeface="Arial"/>
                <a:cs typeface="Arial"/>
              </a:rPr>
              <a:t>Lo importante es que aprendas y disfrutes del aprendizaje. No importa el tiempo que necesites.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A1A79B-B420-FBE3-6585-8FB097141E30}"/>
              </a:ext>
            </a:extLst>
          </p:cNvPr>
          <p:cNvSpPr txBox="1"/>
          <p:nvPr/>
        </p:nvSpPr>
        <p:spPr>
          <a:xfrm>
            <a:off x="1024327" y="605852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err="1">
                <a:ea typeface="Calibri"/>
                <a:cs typeface="Calibri"/>
              </a:rPr>
              <a:t>Mª</a:t>
            </a:r>
            <a:r>
              <a:rPr lang="es-ES" b="1" dirty="0">
                <a:ea typeface="Calibri"/>
                <a:cs typeface="Calibri"/>
              </a:rPr>
              <a:t> Encarnación Sánchez</a:t>
            </a:r>
          </a:p>
          <a:p>
            <a:r>
              <a:rPr lang="es-ES" b="1" dirty="0">
                <a:ea typeface="Calibri"/>
                <a:cs typeface="Calibri"/>
              </a:rPr>
              <a:t>1º ESO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51</cp:revision>
  <dcterms:created xsi:type="dcterms:W3CDTF">2023-07-16T21:55:18Z</dcterms:created>
  <dcterms:modified xsi:type="dcterms:W3CDTF">2023-07-16T22:16:40Z</dcterms:modified>
</cp:coreProperties>
</file>