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1"/>
  </p:notesMasterIdLst>
  <p:sldIdLst>
    <p:sldId id="376" r:id="rId2"/>
    <p:sldId id="371" r:id="rId3"/>
    <p:sldId id="372" r:id="rId4"/>
    <p:sldId id="373" r:id="rId5"/>
    <p:sldId id="377" r:id="rId6"/>
    <p:sldId id="374" r:id="rId7"/>
    <p:sldId id="375" r:id="rId8"/>
    <p:sldId id="378" r:id="rId9"/>
    <p:sldId id="37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50" autoAdjust="0"/>
    <p:restoredTop sz="94660"/>
  </p:normalViewPr>
  <p:slideViewPr>
    <p:cSldViewPr>
      <p:cViewPr varScale="1">
        <p:scale>
          <a:sx n="76" d="100"/>
          <a:sy n="76" d="100"/>
        </p:scale>
        <p:origin x="10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12920-7FDD-4FFD-B965-052A97A24A1D}" type="datetimeFigureOut">
              <a:rPr lang="es-ES" smtClean="0"/>
              <a:t>30/03/2020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B1F70-A9F1-4534-A3B3-2BB8F6E69C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5234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633C-5866-4CCD-94AF-8238C60223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30/03/2020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EAC0-1B0E-4FF3-97A3-7440304A287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769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633C-5866-4CCD-94AF-8238C60223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30/03/2020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EAC0-1B0E-4FF3-97A3-7440304A287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023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633C-5866-4CCD-94AF-8238C60223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30/03/2020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EAC0-1B0E-4FF3-97A3-7440304A287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8378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633C-5866-4CCD-94AF-8238C60223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30/03/2020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EAC0-1B0E-4FF3-97A3-7440304A287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503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633C-5866-4CCD-94AF-8238C60223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30/03/2020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EAC0-1B0E-4FF3-97A3-7440304A287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755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633C-5866-4CCD-94AF-8238C60223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30/03/2020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EAC0-1B0E-4FF3-97A3-7440304A287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700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633C-5866-4CCD-94AF-8238C60223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30/03/2020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EAC0-1B0E-4FF3-97A3-7440304A287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537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633C-5866-4CCD-94AF-8238C60223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30/03/2020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EAC0-1B0E-4FF3-97A3-7440304A287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76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908720"/>
            <a:ext cx="5626968" cy="576064"/>
          </a:xfrm>
        </p:spPr>
        <p:txBody>
          <a:bodyPr>
            <a:normAutofit/>
          </a:bodyPr>
          <a:lstStyle>
            <a:lvl1pPr algn="l"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pic>
        <p:nvPicPr>
          <p:cNvPr id="6" name="5 Imagen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25344"/>
            <a:ext cx="9144000" cy="332656"/>
          </a:xfrm>
          <a:prstGeom prst="rect">
            <a:avLst/>
          </a:prstGeom>
        </p:spPr>
      </p:pic>
      <p:sp>
        <p:nvSpPr>
          <p:cNvPr id="8" name="7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1908175" y="1989138"/>
            <a:ext cx="4319588" cy="2952750"/>
          </a:xfrm>
        </p:spPr>
        <p:txBody>
          <a:bodyPr/>
          <a:lstStyle/>
          <a:p>
            <a:r>
              <a:rPr lang="es-ES"/>
              <a:t>Haga clic en el icono para agregar una imagen</a:t>
            </a:r>
          </a:p>
        </p:txBody>
      </p:sp>
      <p:sp>
        <p:nvSpPr>
          <p:cNvPr id="10" name="9 Marcador de texto"/>
          <p:cNvSpPr>
            <a:spLocks noGrp="1"/>
          </p:cNvSpPr>
          <p:nvPr>
            <p:ph type="body" sz="quarter" idx="11"/>
          </p:nvPr>
        </p:nvSpPr>
        <p:spPr>
          <a:xfrm>
            <a:off x="827088" y="5084763"/>
            <a:ext cx="5832475" cy="1008062"/>
          </a:xfrm>
        </p:spPr>
        <p:txBody>
          <a:bodyPr>
            <a:normAutofit/>
          </a:bodyPr>
          <a:lstStyle>
            <a:lvl1pPr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pic>
        <p:nvPicPr>
          <p:cNvPr id="7" name="Picture 2" descr="\\esmadnas01\home\OUPE\EDITORIAL\EDITORIAL_DPTO\EDITORIAL_DPTO_COMUN\BILINGÜISMO\LOMCE Primaria\Primary Sciences\Powerpoints\recursos ppt\Logo think do learn.t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188640"/>
            <a:ext cx="2422525" cy="122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0678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25344"/>
            <a:ext cx="9144000" cy="332656"/>
          </a:xfrm>
          <a:prstGeom prst="rect">
            <a:avLst/>
          </a:prstGeom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79512" y="908720"/>
            <a:ext cx="5626968" cy="576064"/>
          </a:xfrm>
        </p:spPr>
        <p:txBody>
          <a:bodyPr>
            <a:normAutofit/>
          </a:bodyPr>
          <a:lstStyle>
            <a:lvl1pPr algn="l"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8" name="7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1908175" y="1989138"/>
            <a:ext cx="4319588" cy="2952750"/>
          </a:xfrm>
        </p:spPr>
        <p:txBody>
          <a:bodyPr/>
          <a:lstStyle/>
          <a:p>
            <a:r>
              <a:rPr lang="es-ES"/>
              <a:t>Haga clic en el icono para agregar una imagen</a:t>
            </a:r>
          </a:p>
        </p:txBody>
      </p:sp>
      <p:pic>
        <p:nvPicPr>
          <p:cNvPr id="5" name="Picture 2" descr="\\esmadnas01\home\OUPE\EDITORIAL\EDITORIAL_DPTO\EDITORIAL_DPTO_COMUN\BILINGÜISMO\LOMCE Primaria\Primary Sciences\Powerpoints\recursos ppt\Logo think do learn.t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188640"/>
            <a:ext cx="2422525" cy="122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668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1937445" y="634342"/>
            <a:ext cx="4951627" cy="794519"/>
          </a:xfrm>
        </p:spPr>
        <p:txBody>
          <a:bodyPr>
            <a:normAutofit/>
          </a:bodyPr>
          <a:lstStyle>
            <a:lvl1pPr algn="l">
              <a:defRPr sz="3600" baseline="0"/>
            </a:lvl1pPr>
          </a:lstStyle>
          <a:p>
            <a:r>
              <a:rPr lang="es-ES" dirty="0" err="1"/>
              <a:t>Unit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7" name="Picture 2" descr="\\esmadnas01\home\OUPE\EDITORIAL\EDITORIAL_DPTO\EDITORIAL_DPTO_COMUN\BILINGÜISMO\LOMCE Primaria\Primary Sciences\Powerpoints\recursos ppt\candy bar.tif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67" y="6309321"/>
            <a:ext cx="9143999" cy="5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>
            <a:spLocks noChangeArrowheads="1"/>
          </p:cNvSpPr>
          <p:nvPr userDrawn="1"/>
        </p:nvSpPr>
        <p:spPr bwMode="auto">
          <a:xfrm>
            <a:off x="5867400" y="6464300"/>
            <a:ext cx="43926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ES" sz="1200" dirty="0">
                <a:solidFill>
                  <a:prstClr val="black"/>
                </a:solidFill>
                <a:latin typeface="Arial" charset="0"/>
              </a:rPr>
              <a:t>© Oxford </a:t>
            </a:r>
            <a:r>
              <a:rPr lang="es-ES" sz="1200" dirty="0" err="1">
                <a:solidFill>
                  <a:prstClr val="black"/>
                </a:solidFill>
                <a:latin typeface="Arial" charset="0"/>
              </a:rPr>
              <a:t>University</a:t>
            </a:r>
            <a:r>
              <a:rPr lang="es-ES" sz="1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s-ES" sz="1200" dirty="0" err="1">
                <a:solidFill>
                  <a:prstClr val="black"/>
                </a:solidFill>
                <a:latin typeface="Arial" charset="0"/>
              </a:rPr>
              <a:t>Press</a:t>
            </a:r>
            <a:r>
              <a:rPr lang="es-ES" sz="1200" dirty="0">
                <a:solidFill>
                  <a:prstClr val="black"/>
                </a:solidFill>
                <a:latin typeface="Arial" charset="0"/>
              </a:rPr>
              <a:t> España S.A., 2012</a:t>
            </a:r>
          </a:p>
        </p:txBody>
      </p:sp>
      <p:sp>
        <p:nvSpPr>
          <p:cNvPr id="11" name="10 Rectángulo"/>
          <p:cNvSpPr/>
          <p:nvPr userDrawn="1"/>
        </p:nvSpPr>
        <p:spPr>
          <a:xfrm>
            <a:off x="4163023" y="5551712"/>
            <a:ext cx="50086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n>
                  <a:solidFill>
                    <a:prstClr val="white"/>
                  </a:solidFill>
                </a:ln>
                <a:solidFill>
                  <a:srgbClr val="92D050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Natural Sciences 3</a:t>
            </a:r>
            <a:endParaRPr lang="es-ES" dirty="0">
              <a:solidFill>
                <a:srgbClr val="92D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16891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3406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633C-5866-4CCD-94AF-8238C60223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30/03/2020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EAC0-1B0E-4FF3-97A3-7440304A287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815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633C-5866-4CCD-94AF-8238C60223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30/03/2020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EAC0-1B0E-4FF3-97A3-7440304A287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660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633C-5866-4CCD-94AF-8238C60223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30/03/2020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EAC0-1B0E-4FF3-97A3-7440304A287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845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633C-5866-4CCD-94AF-8238C60223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30/03/2020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EAC0-1B0E-4FF3-97A3-7440304A287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933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633C-5866-4CCD-94AF-8238C60223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30/03/2020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EAC0-1B0E-4FF3-97A3-7440304A287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60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633C-5866-4CCD-94AF-8238C60223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30/03/2020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EAC0-1B0E-4FF3-97A3-7440304A287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849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633C-5866-4CCD-94AF-8238C60223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30/03/2020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EAC0-1B0E-4FF3-97A3-7440304A287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395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633C-5866-4CCD-94AF-8238C60223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30/03/2020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EAC0-1B0E-4FF3-97A3-7440304A287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56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3633C-5866-4CCD-94AF-8238C60223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30/03/2020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275EAC0-1B0E-4FF3-97A3-7440304A287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684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62" r:id="rId17"/>
    <p:sldLayoutId id="2147483663" r:id="rId18"/>
    <p:sldLayoutId id="2147483664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8.jpe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7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6.jpeg"/><Relationship Id="rId5" Type="http://schemas.microsoft.com/office/2007/relationships/media" Target="../media/media3.mp3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6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0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audio" Target="../media/media7.mp3"/><Relationship Id="rId11" Type="http://schemas.openxmlformats.org/officeDocument/2006/relationships/image" Target="../media/image13.jpeg"/><Relationship Id="rId5" Type="http://schemas.microsoft.com/office/2007/relationships/media" Target="../media/media7.mp3"/><Relationship Id="rId10" Type="http://schemas.openxmlformats.org/officeDocument/2006/relationships/image" Target="../media/image12.jpeg"/><Relationship Id="rId4" Type="http://schemas.openxmlformats.org/officeDocument/2006/relationships/audio" Target="../media/media6.mp3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9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0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audio" Target="../media/media10.m4a"/><Relationship Id="rId11" Type="http://schemas.openxmlformats.org/officeDocument/2006/relationships/image" Target="../media/image16.jpeg"/><Relationship Id="rId5" Type="http://schemas.microsoft.com/office/2007/relationships/media" Target="../media/media10.m4a"/><Relationship Id="rId10" Type="http://schemas.openxmlformats.org/officeDocument/2006/relationships/image" Target="../media/image15.jpeg"/><Relationship Id="rId4" Type="http://schemas.openxmlformats.org/officeDocument/2006/relationships/audio" Target="../media/media9.mp3"/><Relationship Id="rId9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10.png"/><Relationship Id="rId5" Type="http://schemas.openxmlformats.org/officeDocument/2006/relationships/image" Target="../media/image17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13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0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audio" Target="../media/media14.mp3"/><Relationship Id="rId11" Type="http://schemas.openxmlformats.org/officeDocument/2006/relationships/image" Target="../media/image20.jpeg"/><Relationship Id="rId5" Type="http://schemas.microsoft.com/office/2007/relationships/media" Target="../media/media14.mp3"/><Relationship Id="rId10" Type="http://schemas.openxmlformats.org/officeDocument/2006/relationships/image" Target="../media/image19.jpeg"/><Relationship Id="rId4" Type="http://schemas.openxmlformats.org/officeDocument/2006/relationships/audio" Target="../media/media13.mp3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18.mp3"/><Relationship Id="rId13" Type="http://schemas.openxmlformats.org/officeDocument/2006/relationships/image" Target="../media/image23.jpeg"/><Relationship Id="rId3" Type="http://schemas.microsoft.com/office/2007/relationships/media" Target="../media/media16.mp3"/><Relationship Id="rId7" Type="http://schemas.microsoft.com/office/2007/relationships/media" Target="../media/media18.mp3"/><Relationship Id="rId12" Type="http://schemas.openxmlformats.org/officeDocument/2006/relationships/image" Target="../media/image22.png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audio" Target="../media/media17.mp3"/><Relationship Id="rId11" Type="http://schemas.openxmlformats.org/officeDocument/2006/relationships/image" Target="../media/image21.jpeg"/><Relationship Id="rId5" Type="http://schemas.microsoft.com/office/2007/relationships/media" Target="../media/media17.mp3"/><Relationship Id="rId10" Type="http://schemas.openxmlformats.org/officeDocument/2006/relationships/image" Target="../media/image5.png"/><Relationship Id="rId4" Type="http://schemas.openxmlformats.org/officeDocument/2006/relationships/audio" Target="../media/media16.mp3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22.m4a"/><Relationship Id="rId13" Type="http://schemas.openxmlformats.org/officeDocument/2006/relationships/image" Target="../media/image10.png"/><Relationship Id="rId3" Type="http://schemas.microsoft.com/office/2007/relationships/media" Target="../media/media20.mp3"/><Relationship Id="rId7" Type="http://schemas.microsoft.com/office/2007/relationships/media" Target="../media/media22.m4a"/><Relationship Id="rId12" Type="http://schemas.openxmlformats.org/officeDocument/2006/relationships/image" Target="../media/image5.png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6" Type="http://schemas.openxmlformats.org/officeDocument/2006/relationships/audio" Target="../media/media21.mp3"/><Relationship Id="rId11" Type="http://schemas.openxmlformats.org/officeDocument/2006/relationships/slideLayout" Target="../slideLayouts/slideLayout1.xml"/><Relationship Id="rId5" Type="http://schemas.microsoft.com/office/2007/relationships/media" Target="../media/media21.mp3"/><Relationship Id="rId10" Type="http://schemas.openxmlformats.org/officeDocument/2006/relationships/audio" Target="../media/media23.m4a"/><Relationship Id="rId4" Type="http://schemas.openxmlformats.org/officeDocument/2006/relationships/audio" Target="../media/media20.mp3"/><Relationship Id="rId9" Type="http://schemas.microsoft.com/office/2007/relationships/media" Target="../media/media23.m4a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200000">
            <a:off x="4371248" y="2085246"/>
            <a:ext cx="401506" cy="9144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10A9BAD6-5319-44C9-9D38-C97920445998}"/>
              </a:ext>
            </a:extLst>
          </p:cNvPr>
          <p:cNvSpPr/>
          <p:nvPr/>
        </p:nvSpPr>
        <p:spPr>
          <a:xfrm>
            <a:off x="2123728" y="2492896"/>
            <a:ext cx="50535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PRONUNCIATION</a:t>
            </a:r>
          </a:p>
        </p:txBody>
      </p:sp>
      <p:sp>
        <p:nvSpPr>
          <p:cNvPr id="24" name="11 CuadroTexto">
            <a:extLst>
              <a:ext uri="{FF2B5EF4-FFF2-40B4-BE49-F238E27FC236}">
                <a16:creationId xmlns:a16="http://schemas.microsoft.com/office/drawing/2014/main" id="{0892391F-EE02-4E92-86D3-F4DE0D895F41}"/>
              </a:ext>
            </a:extLst>
          </p:cNvPr>
          <p:cNvSpPr txBox="1"/>
          <p:nvPr/>
        </p:nvSpPr>
        <p:spPr>
          <a:xfrm>
            <a:off x="1187624" y="4079585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rgbClr val="FF0066"/>
                </a:solidFill>
                <a:latin typeface="Comic Sans MS" pitchFamily="66" charset="0"/>
              </a:rPr>
              <a:t>BY TEACHER MERCHE SALGADO </a:t>
            </a:r>
            <a:endParaRPr lang="es-ES" dirty="0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0CB7D22-D964-4E89-8E24-D51188C1A12A}"/>
              </a:ext>
            </a:extLst>
          </p:cNvPr>
          <p:cNvSpPr/>
          <p:nvPr/>
        </p:nvSpPr>
        <p:spPr>
          <a:xfrm>
            <a:off x="2103427" y="1844824"/>
            <a:ext cx="48108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UNIT 4: PLANTS</a:t>
            </a:r>
            <a:endParaRPr lang="es-ES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01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ítulo 2"/>
          <p:cNvSpPr>
            <a:spLocks noGrp="1"/>
          </p:cNvSpPr>
          <p:nvPr/>
        </p:nvSpPr>
        <p:spPr>
          <a:xfrm rot="21600000">
            <a:off x="0" y="372005"/>
            <a:ext cx="9144000" cy="1147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en-GB" sz="4800" b="1" dirty="0">
              <a:solidFill>
                <a:prstClr val="black"/>
              </a:solidFill>
              <a:effectLst>
                <a:outerShdw blurRad="50800" dist="38100" dir="2700000" algn="tl" rotWithShape="0">
                  <a:srgbClr val="1F497D">
                    <a:lumMod val="60000"/>
                    <a:lumOff val="40000"/>
                    <a:alpha val="61000"/>
                  </a:srgbClr>
                </a:outerShdw>
              </a:effectLst>
              <a:latin typeface="Comic Sans MS" pitchFamily="66" charset="0"/>
              <a:cs typeface="Chalkboard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200000">
            <a:off x="4371248" y="2085246"/>
            <a:ext cx="401506" cy="9144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586671" y="4260231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err="1">
                <a:latin typeface="Comic Sans MS" pitchFamily="66" charset="0"/>
              </a:rPr>
              <a:t>flower</a:t>
            </a:r>
            <a:endParaRPr lang="es-ES" dirty="0">
              <a:latin typeface="Comic Sans MS" pitchFamily="66" charset="0"/>
            </a:endParaRPr>
          </a:p>
        </p:txBody>
      </p:sp>
      <p:pic>
        <p:nvPicPr>
          <p:cNvPr id="2050" name="Picture 2" descr="C:\Users\ortegan\Documents\NS\imagenes ns2 cam u4\86169025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5" t="3271" r="4426"/>
          <a:stretch/>
        </p:blipFill>
        <p:spPr bwMode="auto">
          <a:xfrm>
            <a:off x="4932040" y="1412776"/>
            <a:ext cx="179369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ortegan\Documents\NS\imagenes ns2 cam u4\JM0426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8" t="3437" r="16270" b="3187"/>
          <a:stretch/>
        </p:blipFill>
        <p:spPr bwMode="auto">
          <a:xfrm>
            <a:off x="476673" y="1663314"/>
            <a:ext cx="178929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ortegan\Documents\NS\imagenes ns2 cam u4\219534889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82" b="12107"/>
          <a:stretch/>
        </p:blipFill>
        <p:spPr bwMode="auto">
          <a:xfrm>
            <a:off x="7020272" y="2961784"/>
            <a:ext cx="1793397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ortegan\Documents\NS\imagenes ns2 cam u4\JM0636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6" t="2846" r="9269" b="4772"/>
          <a:stretch/>
        </p:blipFill>
        <p:spPr bwMode="auto">
          <a:xfrm>
            <a:off x="2663347" y="2872268"/>
            <a:ext cx="1908654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7124882" y="1551804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err="1">
                <a:latin typeface="Comic Sans MS" pitchFamily="66" charset="0"/>
              </a:rPr>
              <a:t>stem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036798" y="4103809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err="1">
                <a:latin typeface="Comic Sans MS" pitchFamily="66" charset="0"/>
              </a:rPr>
              <a:t>roots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947830" y="1551804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err="1">
                <a:latin typeface="Comic Sans MS" pitchFamily="66" charset="0"/>
              </a:rPr>
              <a:t>leaves</a:t>
            </a:r>
            <a:endParaRPr lang="es-ES" dirty="0">
              <a:latin typeface="Comic Sans MS" pitchFamily="66" charset="0"/>
            </a:endParaRPr>
          </a:p>
        </p:txBody>
      </p:sp>
      <p:cxnSp>
        <p:nvCxnSpPr>
          <p:cNvPr id="20" name="19 Conector recto de flecha"/>
          <p:cNvCxnSpPr>
            <a:cxnSpLocks/>
          </p:cNvCxnSpPr>
          <p:nvPr/>
        </p:nvCxnSpPr>
        <p:spPr>
          <a:xfrm flipV="1">
            <a:off x="1378759" y="3594703"/>
            <a:ext cx="40816" cy="68540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>
            <a:off x="7919650" y="1936300"/>
            <a:ext cx="0" cy="9359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>
            <a:off x="3739918" y="1986694"/>
            <a:ext cx="0" cy="7222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>
            <a:stCxn id="13" idx="0"/>
          </p:cNvCxnSpPr>
          <p:nvPr/>
        </p:nvCxnSpPr>
        <p:spPr>
          <a:xfrm flipV="1">
            <a:off x="5828886" y="3356992"/>
            <a:ext cx="0" cy="74681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ronunciation_en_roots">
            <a:hlinkClick r:id="" action="ppaction://media"/>
            <a:extLst>
              <a:ext uri="{FF2B5EF4-FFF2-40B4-BE49-F238E27FC236}">
                <a16:creationId xmlns:a16="http://schemas.microsoft.com/office/drawing/2014/main" id="{6343FB37-BD59-4C30-ACBC-4CFCFF5615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356986" y="3534706"/>
            <a:ext cx="406400" cy="406400"/>
          </a:xfrm>
          <a:prstGeom prst="rect">
            <a:avLst/>
          </a:prstGeom>
        </p:spPr>
      </p:pic>
      <p:pic>
        <p:nvPicPr>
          <p:cNvPr id="5" name="pronunciation_en_flower">
            <a:hlinkClick r:id="" action="ppaction://media"/>
            <a:extLst>
              <a:ext uri="{FF2B5EF4-FFF2-40B4-BE49-F238E27FC236}">
                <a16:creationId xmlns:a16="http://schemas.microsoft.com/office/drawing/2014/main" id="{AB3F5624-A702-47DB-997D-832408F6DDD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26109" y="3751790"/>
            <a:ext cx="406400" cy="406400"/>
          </a:xfrm>
          <a:prstGeom prst="rect">
            <a:avLst/>
          </a:prstGeom>
        </p:spPr>
      </p:pic>
      <p:pic>
        <p:nvPicPr>
          <p:cNvPr id="6" name="pronunciation_en_leaves">
            <a:hlinkClick r:id="" action="ppaction://media"/>
            <a:extLst>
              <a:ext uri="{FF2B5EF4-FFF2-40B4-BE49-F238E27FC236}">
                <a16:creationId xmlns:a16="http://schemas.microsoft.com/office/drawing/2014/main" id="{C8A23E9D-08DA-4617-9363-38A23459FDB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068696" y="2079893"/>
            <a:ext cx="406400" cy="406400"/>
          </a:xfrm>
          <a:prstGeom prst="rect">
            <a:avLst/>
          </a:prstGeom>
        </p:spPr>
      </p:pic>
      <p:pic>
        <p:nvPicPr>
          <p:cNvPr id="8" name="pronunciation_en_stem">
            <a:hlinkClick r:id="" action="ppaction://media"/>
            <a:extLst>
              <a:ext uri="{FF2B5EF4-FFF2-40B4-BE49-F238E27FC236}">
                <a16:creationId xmlns:a16="http://schemas.microsoft.com/office/drawing/2014/main" id="{D8F79F98-DF87-4A5A-8686-9FB3F333FC3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510570" y="2133210"/>
            <a:ext cx="406400" cy="4064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259B9A51-73BA-4449-98CB-2A546A3076F7}"/>
              </a:ext>
            </a:extLst>
          </p:cNvPr>
          <p:cNvSpPr/>
          <p:nvPr/>
        </p:nvSpPr>
        <p:spPr>
          <a:xfrm>
            <a:off x="2411760" y="428974"/>
            <a:ext cx="45352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>
                <a:solidFill>
                  <a:prstClr val="black"/>
                </a:solidFill>
                <a:effectLst>
                  <a:outerShdw blurRad="50800" dist="38100" dir="2700000" algn="tl" rotWithShape="0">
                    <a:srgbClr val="1F497D">
                      <a:lumMod val="60000"/>
                      <a:lumOff val="40000"/>
                      <a:alpha val="61000"/>
                    </a:srgbClr>
                  </a:outerShdw>
                </a:effectLst>
                <a:latin typeface="Comic Sans MS" pitchFamily="66" charset="0"/>
                <a:cs typeface="Chalkboard"/>
              </a:rPr>
              <a:t>Parts  of plants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0A9BAD6-5319-44C9-9D38-C97920445998}"/>
              </a:ext>
            </a:extLst>
          </p:cNvPr>
          <p:cNvSpPr/>
          <p:nvPr/>
        </p:nvSpPr>
        <p:spPr>
          <a:xfrm>
            <a:off x="580372" y="5474971"/>
            <a:ext cx="2178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PRONUNCIATION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8E8ACED-6F37-41D0-8758-E15AF4EFEC96}"/>
              </a:ext>
            </a:extLst>
          </p:cNvPr>
          <p:cNvSpPr/>
          <p:nvPr/>
        </p:nvSpPr>
        <p:spPr>
          <a:xfrm>
            <a:off x="3141770" y="5081333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es-ES" baseline="30000" dirty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</a:t>
            </a:r>
            <a:r>
              <a:rPr lang="es-ES" baseline="30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Listen</a:t>
            </a:r>
            <a:b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s-ES" baseline="30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dirty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es-ES" baseline="30000" dirty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nd</a:t>
            </a:r>
            <a:r>
              <a:rPr lang="es-ES" baseline="30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dirty="0" err="1">
                <a:latin typeface="Verdana" panose="020B0604030504040204" pitchFamily="34" charset="0"/>
                <a:ea typeface="Verdana" panose="020B0604030504040204" pitchFamily="34" charset="0"/>
              </a:rPr>
              <a:t>Repeat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0123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7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ítulo 2"/>
          <p:cNvSpPr>
            <a:spLocks noGrp="1"/>
          </p:cNvSpPr>
          <p:nvPr/>
        </p:nvSpPr>
        <p:spPr>
          <a:xfrm>
            <a:off x="0" y="404664"/>
            <a:ext cx="9144000" cy="1147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GB" sz="4400" b="1" dirty="0">
                <a:solidFill>
                  <a:prstClr val="black"/>
                </a:solidFill>
                <a:effectLst>
                  <a:outerShdw blurRad="50800" dist="38100" dir="2700000" algn="tl" rotWithShape="0">
                    <a:srgbClr val="1F497D">
                      <a:lumMod val="60000"/>
                      <a:lumOff val="40000"/>
                      <a:alpha val="61000"/>
                    </a:srgbClr>
                  </a:outerShdw>
                </a:effectLst>
                <a:latin typeface="Comic Sans MS" pitchFamily="66" charset="0"/>
                <a:cs typeface="Chalkboard"/>
              </a:rPr>
              <a:t>Types of plants</a:t>
            </a:r>
            <a:endParaRPr lang="en-GB" sz="4800" b="1" dirty="0">
              <a:solidFill>
                <a:prstClr val="black"/>
              </a:solidFill>
              <a:effectLst>
                <a:outerShdw blurRad="50800" dist="38100" dir="2700000" algn="tl" rotWithShape="0">
                  <a:srgbClr val="1F497D">
                    <a:lumMod val="60000"/>
                    <a:lumOff val="40000"/>
                    <a:alpha val="61000"/>
                  </a:srgbClr>
                </a:outerShdw>
              </a:effectLst>
              <a:latin typeface="Comic Sans MS" pitchFamily="66" charset="0"/>
              <a:cs typeface="Chalkboard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200000">
            <a:off x="4371248" y="2085246"/>
            <a:ext cx="401506" cy="9144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2135334" y="4374456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err="1">
                <a:latin typeface="Comic Sans MS" pitchFamily="66" charset="0"/>
              </a:rPr>
              <a:t>tree</a:t>
            </a:r>
            <a:endParaRPr lang="es-ES" sz="2000" dirty="0">
              <a:latin typeface="Comic Sans MS" pitchFamily="66" charset="0"/>
            </a:endParaRPr>
          </a:p>
        </p:txBody>
      </p:sp>
      <p:pic>
        <p:nvPicPr>
          <p:cNvPr id="3074" name="Picture 2" descr="C:\Users\ortegan\Documents\NS\imagenes ns2 cam u4\JM0810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" t="2761" r="2471" b="2426"/>
          <a:stretch/>
        </p:blipFill>
        <p:spPr bwMode="auto">
          <a:xfrm>
            <a:off x="773086" y="1659968"/>
            <a:ext cx="2174744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ortegan\Documents\NS\imagenes ns2 cam u4\184289861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3"/>
          <a:stretch/>
        </p:blipFill>
        <p:spPr bwMode="auto">
          <a:xfrm>
            <a:off x="3447437" y="1555640"/>
            <a:ext cx="215313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ortegan\Documents\NS\imagenes ns2 cam u4\6077125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31" r="696"/>
          <a:stretch/>
        </p:blipFill>
        <p:spPr bwMode="auto">
          <a:xfrm>
            <a:off x="6038675" y="2414511"/>
            <a:ext cx="2172414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7124882" y="1551804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err="1">
                <a:latin typeface="Comic Sans MS" pitchFamily="66" charset="0"/>
              </a:rPr>
              <a:t>grass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947830" y="1551804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err="1">
                <a:latin typeface="Comic Sans MS" pitchFamily="66" charset="0"/>
              </a:rPr>
              <a:t>bush</a:t>
            </a:r>
            <a:endParaRPr lang="es-ES" dirty="0">
              <a:latin typeface="Comic Sans MS" pitchFamily="66" charset="0"/>
            </a:endParaRPr>
          </a:p>
        </p:txBody>
      </p:sp>
      <p:cxnSp>
        <p:nvCxnSpPr>
          <p:cNvPr id="20" name="19 Conector recto de flecha"/>
          <p:cNvCxnSpPr/>
          <p:nvPr/>
        </p:nvCxnSpPr>
        <p:spPr>
          <a:xfrm flipH="1" flipV="1">
            <a:off x="2135334" y="3212976"/>
            <a:ext cx="492450" cy="129239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 flipH="1">
            <a:off x="7124882" y="1936300"/>
            <a:ext cx="794768" cy="19228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>
            <a:off x="3739918" y="1986694"/>
            <a:ext cx="1001095" cy="144230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ronunciation_en_tree">
            <a:hlinkClick r:id="" action="ppaction://media"/>
            <a:extLst>
              <a:ext uri="{FF2B5EF4-FFF2-40B4-BE49-F238E27FC236}">
                <a16:creationId xmlns:a16="http://schemas.microsoft.com/office/drawing/2014/main" id="{B966AE49-4E3B-4460-B849-370EA0B110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135097" y="4423045"/>
            <a:ext cx="406400" cy="406400"/>
          </a:xfrm>
          <a:prstGeom prst="rect">
            <a:avLst/>
          </a:prstGeom>
        </p:spPr>
      </p:pic>
      <p:pic>
        <p:nvPicPr>
          <p:cNvPr id="4" name="pronunciation_en_bush">
            <a:hlinkClick r:id="" action="ppaction://media"/>
            <a:extLst>
              <a:ext uri="{FF2B5EF4-FFF2-40B4-BE49-F238E27FC236}">
                <a16:creationId xmlns:a16="http://schemas.microsoft.com/office/drawing/2014/main" id="{C8063920-33FA-4BAD-9A43-B0DAF581CDC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125606" y="1606945"/>
            <a:ext cx="406400" cy="406400"/>
          </a:xfrm>
          <a:prstGeom prst="rect">
            <a:avLst/>
          </a:prstGeom>
        </p:spPr>
      </p:pic>
      <p:pic>
        <p:nvPicPr>
          <p:cNvPr id="5" name="pronunciation_en_grass">
            <a:hlinkClick r:id="" action="ppaction://media"/>
            <a:extLst>
              <a:ext uri="{FF2B5EF4-FFF2-40B4-BE49-F238E27FC236}">
                <a16:creationId xmlns:a16="http://schemas.microsoft.com/office/drawing/2014/main" id="{675D0A57-0FDE-4791-B104-932A4B5141C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911905" y="1616582"/>
            <a:ext cx="406400" cy="4064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EE0C60EA-5DFB-4B68-B6A8-4BA8401E3A76}"/>
              </a:ext>
            </a:extLst>
          </p:cNvPr>
          <p:cNvSpPr/>
          <p:nvPr/>
        </p:nvSpPr>
        <p:spPr>
          <a:xfrm>
            <a:off x="3131840" y="4987104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es-ES" baseline="30000" dirty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</a:t>
            </a:r>
            <a:r>
              <a:rPr lang="es-ES" baseline="30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Listen</a:t>
            </a:r>
            <a:b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s-ES" baseline="30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dirty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es-ES" baseline="30000" dirty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nd</a:t>
            </a:r>
            <a:r>
              <a:rPr lang="es-ES" baseline="30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dirty="0" err="1">
                <a:latin typeface="Verdana" panose="020B0604030504040204" pitchFamily="34" charset="0"/>
                <a:ea typeface="Verdana" panose="020B0604030504040204" pitchFamily="34" charset="0"/>
              </a:rPr>
              <a:t>Repeat</a:t>
            </a:r>
            <a:endParaRPr lang="es-E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5537DC9-83AF-4C23-ABA2-52B3386F8437}"/>
              </a:ext>
            </a:extLst>
          </p:cNvPr>
          <p:cNvSpPr/>
          <p:nvPr/>
        </p:nvSpPr>
        <p:spPr>
          <a:xfrm>
            <a:off x="899592" y="5246197"/>
            <a:ext cx="2178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PRONUNCIATION</a:t>
            </a:r>
          </a:p>
        </p:txBody>
      </p:sp>
    </p:spTree>
    <p:extLst>
      <p:ext uri="{BB962C8B-B14F-4D97-AF65-F5344CB8AC3E}">
        <p14:creationId xmlns:p14="http://schemas.microsoft.com/office/powerpoint/2010/main" val="77564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ítulo 2"/>
          <p:cNvSpPr>
            <a:spLocks noGrp="1"/>
          </p:cNvSpPr>
          <p:nvPr/>
        </p:nvSpPr>
        <p:spPr>
          <a:xfrm>
            <a:off x="0" y="404664"/>
            <a:ext cx="9144000" cy="1147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GB" sz="4400" b="1" dirty="0">
                <a:solidFill>
                  <a:prstClr val="black"/>
                </a:solidFill>
                <a:effectLst>
                  <a:outerShdw blurRad="50800" dist="38100" dir="2700000" algn="tl" rotWithShape="0">
                    <a:srgbClr val="1F497D">
                      <a:lumMod val="60000"/>
                      <a:lumOff val="40000"/>
                      <a:alpha val="61000"/>
                    </a:srgbClr>
                  </a:outerShdw>
                </a:effectLst>
                <a:latin typeface="Comic Sans MS" pitchFamily="66" charset="0"/>
                <a:cs typeface="Chalkboard"/>
              </a:rPr>
              <a:t>More words</a:t>
            </a:r>
            <a:endParaRPr lang="en-GB" sz="4800" b="1" dirty="0">
              <a:solidFill>
                <a:prstClr val="black"/>
              </a:solidFill>
              <a:effectLst>
                <a:outerShdw blurRad="50800" dist="38100" dir="2700000" algn="tl" rotWithShape="0">
                  <a:srgbClr val="1F497D">
                    <a:lumMod val="60000"/>
                    <a:lumOff val="40000"/>
                    <a:alpha val="61000"/>
                  </a:srgbClr>
                </a:outerShdw>
              </a:effectLst>
              <a:latin typeface="Comic Sans MS" pitchFamily="66" charset="0"/>
              <a:cs typeface="Chalkboard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200000">
            <a:off x="4371248" y="2085246"/>
            <a:ext cx="401506" cy="9144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928575" y="4275620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err="1">
                <a:latin typeface="Comic Sans MS" pitchFamily="66" charset="0"/>
              </a:rPr>
              <a:t>seeds</a:t>
            </a:r>
            <a:endParaRPr lang="es-ES" sz="2000" dirty="0">
              <a:latin typeface="Comic Sans MS" pitchFamily="66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7124882" y="1551804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Comic Sans MS" pitchFamily="66" charset="0"/>
              </a:rPr>
              <a:t>Non </a:t>
            </a:r>
            <a:r>
              <a:rPr lang="es-ES" sz="2000" dirty="0" err="1">
                <a:latin typeface="Comic Sans MS" pitchFamily="66" charset="0"/>
              </a:rPr>
              <a:t>flowering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432092" y="1625301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err="1">
                <a:latin typeface="Comic Sans MS" pitchFamily="66" charset="0"/>
              </a:rPr>
              <a:t>fruits</a:t>
            </a:r>
            <a:endParaRPr lang="es-ES" dirty="0">
              <a:latin typeface="Comic Sans MS" pitchFamily="66" charset="0"/>
            </a:endParaRPr>
          </a:p>
        </p:txBody>
      </p:sp>
      <p:cxnSp>
        <p:nvCxnSpPr>
          <p:cNvPr id="20" name="19 Conector recto de flecha"/>
          <p:cNvCxnSpPr/>
          <p:nvPr/>
        </p:nvCxnSpPr>
        <p:spPr>
          <a:xfrm flipH="1" flipV="1">
            <a:off x="1314635" y="3126904"/>
            <a:ext cx="492450" cy="129239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 flipH="1">
            <a:off x="7319760" y="2308016"/>
            <a:ext cx="794768" cy="19228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>
            <a:cxnSpLocks/>
          </p:cNvCxnSpPr>
          <p:nvPr/>
        </p:nvCxnSpPr>
        <p:spPr>
          <a:xfrm>
            <a:off x="4111186" y="2027212"/>
            <a:ext cx="538429" cy="80618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>
            <a:extLst>
              <a:ext uri="{FF2B5EF4-FFF2-40B4-BE49-F238E27FC236}">
                <a16:creationId xmlns:a16="http://schemas.microsoft.com/office/drawing/2014/main" id="{EE0C60EA-5DFB-4B68-B6A8-4BA8401E3A76}"/>
              </a:ext>
            </a:extLst>
          </p:cNvPr>
          <p:cNvSpPr/>
          <p:nvPr/>
        </p:nvSpPr>
        <p:spPr>
          <a:xfrm>
            <a:off x="3131840" y="4987104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es-ES" baseline="30000" dirty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</a:t>
            </a:r>
            <a:r>
              <a:rPr lang="es-ES" baseline="30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Listen</a:t>
            </a:r>
            <a:b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s-ES" baseline="30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dirty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es-ES" baseline="30000" dirty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nd</a:t>
            </a:r>
            <a:r>
              <a:rPr lang="es-ES" baseline="30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dirty="0" err="1">
                <a:latin typeface="Verdana" panose="020B0604030504040204" pitchFamily="34" charset="0"/>
                <a:ea typeface="Verdana" panose="020B0604030504040204" pitchFamily="34" charset="0"/>
              </a:rPr>
              <a:t>Repeat</a:t>
            </a:r>
            <a:endParaRPr lang="es-E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5537DC9-83AF-4C23-ABA2-52B3386F8437}"/>
              </a:ext>
            </a:extLst>
          </p:cNvPr>
          <p:cNvSpPr/>
          <p:nvPr/>
        </p:nvSpPr>
        <p:spPr>
          <a:xfrm>
            <a:off x="899592" y="5246197"/>
            <a:ext cx="2178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PRONUNCIATION</a:t>
            </a:r>
          </a:p>
        </p:txBody>
      </p:sp>
      <p:pic>
        <p:nvPicPr>
          <p:cNvPr id="11" name="Imagen 10" descr="Imagen que contiene fruta, pantalla, alimentos, tabla&#10;&#10;Descripción generada automáticamente">
            <a:extLst>
              <a:ext uri="{FF2B5EF4-FFF2-40B4-BE49-F238E27FC236}">
                <a16:creationId xmlns:a16="http://schemas.microsoft.com/office/drawing/2014/main" id="{645C2374-5F45-4826-9216-C581B68F8B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4" y="1329183"/>
            <a:ext cx="2552700" cy="1790700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EF64BA83-8A30-422A-83D4-A205DA51B23D}"/>
              </a:ext>
            </a:extLst>
          </p:cNvPr>
          <p:cNvSpPr/>
          <p:nvPr/>
        </p:nvSpPr>
        <p:spPr>
          <a:xfrm>
            <a:off x="354954" y="2924944"/>
            <a:ext cx="2592876" cy="1949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4 Fruits and Their Benefits for Your Hair – Hair Power">
            <a:extLst>
              <a:ext uri="{FF2B5EF4-FFF2-40B4-BE49-F238E27FC236}">
                <a16:creationId xmlns:a16="http://schemas.microsoft.com/office/drawing/2014/main" id="{8E7EBAA8-E9C1-43DF-AB8A-EA5C33619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579" y="2833396"/>
            <a:ext cx="2284664" cy="152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Limu | Plants">
            <a:extLst>
              <a:ext uri="{FF2B5EF4-FFF2-40B4-BE49-F238E27FC236}">
                <a16:creationId xmlns:a16="http://schemas.microsoft.com/office/drawing/2014/main" id="{55CD4C72-B961-4BE9-8CF8-84DBE0915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224" y="4259869"/>
            <a:ext cx="1867365" cy="124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_seeds">
            <a:hlinkClick r:id="" action="ppaction://media"/>
            <a:extLst>
              <a:ext uri="{FF2B5EF4-FFF2-40B4-BE49-F238E27FC236}">
                <a16:creationId xmlns:a16="http://schemas.microsoft.com/office/drawing/2014/main" id="{52D53301-3624-49C8-B055-9349B74B4F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99592" y="4289823"/>
            <a:ext cx="406400" cy="406400"/>
          </a:xfrm>
          <a:prstGeom prst="rect">
            <a:avLst/>
          </a:prstGeom>
        </p:spPr>
      </p:pic>
      <p:pic>
        <p:nvPicPr>
          <p:cNvPr id="24" name="fruits">
            <a:hlinkClick r:id="" action="ppaction://media"/>
            <a:extLst>
              <a:ext uri="{FF2B5EF4-FFF2-40B4-BE49-F238E27FC236}">
                <a16:creationId xmlns:a16="http://schemas.microsoft.com/office/drawing/2014/main" id="{AF96EE28-DD69-43DC-9FD6-82AC3A6F89E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796290" y="1560446"/>
            <a:ext cx="406400" cy="406400"/>
          </a:xfrm>
          <a:prstGeom prst="rect">
            <a:avLst/>
          </a:prstGeom>
        </p:spPr>
      </p:pic>
      <p:pic>
        <p:nvPicPr>
          <p:cNvPr id="31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0D46EE4C-049C-4F25-99EA-F329C86DA85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938460" y="155809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95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3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16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ítulo 2"/>
          <p:cNvSpPr>
            <a:spLocks noGrp="1"/>
          </p:cNvSpPr>
          <p:nvPr/>
        </p:nvSpPr>
        <p:spPr>
          <a:xfrm>
            <a:off x="0" y="404664"/>
            <a:ext cx="9144000" cy="1147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GB" sz="4400" b="1" dirty="0">
                <a:solidFill>
                  <a:prstClr val="black"/>
                </a:solidFill>
                <a:effectLst>
                  <a:outerShdw blurRad="50800" dist="38100" dir="2700000" algn="tl" rotWithShape="0">
                    <a:srgbClr val="1F497D">
                      <a:lumMod val="60000"/>
                      <a:lumOff val="40000"/>
                      <a:alpha val="61000"/>
                    </a:srgbClr>
                  </a:outerShdw>
                </a:effectLst>
                <a:latin typeface="Comic Sans MS" pitchFamily="66" charset="0"/>
                <a:cs typeface="Chalkboard"/>
              </a:rPr>
              <a:t>More words</a:t>
            </a:r>
            <a:endParaRPr lang="en-GB" sz="4800" b="1" dirty="0">
              <a:solidFill>
                <a:prstClr val="black"/>
              </a:solidFill>
              <a:effectLst>
                <a:outerShdw blurRad="50800" dist="38100" dir="2700000" algn="tl" rotWithShape="0">
                  <a:srgbClr val="1F497D">
                    <a:lumMod val="60000"/>
                    <a:lumOff val="40000"/>
                    <a:alpha val="61000"/>
                  </a:srgbClr>
                </a:outerShdw>
              </a:effectLst>
              <a:latin typeface="Comic Sans MS" pitchFamily="66" charset="0"/>
              <a:cs typeface="Chalkboard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200000">
            <a:off x="4371248" y="2085246"/>
            <a:ext cx="401506" cy="9144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3432092" y="1625301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Comic Sans MS" pitchFamily="66" charset="0"/>
              </a:rPr>
              <a:t>TRUNK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E0C60EA-5DFB-4B68-B6A8-4BA8401E3A76}"/>
              </a:ext>
            </a:extLst>
          </p:cNvPr>
          <p:cNvSpPr/>
          <p:nvPr/>
        </p:nvSpPr>
        <p:spPr>
          <a:xfrm>
            <a:off x="3131840" y="4987104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es-ES" baseline="30000" dirty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</a:t>
            </a:r>
            <a:r>
              <a:rPr lang="es-ES" baseline="30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Listen</a:t>
            </a:r>
            <a:b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s-ES" baseline="30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dirty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es-ES" baseline="30000" dirty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nd</a:t>
            </a:r>
            <a:r>
              <a:rPr lang="es-ES" baseline="30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dirty="0" err="1">
                <a:latin typeface="Verdana" panose="020B0604030504040204" pitchFamily="34" charset="0"/>
                <a:ea typeface="Verdana" panose="020B0604030504040204" pitchFamily="34" charset="0"/>
              </a:rPr>
              <a:t>Repeat</a:t>
            </a:r>
            <a:endParaRPr lang="es-E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5537DC9-83AF-4C23-ABA2-52B3386F8437}"/>
              </a:ext>
            </a:extLst>
          </p:cNvPr>
          <p:cNvSpPr/>
          <p:nvPr/>
        </p:nvSpPr>
        <p:spPr>
          <a:xfrm>
            <a:off x="899592" y="5246197"/>
            <a:ext cx="2178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PRONUNCIATION</a:t>
            </a:r>
          </a:p>
        </p:txBody>
      </p:sp>
      <p:pic>
        <p:nvPicPr>
          <p:cNvPr id="4098" name="Picture 2" descr="Oak Tree trunk en Epping Forest Foto &amp; Imagen De Stock: 35364452 ...">
            <a:extLst>
              <a:ext uri="{FF2B5EF4-FFF2-40B4-BE49-F238E27FC236}">
                <a16:creationId xmlns:a16="http://schemas.microsoft.com/office/drawing/2014/main" id="{6D4DBB1B-0AEE-4497-9552-F34BF6545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092" y="2071687"/>
            <a:ext cx="1685925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2F86849-D963-428A-825F-4F469820A255}"/>
              </a:ext>
            </a:extLst>
          </p:cNvPr>
          <p:cNvSpPr/>
          <p:nvPr/>
        </p:nvSpPr>
        <p:spPr>
          <a:xfrm>
            <a:off x="3432092" y="4513497"/>
            <a:ext cx="1643964" cy="283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trunk">
            <a:hlinkClick r:id="" action="ppaction://media"/>
            <a:extLst>
              <a:ext uri="{FF2B5EF4-FFF2-40B4-BE49-F238E27FC236}">
                <a16:creationId xmlns:a16="http://schemas.microsoft.com/office/drawing/2014/main" id="{093F8AD5-46B7-4947-AAA4-9FDC0E7F50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13068" y="159808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49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ítulo 2"/>
          <p:cNvSpPr>
            <a:spLocks noGrp="1"/>
          </p:cNvSpPr>
          <p:nvPr/>
        </p:nvSpPr>
        <p:spPr>
          <a:xfrm>
            <a:off x="0" y="404664"/>
            <a:ext cx="9144000" cy="1147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GB" sz="4400" b="1" dirty="0">
                <a:solidFill>
                  <a:prstClr val="black"/>
                </a:solidFill>
                <a:effectLst>
                  <a:outerShdw blurRad="50800" dist="38100" dir="2700000" algn="tl" rotWithShape="0">
                    <a:srgbClr val="1F497D">
                      <a:lumMod val="60000"/>
                      <a:lumOff val="40000"/>
                      <a:alpha val="61000"/>
                    </a:srgbClr>
                  </a:outerShdw>
                </a:effectLst>
                <a:latin typeface="Comic Sans MS" pitchFamily="66" charset="0"/>
                <a:cs typeface="Chalkboard"/>
              </a:rPr>
              <a:t>More words</a:t>
            </a:r>
            <a:endParaRPr lang="en-GB" sz="4800" b="1" dirty="0">
              <a:solidFill>
                <a:prstClr val="black"/>
              </a:solidFill>
              <a:effectLst>
                <a:outerShdw blurRad="50800" dist="38100" dir="2700000" algn="tl" rotWithShape="0">
                  <a:srgbClr val="1F497D">
                    <a:lumMod val="60000"/>
                    <a:lumOff val="40000"/>
                    <a:alpha val="61000"/>
                  </a:srgbClr>
                </a:outerShdw>
              </a:effectLst>
              <a:latin typeface="Comic Sans MS" pitchFamily="66" charset="0"/>
              <a:cs typeface="Chalkboard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200000">
            <a:off x="4371248" y="2085246"/>
            <a:ext cx="401506" cy="9144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928575" y="4275620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Comic Sans MS" pitchFamily="66" charset="0"/>
              </a:rPr>
              <a:t>air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7124882" y="1551804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err="1">
                <a:latin typeface="Comic Sans MS" pitchFamily="66" charset="0"/>
              </a:rPr>
              <a:t>soil</a:t>
            </a:r>
            <a:r>
              <a:rPr lang="es-ES" sz="2000" dirty="0">
                <a:latin typeface="Comic Sans MS" pitchFamily="66" charset="0"/>
              </a:rPr>
              <a:t> 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432092" y="1625301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err="1">
                <a:latin typeface="Comic Sans MS" pitchFamily="66" charset="0"/>
              </a:rPr>
              <a:t>sunlight</a:t>
            </a:r>
            <a:endParaRPr lang="es-ES" dirty="0">
              <a:latin typeface="Comic Sans MS" pitchFamily="66" charset="0"/>
            </a:endParaRPr>
          </a:p>
        </p:txBody>
      </p:sp>
      <p:cxnSp>
        <p:nvCxnSpPr>
          <p:cNvPr id="20" name="19 Conector recto de flecha"/>
          <p:cNvCxnSpPr/>
          <p:nvPr/>
        </p:nvCxnSpPr>
        <p:spPr>
          <a:xfrm flipH="1" flipV="1">
            <a:off x="1305992" y="3026133"/>
            <a:ext cx="492450" cy="129239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>
            <a:cxnSpLocks/>
          </p:cNvCxnSpPr>
          <p:nvPr/>
        </p:nvCxnSpPr>
        <p:spPr>
          <a:xfrm flipH="1">
            <a:off x="7124882" y="2012294"/>
            <a:ext cx="813039" cy="108676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>
            <a:cxnSpLocks/>
          </p:cNvCxnSpPr>
          <p:nvPr/>
        </p:nvCxnSpPr>
        <p:spPr>
          <a:xfrm>
            <a:off x="4111186" y="2027212"/>
            <a:ext cx="538429" cy="80618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>
            <a:extLst>
              <a:ext uri="{FF2B5EF4-FFF2-40B4-BE49-F238E27FC236}">
                <a16:creationId xmlns:a16="http://schemas.microsoft.com/office/drawing/2014/main" id="{EE0C60EA-5DFB-4B68-B6A8-4BA8401E3A76}"/>
              </a:ext>
            </a:extLst>
          </p:cNvPr>
          <p:cNvSpPr/>
          <p:nvPr/>
        </p:nvSpPr>
        <p:spPr>
          <a:xfrm>
            <a:off x="3131840" y="4987104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es-ES" baseline="30000" dirty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</a:t>
            </a:r>
            <a:r>
              <a:rPr lang="es-ES" baseline="30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Listen</a:t>
            </a:r>
            <a:b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s-ES" baseline="30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dirty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es-ES" baseline="30000" dirty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nd</a:t>
            </a:r>
            <a:r>
              <a:rPr lang="es-ES" baseline="30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dirty="0" err="1">
                <a:latin typeface="Verdana" panose="020B0604030504040204" pitchFamily="34" charset="0"/>
                <a:ea typeface="Verdana" panose="020B0604030504040204" pitchFamily="34" charset="0"/>
              </a:rPr>
              <a:t>Repeat</a:t>
            </a:r>
            <a:endParaRPr lang="es-E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5537DC9-83AF-4C23-ABA2-52B3386F8437}"/>
              </a:ext>
            </a:extLst>
          </p:cNvPr>
          <p:cNvSpPr/>
          <p:nvPr/>
        </p:nvSpPr>
        <p:spPr>
          <a:xfrm>
            <a:off x="899592" y="5246197"/>
            <a:ext cx="2178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PRONUNCIATION</a:t>
            </a:r>
          </a:p>
        </p:txBody>
      </p:sp>
      <p:pic>
        <p:nvPicPr>
          <p:cNvPr id="2050" name="Picture 2" descr="▷ Acordes de El Aire para tocar">
            <a:extLst>
              <a:ext uri="{FF2B5EF4-FFF2-40B4-BE49-F238E27FC236}">
                <a16:creationId xmlns:a16="http://schemas.microsoft.com/office/drawing/2014/main" id="{E6327381-2F6B-4BF3-A63A-2217A6445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42" y="1373532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ectores, imágenes y arte vectorial de stock sobre Yellow Sunlight ...">
            <a:extLst>
              <a:ext uri="{FF2B5EF4-FFF2-40B4-BE49-F238E27FC236}">
                <a16:creationId xmlns:a16="http://schemas.microsoft.com/office/drawing/2014/main" id="{7E7038A8-1420-458E-A1CA-CDEC8CAC2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383" y="2843893"/>
            <a:ext cx="1820031" cy="196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5A53C6A1-BC5D-491D-884F-7A0452854050}"/>
              </a:ext>
            </a:extLst>
          </p:cNvPr>
          <p:cNvSpPr/>
          <p:nvPr/>
        </p:nvSpPr>
        <p:spPr>
          <a:xfrm>
            <a:off x="3727384" y="4675730"/>
            <a:ext cx="1780720" cy="1568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4" name="Picture 6" descr="soil en español | Traductor inglés-español | Nglish de Britannica">
            <a:extLst>
              <a:ext uri="{FF2B5EF4-FFF2-40B4-BE49-F238E27FC236}">
                <a16:creationId xmlns:a16="http://schemas.microsoft.com/office/drawing/2014/main" id="{0B05667A-8FD0-41F7-BC27-A30DA0944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610" y="3150612"/>
            <a:ext cx="2504448" cy="174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9BEDB950-1EA7-4DAB-80FA-CA44337B0A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793195" y="1657814"/>
            <a:ext cx="406400" cy="406400"/>
          </a:xfrm>
          <a:prstGeom prst="rect">
            <a:avLst/>
          </a:prstGeom>
        </p:spPr>
      </p:pic>
      <p:pic>
        <p:nvPicPr>
          <p:cNvPr id="6" name="_air">
            <a:hlinkClick r:id="" action="ppaction://media"/>
            <a:extLst>
              <a:ext uri="{FF2B5EF4-FFF2-40B4-BE49-F238E27FC236}">
                <a16:creationId xmlns:a16="http://schemas.microsoft.com/office/drawing/2014/main" id="{957756B5-582B-4585-ADFF-522DC45E56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71600" y="4275620"/>
            <a:ext cx="406400" cy="406400"/>
          </a:xfrm>
          <a:prstGeom prst="rect">
            <a:avLst/>
          </a:prstGeom>
        </p:spPr>
      </p:pic>
      <p:pic>
        <p:nvPicPr>
          <p:cNvPr id="9" name="_soil">
            <a:hlinkClick r:id="" action="ppaction://media"/>
            <a:extLst>
              <a:ext uri="{FF2B5EF4-FFF2-40B4-BE49-F238E27FC236}">
                <a16:creationId xmlns:a16="http://schemas.microsoft.com/office/drawing/2014/main" id="{4424C1FC-A8F9-475B-86DF-4AB4DB79776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035770" y="159707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68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ítulo 2"/>
          <p:cNvSpPr>
            <a:spLocks noGrp="1"/>
          </p:cNvSpPr>
          <p:nvPr/>
        </p:nvSpPr>
        <p:spPr>
          <a:xfrm>
            <a:off x="0" y="404664"/>
            <a:ext cx="9144000" cy="1147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GB" sz="4400" b="1" dirty="0">
                <a:solidFill>
                  <a:prstClr val="black"/>
                </a:solidFill>
                <a:effectLst>
                  <a:outerShdw blurRad="50800" dist="38100" dir="2700000" algn="tl" rotWithShape="0">
                    <a:srgbClr val="1F497D">
                      <a:lumMod val="60000"/>
                      <a:lumOff val="40000"/>
                      <a:alpha val="61000"/>
                    </a:srgbClr>
                  </a:outerShdw>
                </a:effectLst>
                <a:latin typeface="Comic Sans MS" pitchFamily="66" charset="0"/>
                <a:cs typeface="Chalkboard"/>
              </a:rPr>
              <a:t>More words</a:t>
            </a:r>
            <a:endParaRPr lang="en-GB" sz="4800" b="1" dirty="0">
              <a:solidFill>
                <a:prstClr val="black"/>
              </a:solidFill>
              <a:effectLst>
                <a:outerShdw blurRad="50800" dist="38100" dir="2700000" algn="tl" rotWithShape="0">
                  <a:srgbClr val="1F497D">
                    <a:lumMod val="60000"/>
                    <a:lumOff val="40000"/>
                    <a:alpha val="61000"/>
                  </a:srgbClr>
                </a:outerShdw>
              </a:effectLst>
              <a:latin typeface="Comic Sans MS" pitchFamily="66" charset="0"/>
              <a:cs typeface="Chalkboard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200000">
            <a:off x="4371248" y="2085246"/>
            <a:ext cx="401506" cy="9144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1259632" y="2901816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err="1">
                <a:latin typeface="Comic Sans MS" pitchFamily="66" charset="0"/>
              </a:rPr>
              <a:t>colourful</a:t>
            </a:r>
            <a:endParaRPr lang="es-ES" sz="2000" dirty="0">
              <a:latin typeface="Comic Sans MS" pitchFamily="66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148064" y="4814894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err="1">
                <a:latin typeface="Comic Sans MS" pitchFamily="66" charset="0"/>
              </a:rPr>
              <a:t>thin</a:t>
            </a:r>
            <a:r>
              <a:rPr lang="es-ES" sz="2000" dirty="0">
                <a:latin typeface="Comic Sans MS" pitchFamily="66" charset="0"/>
              </a:rPr>
              <a:t> 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E0C60EA-5DFB-4B68-B6A8-4BA8401E3A76}"/>
              </a:ext>
            </a:extLst>
          </p:cNvPr>
          <p:cNvSpPr/>
          <p:nvPr/>
        </p:nvSpPr>
        <p:spPr>
          <a:xfrm>
            <a:off x="2771800" y="5418553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es-ES" baseline="30000" dirty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</a:t>
            </a:r>
            <a:r>
              <a:rPr lang="es-ES" baseline="30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Listen</a:t>
            </a:r>
            <a:b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s-ES" baseline="30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dirty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es-ES" baseline="30000" dirty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nd</a:t>
            </a:r>
            <a:r>
              <a:rPr lang="es-ES" baseline="30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dirty="0" err="1">
                <a:latin typeface="Verdana" panose="020B0604030504040204" pitchFamily="34" charset="0"/>
                <a:ea typeface="Verdana" panose="020B0604030504040204" pitchFamily="34" charset="0"/>
              </a:rPr>
              <a:t>Repeat</a:t>
            </a:r>
            <a:endParaRPr lang="es-E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5537DC9-83AF-4C23-ABA2-52B3386F8437}"/>
              </a:ext>
            </a:extLst>
          </p:cNvPr>
          <p:cNvSpPr/>
          <p:nvPr/>
        </p:nvSpPr>
        <p:spPr>
          <a:xfrm>
            <a:off x="467544" y="5871717"/>
            <a:ext cx="2178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PRONUNCIATION</a:t>
            </a:r>
          </a:p>
        </p:txBody>
      </p:sp>
      <p:sp>
        <p:nvSpPr>
          <p:cNvPr id="23" name="11 CuadroTexto">
            <a:extLst>
              <a:ext uri="{FF2B5EF4-FFF2-40B4-BE49-F238E27FC236}">
                <a16:creationId xmlns:a16="http://schemas.microsoft.com/office/drawing/2014/main" id="{35947554-E4DC-42E4-8EEE-2F4D8C4762BC}"/>
              </a:ext>
            </a:extLst>
          </p:cNvPr>
          <p:cNvSpPr txBox="1"/>
          <p:nvPr/>
        </p:nvSpPr>
        <p:spPr>
          <a:xfrm>
            <a:off x="1058295" y="4805937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err="1">
                <a:latin typeface="Comic Sans MS" pitchFamily="66" charset="0"/>
              </a:rPr>
              <a:t>thick</a:t>
            </a:r>
            <a:r>
              <a:rPr lang="es-ES" sz="2000" dirty="0">
                <a:latin typeface="Comic Sans MS" pitchFamily="66" charset="0"/>
              </a:rPr>
              <a:t> </a:t>
            </a:r>
            <a:endParaRPr lang="es-ES" dirty="0">
              <a:latin typeface="Comic Sans MS" pitchFamily="66" charset="0"/>
            </a:endParaRPr>
          </a:p>
        </p:txBody>
      </p:sp>
      <p:pic>
        <p:nvPicPr>
          <p:cNvPr id="3074" name="Picture 2" descr="Colourful Waves #rainbow #colourful #colors #abstract #art (With ...">
            <a:extLst>
              <a:ext uri="{FF2B5EF4-FFF2-40B4-BE49-F238E27FC236}">
                <a16:creationId xmlns:a16="http://schemas.microsoft.com/office/drawing/2014/main" id="{4055AC3B-06E9-4001-A52A-B9BE84806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08060" y="749470"/>
            <a:ext cx="1469393" cy="240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A Thick Book a Thin Book Books | Books Meme on ME.ME">
            <a:extLst>
              <a:ext uri="{FF2B5EF4-FFF2-40B4-BE49-F238E27FC236}">
                <a16:creationId xmlns:a16="http://schemas.microsoft.com/office/drawing/2014/main" id="{E7958E10-912C-480A-9C86-063DC5DA7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401" y="3871456"/>
            <a:ext cx="2401733" cy="165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ard vs Soft Approach">
            <a:extLst>
              <a:ext uri="{FF2B5EF4-FFF2-40B4-BE49-F238E27FC236}">
                <a16:creationId xmlns:a16="http://schemas.microsoft.com/office/drawing/2014/main" id="{093CF772-18AE-4530-B153-F0B003A65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65120"/>
            <a:ext cx="2924374" cy="126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11 CuadroTexto">
            <a:extLst>
              <a:ext uri="{FF2B5EF4-FFF2-40B4-BE49-F238E27FC236}">
                <a16:creationId xmlns:a16="http://schemas.microsoft.com/office/drawing/2014/main" id="{120E1B9F-8905-4A6B-B387-F72A769802D4}"/>
              </a:ext>
            </a:extLst>
          </p:cNvPr>
          <p:cNvSpPr txBox="1"/>
          <p:nvPr/>
        </p:nvSpPr>
        <p:spPr>
          <a:xfrm>
            <a:off x="5364088" y="2765575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err="1">
                <a:latin typeface="Comic Sans MS" pitchFamily="66" charset="0"/>
              </a:rPr>
              <a:t>hard</a:t>
            </a:r>
            <a:r>
              <a:rPr lang="es-ES" sz="2000" dirty="0">
                <a:latin typeface="Comic Sans MS" pitchFamily="66" charset="0"/>
              </a:rPr>
              <a:t> </a:t>
            </a:r>
            <a:endParaRPr lang="es-ES" dirty="0">
              <a:latin typeface="Comic Sans MS" pitchFamily="66" charset="0"/>
            </a:endParaRPr>
          </a:p>
        </p:txBody>
      </p:sp>
      <p:pic>
        <p:nvPicPr>
          <p:cNvPr id="10" name="colourful">
            <a:hlinkClick r:id="" action="ppaction://media"/>
            <a:extLst>
              <a:ext uri="{FF2B5EF4-FFF2-40B4-BE49-F238E27FC236}">
                <a16:creationId xmlns:a16="http://schemas.microsoft.com/office/drawing/2014/main" id="{54BDEED8-9E97-4E4D-989D-AA7AD76092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58295" y="2925887"/>
            <a:ext cx="406400" cy="406400"/>
          </a:xfrm>
          <a:prstGeom prst="rect">
            <a:avLst/>
          </a:prstGeom>
        </p:spPr>
      </p:pic>
      <p:pic>
        <p:nvPicPr>
          <p:cNvPr id="11" name="_hard">
            <a:hlinkClick r:id="" action="ppaction://media"/>
            <a:extLst>
              <a:ext uri="{FF2B5EF4-FFF2-40B4-BE49-F238E27FC236}">
                <a16:creationId xmlns:a16="http://schemas.microsoft.com/office/drawing/2014/main" id="{63DD4756-131B-4488-9B5A-86AED090A01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292080" y="2713235"/>
            <a:ext cx="406400" cy="533299"/>
          </a:xfrm>
          <a:prstGeom prst="rect">
            <a:avLst/>
          </a:prstGeom>
        </p:spPr>
      </p:pic>
      <p:pic>
        <p:nvPicPr>
          <p:cNvPr id="13" name="thick">
            <a:hlinkClick r:id="" action="ppaction://media"/>
            <a:extLst>
              <a:ext uri="{FF2B5EF4-FFF2-40B4-BE49-F238E27FC236}">
                <a16:creationId xmlns:a16="http://schemas.microsoft.com/office/drawing/2014/main" id="{BB61A643-67E0-49E4-AE1D-0A8661D2C1C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58295" y="4811749"/>
            <a:ext cx="406400" cy="406400"/>
          </a:xfrm>
          <a:prstGeom prst="rect">
            <a:avLst/>
          </a:prstGeom>
        </p:spPr>
      </p:pic>
      <p:pic>
        <p:nvPicPr>
          <p:cNvPr id="17" name="thin">
            <a:hlinkClick r:id="" action="ppaction://media"/>
            <a:extLst>
              <a:ext uri="{FF2B5EF4-FFF2-40B4-BE49-F238E27FC236}">
                <a16:creationId xmlns:a16="http://schemas.microsoft.com/office/drawing/2014/main" id="{A1FB67EB-6E1D-47FC-BBC2-1CC2FBBF362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257121" y="481489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76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7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7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ítulo 2"/>
          <p:cNvSpPr>
            <a:spLocks noGrp="1"/>
          </p:cNvSpPr>
          <p:nvPr/>
        </p:nvSpPr>
        <p:spPr>
          <a:xfrm>
            <a:off x="0" y="404664"/>
            <a:ext cx="9144000" cy="1147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GB" sz="4400" b="1" dirty="0">
                <a:solidFill>
                  <a:prstClr val="black"/>
                </a:solidFill>
                <a:effectLst>
                  <a:outerShdw blurRad="50800" dist="38100" dir="2700000" algn="tl" rotWithShape="0">
                    <a:srgbClr val="1F497D">
                      <a:lumMod val="60000"/>
                      <a:lumOff val="40000"/>
                      <a:alpha val="61000"/>
                    </a:srgbClr>
                  </a:outerShdw>
                </a:effectLst>
                <a:latin typeface="Comic Sans MS" pitchFamily="66" charset="0"/>
                <a:cs typeface="Chalkboard"/>
              </a:rPr>
              <a:t>Other words</a:t>
            </a:r>
            <a:endParaRPr lang="en-GB" sz="4800" b="1" dirty="0">
              <a:solidFill>
                <a:prstClr val="black"/>
              </a:solidFill>
              <a:effectLst>
                <a:outerShdw blurRad="50800" dist="38100" dir="2700000" algn="tl" rotWithShape="0">
                  <a:srgbClr val="1F497D">
                    <a:lumMod val="60000"/>
                    <a:lumOff val="40000"/>
                    <a:alpha val="61000"/>
                  </a:srgbClr>
                </a:outerShdw>
              </a:effectLst>
              <a:latin typeface="Comic Sans MS" pitchFamily="66" charset="0"/>
              <a:cs typeface="Chalkboard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200000">
            <a:off x="4371248" y="2085246"/>
            <a:ext cx="401506" cy="9144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637208" y="2305038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err="1">
                <a:latin typeface="Comic Sans MS" pitchFamily="66" charset="0"/>
              </a:rPr>
              <a:t>Characteristics</a:t>
            </a:r>
            <a:endParaRPr lang="es-ES" sz="2000" dirty="0">
              <a:latin typeface="Comic Sans MS" pitchFamily="66" charset="0"/>
            </a:endParaRPr>
          </a:p>
          <a:p>
            <a:pPr algn="ctr"/>
            <a:r>
              <a:rPr lang="es-ES" sz="2000" dirty="0">
                <a:latin typeface="Comic Sans MS" pitchFamily="66" charset="0"/>
              </a:rPr>
              <a:t>(características)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3473624" y="3055690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Comic Sans MS" pitchFamily="66" charset="0"/>
              </a:rPr>
              <a:t>produce</a:t>
            </a:r>
          </a:p>
          <a:p>
            <a:pPr algn="ctr"/>
            <a:r>
              <a:rPr lang="es-ES" sz="2000" dirty="0">
                <a:latin typeface="Comic Sans MS" pitchFamily="66" charset="0"/>
              </a:rPr>
              <a:t>(producen) 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E0C60EA-5DFB-4B68-B6A8-4BA8401E3A76}"/>
              </a:ext>
            </a:extLst>
          </p:cNvPr>
          <p:cNvSpPr/>
          <p:nvPr/>
        </p:nvSpPr>
        <p:spPr>
          <a:xfrm>
            <a:off x="2771800" y="5418553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es-ES" baseline="30000" dirty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</a:t>
            </a:r>
            <a:r>
              <a:rPr lang="es-ES" baseline="30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Listen</a:t>
            </a:r>
            <a:b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s-ES" baseline="30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dirty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es-ES" baseline="30000" dirty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nd</a:t>
            </a:r>
            <a:r>
              <a:rPr lang="es-ES" baseline="30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dirty="0" err="1">
                <a:latin typeface="Verdana" panose="020B0604030504040204" pitchFamily="34" charset="0"/>
                <a:ea typeface="Verdana" panose="020B0604030504040204" pitchFamily="34" charset="0"/>
              </a:rPr>
              <a:t>Repeat</a:t>
            </a:r>
            <a:endParaRPr lang="es-E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5537DC9-83AF-4C23-ABA2-52B3386F8437}"/>
              </a:ext>
            </a:extLst>
          </p:cNvPr>
          <p:cNvSpPr/>
          <p:nvPr/>
        </p:nvSpPr>
        <p:spPr>
          <a:xfrm>
            <a:off x="467544" y="5871717"/>
            <a:ext cx="2178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PRONUNCIATION</a:t>
            </a:r>
          </a:p>
        </p:txBody>
      </p:sp>
      <p:sp>
        <p:nvSpPr>
          <p:cNvPr id="23" name="11 CuadroTexto">
            <a:extLst>
              <a:ext uri="{FF2B5EF4-FFF2-40B4-BE49-F238E27FC236}">
                <a16:creationId xmlns:a16="http://schemas.microsoft.com/office/drawing/2014/main" id="{35947554-E4DC-42E4-8EEE-2F4D8C4762BC}"/>
              </a:ext>
            </a:extLst>
          </p:cNvPr>
          <p:cNvSpPr txBox="1"/>
          <p:nvPr/>
        </p:nvSpPr>
        <p:spPr>
          <a:xfrm>
            <a:off x="602159" y="3546178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err="1">
                <a:latin typeface="Comic Sans MS" pitchFamily="66" charset="0"/>
              </a:rPr>
              <a:t>Types</a:t>
            </a:r>
            <a:endParaRPr lang="es-ES" sz="2000" dirty="0">
              <a:latin typeface="Comic Sans MS" pitchFamily="66" charset="0"/>
            </a:endParaRPr>
          </a:p>
          <a:p>
            <a:pPr algn="ctr"/>
            <a:r>
              <a:rPr lang="es-ES" sz="2000" dirty="0">
                <a:latin typeface="Comic Sans MS" pitchFamily="66" charset="0"/>
              </a:rPr>
              <a:t>(tipos) 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27" name="11 CuadroTexto">
            <a:extLst>
              <a:ext uri="{FF2B5EF4-FFF2-40B4-BE49-F238E27FC236}">
                <a16:creationId xmlns:a16="http://schemas.microsoft.com/office/drawing/2014/main" id="{120E1B9F-8905-4A6B-B387-F72A769802D4}"/>
              </a:ext>
            </a:extLst>
          </p:cNvPr>
          <p:cNvSpPr txBox="1"/>
          <p:nvPr/>
        </p:nvSpPr>
        <p:spPr>
          <a:xfrm>
            <a:off x="5345535" y="3725149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err="1">
                <a:latin typeface="Comic Sans MS" pitchFamily="66" charset="0"/>
              </a:rPr>
              <a:t>holds</a:t>
            </a:r>
            <a:r>
              <a:rPr lang="es-ES" sz="2000" dirty="0">
                <a:latin typeface="Comic Sans MS" pitchFamily="66" charset="0"/>
              </a:rPr>
              <a:t>  up</a:t>
            </a:r>
          </a:p>
          <a:p>
            <a:pPr algn="ctr"/>
            <a:r>
              <a:rPr lang="es-ES" sz="2000" dirty="0">
                <a:latin typeface="Comic Sans MS" pitchFamily="66" charset="0"/>
              </a:rPr>
              <a:t>(sujeta) </a:t>
            </a:r>
            <a:endParaRPr lang="es-ES" dirty="0">
              <a:latin typeface="Comic Sans MS" pitchFamily="66" charset="0"/>
            </a:endParaRPr>
          </a:p>
        </p:txBody>
      </p:sp>
      <p:pic>
        <p:nvPicPr>
          <p:cNvPr id="3" name="characteristics">
            <a:hlinkClick r:id="" action="ppaction://media"/>
            <a:extLst>
              <a:ext uri="{FF2B5EF4-FFF2-40B4-BE49-F238E27FC236}">
                <a16:creationId xmlns:a16="http://schemas.microsoft.com/office/drawing/2014/main" id="{30DFA29D-7567-4E1D-9B43-D886BCFF43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894864" y="2410084"/>
            <a:ext cx="406400" cy="406400"/>
          </a:xfrm>
          <a:prstGeom prst="rect">
            <a:avLst/>
          </a:prstGeom>
        </p:spPr>
      </p:pic>
      <p:pic>
        <p:nvPicPr>
          <p:cNvPr id="4" name="_types">
            <a:hlinkClick r:id="" action="ppaction://media"/>
            <a:extLst>
              <a:ext uri="{FF2B5EF4-FFF2-40B4-BE49-F238E27FC236}">
                <a16:creationId xmlns:a16="http://schemas.microsoft.com/office/drawing/2014/main" id="{B570D2B4-4ED3-4C90-B3FC-2107FF32DE9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983135" y="3696921"/>
            <a:ext cx="406400" cy="406400"/>
          </a:xfrm>
          <a:prstGeom prst="rect">
            <a:avLst/>
          </a:prstGeom>
        </p:spPr>
      </p:pic>
      <p:sp>
        <p:nvSpPr>
          <p:cNvPr id="21" name="11 CuadroTexto">
            <a:extLst>
              <a:ext uri="{FF2B5EF4-FFF2-40B4-BE49-F238E27FC236}">
                <a16:creationId xmlns:a16="http://schemas.microsoft.com/office/drawing/2014/main" id="{36C61DF6-721B-49D7-9E56-2CF6B1E06A82}"/>
              </a:ext>
            </a:extLst>
          </p:cNvPr>
          <p:cNvSpPr txBox="1"/>
          <p:nvPr/>
        </p:nvSpPr>
        <p:spPr>
          <a:xfrm>
            <a:off x="5278212" y="2032889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err="1">
                <a:latin typeface="Comic Sans MS" pitchFamily="66" charset="0"/>
              </a:rPr>
              <a:t>takes</a:t>
            </a:r>
            <a:r>
              <a:rPr lang="es-ES" sz="2000" dirty="0">
                <a:latin typeface="Comic Sans MS" pitchFamily="66" charset="0"/>
              </a:rPr>
              <a:t> in</a:t>
            </a:r>
          </a:p>
          <a:p>
            <a:pPr algn="ctr"/>
            <a:r>
              <a:rPr lang="es-ES" sz="2000" dirty="0">
                <a:latin typeface="Comic Sans MS" pitchFamily="66" charset="0"/>
              </a:rPr>
              <a:t>(toma) </a:t>
            </a:r>
            <a:endParaRPr lang="es-ES" dirty="0">
              <a:latin typeface="Comic Sans MS" pitchFamily="66" charset="0"/>
            </a:endParaRPr>
          </a:p>
        </p:txBody>
      </p:sp>
      <p:pic>
        <p:nvPicPr>
          <p:cNvPr id="5" name="produce_(verb)">
            <a:hlinkClick r:id="" action="ppaction://media"/>
            <a:extLst>
              <a:ext uri="{FF2B5EF4-FFF2-40B4-BE49-F238E27FC236}">
                <a16:creationId xmlns:a16="http://schemas.microsoft.com/office/drawing/2014/main" id="{9AACE0F5-E586-494C-9748-ED6C265F878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954450" y="3122661"/>
            <a:ext cx="406400" cy="406400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05FB68F9-08A2-4D6E-83C5-DA0F7A84245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659188" y="2044908"/>
            <a:ext cx="406400" cy="406400"/>
          </a:xfrm>
          <a:prstGeom prst="rect">
            <a:avLst/>
          </a:prstGeom>
        </p:spPr>
      </p:pic>
      <p:pic>
        <p:nvPicPr>
          <p:cNvPr id="9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90AD7619-FE88-4F76-B85A-E6CA34F5D6E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754465" y="384976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91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0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9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38ADB5-F349-4079-8558-582F9F177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F11272-02EC-490C-950E-B51D1A864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2173184"/>
            <a:ext cx="6347714" cy="3880773"/>
          </a:xfrm>
        </p:spPr>
        <p:txBody>
          <a:bodyPr>
            <a:normAutofit/>
          </a:bodyPr>
          <a:lstStyle/>
          <a:p>
            <a:r>
              <a:rPr lang="es-ES" sz="4000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END OF PART 1.</a:t>
            </a:r>
          </a:p>
        </p:txBody>
      </p:sp>
      <p:sp>
        <p:nvSpPr>
          <p:cNvPr id="4" name="11 CuadroTexto">
            <a:extLst>
              <a:ext uri="{FF2B5EF4-FFF2-40B4-BE49-F238E27FC236}">
                <a16:creationId xmlns:a16="http://schemas.microsoft.com/office/drawing/2014/main" id="{A7A3F790-9938-40E9-BB5F-B0368ED12D88}"/>
              </a:ext>
            </a:extLst>
          </p:cNvPr>
          <p:cNvSpPr txBox="1"/>
          <p:nvPr/>
        </p:nvSpPr>
        <p:spPr>
          <a:xfrm>
            <a:off x="6300192" y="6296742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Comic Sans MS" pitchFamily="66" charset="0"/>
              </a:rPr>
              <a:t>©</a:t>
            </a: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</a:rPr>
              <a:t>MERCHESALGADO</a:t>
            </a:r>
            <a:r>
              <a:rPr lang="es-ES" sz="2000" dirty="0">
                <a:latin typeface="Comic Sans MS" pitchFamily="66" charset="0"/>
              </a:rPr>
              <a:t> </a:t>
            </a:r>
            <a:endParaRPr lang="es-E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78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1140</TotalTime>
  <Words>94</Words>
  <Application>Microsoft Office PowerPoint</Application>
  <PresentationFormat>Presentación en pantalla (4:3)</PresentationFormat>
  <Paragraphs>54</Paragraphs>
  <Slides>9</Slides>
  <Notes>0</Notes>
  <HiddenSlides>0</HiddenSlides>
  <MMClips>23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Calibri</vt:lpstr>
      <vt:lpstr>Comic Sans MS</vt:lpstr>
      <vt:lpstr>Trebuchet MS</vt:lpstr>
      <vt:lpstr>Verdana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Natalia Torrens</cp:lastModifiedBy>
  <cp:revision>134</cp:revision>
  <dcterms:created xsi:type="dcterms:W3CDTF">2014-08-31T15:13:50Z</dcterms:created>
  <dcterms:modified xsi:type="dcterms:W3CDTF">2020-03-29T23:01:53Z</dcterms:modified>
</cp:coreProperties>
</file>