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9" r:id="rId4"/>
    <p:sldId id="260" r:id="rId5"/>
    <p:sldId id="258" r:id="rId6"/>
    <p:sldId id="261" r:id="rId7"/>
    <p:sldId id="262" r:id="rId8"/>
    <p:sldId id="263" r:id="rId9"/>
    <p:sldId id="264" r:id="rId10"/>
    <p:sldId id="265" r:id="rId11"/>
    <p:sldId id="267" r:id="rId12"/>
    <p:sldId id="266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3" r:id="rId27"/>
    <p:sldId id="281" r:id="rId28"/>
    <p:sldId id="282" r:id="rId29"/>
    <p:sldId id="284" r:id="rId30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84" y="-1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Triángulo isósceles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7A847CFC-816F-41D0-AAC0-9BF4FEBC753E}" type="datetimeFigureOut">
              <a:rPr lang="es-ES" smtClean="0"/>
              <a:t>18/09/2019</a:t>
            </a:fld>
            <a:endParaRPr lang="es-ES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es-ES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18/09/2019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18/09/2019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7A847CFC-816F-41D0-AAC0-9BF4FEBC753E}" type="datetimeFigureOut">
              <a:rPr lang="es-ES" smtClean="0"/>
              <a:t>18/09/2019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riángulo rectángulo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Triángulo isósceles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7A847CFC-816F-41D0-AAC0-9BF4FEBC753E}" type="datetimeFigureOut">
              <a:rPr lang="es-ES" smtClean="0"/>
              <a:t>18/09/2019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  <p:cxnSp>
        <p:nvCxnSpPr>
          <p:cNvPr id="11" name="10 Conector recto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7A847CFC-816F-41D0-AAC0-9BF4FEBC753E}" type="datetimeFigureOut">
              <a:rPr lang="es-ES" smtClean="0"/>
              <a:t>18/09/2019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7A847CFC-816F-41D0-AAC0-9BF4FEBC753E}" type="datetimeFigureOut">
              <a:rPr lang="es-ES" smtClean="0"/>
              <a:t>18/09/2019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18/09/2019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7A847CFC-816F-41D0-AAC0-9BF4FEBC753E}" type="datetimeFigureOut">
              <a:rPr lang="es-ES" smtClean="0"/>
              <a:t>18/09/2019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7A847CFC-816F-41D0-AAC0-9BF4FEBC753E}" type="datetimeFigureOut">
              <a:rPr lang="es-ES" smtClean="0"/>
              <a:t>18/09/2019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7A847CFC-816F-41D0-AAC0-9BF4FEBC753E}" type="datetimeFigureOut">
              <a:rPr lang="es-ES" smtClean="0"/>
              <a:t>18/09/2019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Triángulo rectángulo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7 Conector recto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7A847CFC-816F-41D0-AAC0-9BF4FEBC753E}" type="datetimeFigureOut">
              <a:rPr lang="es-ES" smtClean="0"/>
              <a:t>18/09/2019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s-ES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/>
              <a:t>Tema 3: Las aguas y el clima de la Tierra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951840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546088"/>
          </a:xfrm>
        </p:spPr>
        <p:txBody>
          <a:bodyPr>
            <a:normAutofit/>
          </a:bodyPr>
          <a:lstStyle/>
          <a:p>
            <a:r>
              <a:rPr lang="es-ES" dirty="0" smtClean="0"/>
              <a:t>Nosotros habitamos en la troposfera, donde la temperatura se mantiene estable (Temperatura media global: 15º)</a:t>
            </a:r>
          </a:p>
          <a:p>
            <a:r>
              <a:rPr lang="es-ES" dirty="0" smtClean="0"/>
              <a:t>La capa de ozono actúa como protector solar bloqueando la radiación ultravioleta. </a:t>
            </a:r>
          </a:p>
          <a:p>
            <a:r>
              <a:rPr lang="es-ES" dirty="0" smtClean="0"/>
              <a:t>Según ascendemos la temperatura puede crecer desmesuradamente (Termosfera) o decrecer (espacio exterior).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41995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146" name="Picture 2" descr="Resultado de imagen de capa de ozono ho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188640"/>
            <a:ext cx="9558423" cy="5733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2307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978136"/>
          </a:xfrm>
        </p:spPr>
        <p:txBody>
          <a:bodyPr>
            <a:normAutofit/>
          </a:bodyPr>
          <a:lstStyle/>
          <a:p>
            <a:r>
              <a:rPr lang="es-ES" dirty="0" smtClean="0"/>
              <a:t>Los componentes principales de la atmósfera son el Oxígeno (21%), el Nitrógeno (78%) y otros (1%).</a:t>
            </a:r>
          </a:p>
          <a:p>
            <a:r>
              <a:rPr lang="es-ES" dirty="0" smtClean="0"/>
              <a:t>La atmósfera también tiene partículas en suspensión (polvo, vapor, polen, etcétera).</a:t>
            </a:r>
          </a:p>
          <a:p>
            <a:r>
              <a:rPr lang="es-ES" dirty="0" smtClean="0"/>
              <a:t>En la troposfera se concentra la mayoría del agua y los fenómenos que determinan él tiempo atmosférico y los climas.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71557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Tiempo y clima</a:t>
            </a:r>
            <a:endParaRPr lang="es-ES" dirty="0"/>
          </a:p>
        </p:txBody>
      </p:sp>
      <p:sp>
        <p:nvSpPr>
          <p:cNvPr id="4" name="AutoShape 2" descr="Resultado de imagen de nieve sahar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" name="AutoShape 4" descr="Resultado de imagen de nieve sahara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7173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73424"/>
            <a:ext cx="9217024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5966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Tiempo vs clima.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El tiempo es el estado actual de la atmósfera en un lugar concreto. Decimos que hace tiempo estable o tiempo inestable. </a:t>
            </a:r>
          </a:p>
          <a:p>
            <a:r>
              <a:rPr lang="es-ES" dirty="0" smtClean="0"/>
              <a:t>El clima es la sucesión y acumulación de tiempos atmosféricos que agrupamos en un patrón reconocible (Clima de montaña, clima mediterráneo, clima continental, etcétera).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42038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La temperatura en el planeta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s-ES" dirty="0" smtClean="0"/>
              <a:t>El calor en nuestro planeta procede fundamentalmente del Sol y una pequeñísima parte del núcleo interior de hierro fundido. </a:t>
            </a:r>
          </a:p>
          <a:p>
            <a:pPr algn="just"/>
            <a:r>
              <a:rPr lang="es-ES" dirty="0" smtClean="0"/>
              <a:t>La radiación solar es una fuente de energía infinita, constante y renovable. Esta radiación puede ser tanto positiva como negativa para la vida.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76040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8194" name="Picture 2" descr="Resultado de imagen de quemaduras de so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-25831"/>
            <a:ext cx="5939321" cy="6854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8825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La temperatura en la atmósfera.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La temperatura es el grado de calentamiento de la atmósfera.</a:t>
            </a:r>
          </a:p>
          <a:p>
            <a:r>
              <a:rPr lang="es-ES" dirty="0" smtClean="0"/>
              <a:t>El aire, las mareas y los climas no existirían sin la energía solar. </a:t>
            </a:r>
          </a:p>
          <a:p>
            <a:r>
              <a:rPr lang="es-ES" dirty="0" smtClean="0"/>
              <a:t>La energía que llega del Sol tiene forma de luz. Cuando la luz toca el suelo se convierte en calor. Es el suelo el que transmite la temperatura al aire. </a:t>
            </a:r>
          </a:p>
          <a:p>
            <a:pPr marL="64008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99619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9218" name="Picture 2" descr="Resultado de imagen de temperatura alta y baj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705" y="332656"/>
            <a:ext cx="9106838" cy="5828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0708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La humedad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La humedad es la cantidad de vapor de aire que hay en el aire. La cantidad de agua en el aire se mide en porcentajes, siendo el 0% totalmente seco y el 100% lluvia. </a:t>
            </a:r>
          </a:p>
          <a:p>
            <a:r>
              <a:rPr lang="es-ES" dirty="0" smtClean="0"/>
              <a:t>Cuando el aire se eleva en la atmósfera, se enfría y se condensa en gotas, creando así las nubes y produciendo las lluvias. 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76352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La importancia del agua	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El agua es imprescindible para la vida y además es necesaria para desarrollar todas las actividades económicas. </a:t>
            </a:r>
          </a:p>
          <a:p>
            <a:r>
              <a:rPr lang="es-ES" dirty="0" smtClean="0"/>
              <a:t>Denominamos hidrosfera al conjunto de las aguas que hay en el planeta. </a:t>
            </a:r>
          </a:p>
          <a:p>
            <a:r>
              <a:rPr lang="es-ES" dirty="0" smtClean="0"/>
              <a:t>La cantidad de agua en el planeta es la misma y siempre es constante. Se puede presentar en estado sólido, líquido y gaseoso.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70861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Cuando el agua condensada pierde más temperatura se forma la nieve, e incluso puede producirse granizo. </a:t>
            </a:r>
          </a:p>
          <a:p>
            <a:r>
              <a:rPr lang="es-ES" dirty="0" smtClean="0"/>
              <a:t>La lluvia es vital para todos los seres vivos y para el desarrollo de la vida.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20168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0242" name="Picture 2" descr="Resultado de imagen de lluvia nieve graniz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4" y="0"/>
            <a:ext cx="9139645" cy="7060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0755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La presión atmosférica y el viento.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ES" dirty="0" smtClean="0"/>
              <a:t>La presión es el peso del aire sobre la superficie. La presión depende de la altitud, a mayor altura menor presión. La máxima presión es en el mar (0 m. de altura). </a:t>
            </a:r>
          </a:p>
          <a:p>
            <a:r>
              <a:rPr lang="es-ES" dirty="0" smtClean="0"/>
              <a:t>El aire puede ser caliente y frío. El aire caliente pesa menos y asciende produciendo las bajas presiones (BP). El aire frío pesa más y desciende provocando las altas presiones (AP).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10468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Viento.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s-ES" dirty="0" smtClean="0"/>
              <a:t>Los vientos son las masas de aire de la atmósfera en movimiento. </a:t>
            </a:r>
          </a:p>
          <a:p>
            <a:r>
              <a:rPr lang="es-ES" dirty="0" smtClean="0"/>
              <a:t>El aire sopla desde las zonas de AP (donde está comprimido) hacia las de BP. Cuanta más diferencia haya entre las presiones bajas y altas más fuerte es el viento. </a:t>
            </a:r>
          </a:p>
          <a:p>
            <a:r>
              <a:rPr lang="es-ES" dirty="0" smtClean="0"/>
              <a:t>Hay vientos perpetuos en el planeta como los alisios, que siempre soplan hacia el Ecuador. También hay vientos estacionales como el monzón en la India.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74762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1266" name="Picture 2" descr="Resultado de imagen de vientos en el mund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4" y="0"/>
            <a:ext cx="9777627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0908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43608" y="260648"/>
            <a:ext cx="8229600" cy="1399032"/>
          </a:xfrm>
        </p:spPr>
        <p:txBody>
          <a:bodyPr/>
          <a:lstStyle/>
          <a:p>
            <a:r>
              <a:rPr lang="es-ES" dirty="0" smtClean="0"/>
              <a:t>Los climas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Tenemos climas cálidos (Desérticos, Ecuatoriales y Tropicales). </a:t>
            </a:r>
          </a:p>
          <a:p>
            <a:endParaRPr lang="es-ES" dirty="0" smtClean="0"/>
          </a:p>
          <a:p>
            <a:r>
              <a:rPr lang="es-ES" dirty="0" smtClean="0"/>
              <a:t>Tenemos climas templados (Mediterráneo, Continental, Oceánico). </a:t>
            </a:r>
          </a:p>
          <a:p>
            <a:endParaRPr lang="es-ES" dirty="0" smtClean="0"/>
          </a:p>
          <a:p>
            <a:r>
              <a:rPr lang="es-ES" dirty="0" smtClean="0"/>
              <a:t>Tenemos climas fríos (Polar, Montaña). </a:t>
            </a:r>
          </a:p>
        </p:txBody>
      </p:sp>
    </p:spTree>
    <p:extLst>
      <p:ext uri="{BB962C8B-B14F-4D97-AF65-F5344CB8AC3E}">
        <p14:creationId xmlns:p14="http://schemas.microsoft.com/office/powerpoint/2010/main" val="1612251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2290" name="Picture 2" descr="Resultado de imagen de climas del planet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264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321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La contaminación de la atmósfera. 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s-ES" dirty="0" smtClean="0"/>
              <a:t>La contaminación es un efecto natural (volcanes por ejemplo). El clima aumenta y reduce su temperatura naturalmente, sin la necesidad del ser humano. </a:t>
            </a:r>
          </a:p>
          <a:p>
            <a:r>
              <a:rPr lang="es-ES" dirty="0" smtClean="0"/>
              <a:t>Actualmente el planeta se encamina a un período más cálido porque venimos de un período más frío. La acción humana sobre el cambio climático es discutible. </a:t>
            </a:r>
          </a:p>
          <a:p>
            <a:r>
              <a:rPr lang="es-ES" dirty="0" smtClean="0"/>
              <a:t>Pero aún así tenemos que intentar contaminar lo menos posible.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88027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122152"/>
          </a:xfrm>
        </p:spPr>
        <p:txBody>
          <a:bodyPr/>
          <a:lstStyle/>
          <a:p>
            <a:r>
              <a:rPr lang="es-ES" dirty="0" smtClean="0"/>
              <a:t>La atmósfera también tiene riesgos: </a:t>
            </a:r>
          </a:p>
          <a:p>
            <a:pPr lvl="2"/>
            <a:r>
              <a:rPr lang="es-ES" dirty="0" smtClean="0"/>
              <a:t>Tormentas.</a:t>
            </a:r>
          </a:p>
          <a:p>
            <a:pPr lvl="2"/>
            <a:r>
              <a:rPr lang="es-ES" dirty="0" smtClean="0"/>
              <a:t>Huracanes. </a:t>
            </a:r>
          </a:p>
          <a:p>
            <a:pPr lvl="2"/>
            <a:r>
              <a:rPr lang="es-ES" dirty="0" smtClean="0"/>
              <a:t>Inundaciones. 	</a:t>
            </a:r>
          </a:p>
          <a:p>
            <a:pPr lvl="2"/>
            <a:r>
              <a:rPr lang="es-ES" dirty="0" smtClean="0"/>
              <a:t>Sequías. </a:t>
            </a:r>
          </a:p>
        </p:txBody>
      </p:sp>
    </p:spTree>
    <p:extLst>
      <p:ext uri="{BB962C8B-B14F-4D97-AF65-F5344CB8AC3E}">
        <p14:creationId xmlns:p14="http://schemas.microsoft.com/office/powerpoint/2010/main" val="4266830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Acción humana sobre el medio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La contaminación. </a:t>
            </a:r>
          </a:p>
          <a:p>
            <a:r>
              <a:rPr lang="es-ES" dirty="0" smtClean="0"/>
              <a:t>La sobreexplotación de los recursos. </a:t>
            </a:r>
          </a:p>
          <a:p>
            <a:r>
              <a:rPr lang="es-ES" smtClean="0"/>
              <a:t>Desarrollo sostenible. 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317201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2050" name="Picture 2" descr="Resultado de imagen de agua dulce mund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-40468"/>
            <a:ext cx="6732240" cy="6898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6212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3074" name="Picture 2" descr="Resultado de imagen de agua dulce mund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317"/>
            <a:ext cx="9152225" cy="6962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4015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1026" name="Picture 2" descr="Resultado de imagen de hidrosfer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0568" y="-20940"/>
            <a:ext cx="10902708" cy="6546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7461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Desde el inicio de los tiempos los seres vivos han necesitado el agua. </a:t>
            </a:r>
          </a:p>
          <a:p>
            <a:r>
              <a:rPr lang="es-ES" dirty="0" smtClean="0"/>
              <a:t>El desarrollo de las sociedades humanas ha aumentado la cantidad de agua que precisamos para sostener nuestra civilización. </a:t>
            </a:r>
          </a:p>
          <a:p>
            <a:r>
              <a:rPr lang="es-ES" dirty="0" smtClean="0"/>
              <a:t>El agua dulce es clave para la sociedad humana, sea cual sea, es una constante universal.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56907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098" name="Picture 2" descr="Resultado de imagen de ciclo del agu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2126"/>
            <a:ext cx="9236373" cy="6969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9551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La atmósfera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Es el lugar en el que habitamos en el planeta. </a:t>
            </a:r>
          </a:p>
          <a:p>
            <a:r>
              <a:rPr lang="es-ES" dirty="0" smtClean="0"/>
              <a:t>Se divide en varias capas, desde la superficie hasta el espacio exterior. </a:t>
            </a:r>
          </a:p>
          <a:p>
            <a:r>
              <a:rPr lang="es-ES" dirty="0" smtClean="0"/>
              <a:t>La atmósfera determina el tiempo y el clima.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79807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122" name="Picture 2" descr="Resultado de imagen de capas de la atmosfer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-171400"/>
            <a:ext cx="7185815" cy="7488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714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ío">
  <a:themeElements>
    <a:clrScheme name="Brío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Brío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río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78</TotalTime>
  <Words>833</Words>
  <Application>Microsoft Office PowerPoint</Application>
  <PresentationFormat>Presentación en pantalla (4:3)</PresentationFormat>
  <Paragraphs>60</Paragraphs>
  <Slides>29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29</vt:i4>
      </vt:variant>
    </vt:vector>
  </HeadingPairs>
  <TitlesOfParts>
    <vt:vector size="30" baseType="lpstr">
      <vt:lpstr>Brío</vt:lpstr>
      <vt:lpstr>Tema 3: Las aguas y el clima de la Tierra</vt:lpstr>
      <vt:lpstr>La importancia del agua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La atmósfera</vt:lpstr>
      <vt:lpstr>Presentación de PowerPoint</vt:lpstr>
      <vt:lpstr>Presentación de PowerPoint</vt:lpstr>
      <vt:lpstr>Presentación de PowerPoint</vt:lpstr>
      <vt:lpstr>Presentación de PowerPoint</vt:lpstr>
      <vt:lpstr>Tiempo y clima</vt:lpstr>
      <vt:lpstr>Tiempo vs clima.</vt:lpstr>
      <vt:lpstr>La temperatura en el planeta</vt:lpstr>
      <vt:lpstr>Presentación de PowerPoint</vt:lpstr>
      <vt:lpstr>La temperatura en la atmósfera.</vt:lpstr>
      <vt:lpstr>Presentación de PowerPoint</vt:lpstr>
      <vt:lpstr>La humedad</vt:lpstr>
      <vt:lpstr>Presentación de PowerPoint</vt:lpstr>
      <vt:lpstr>Presentación de PowerPoint</vt:lpstr>
      <vt:lpstr>La presión atmosférica y el viento.</vt:lpstr>
      <vt:lpstr>Viento.</vt:lpstr>
      <vt:lpstr>Presentación de PowerPoint</vt:lpstr>
      <vt:lpstr>Los climas</vt:lpstr>
      <vt:lpstr>Presentación de PowerPoint</vt:lpstr>
      <vt:lpstr>La contaminación de la atmósfera. </vt:lpstr>
      <vt:lpstr>Presentación de PowerPoint</vt:lpstr>
      <vt:lpstr>Acción humana sobre el medio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 3: Las aguas y el clima de la Tierra</dc:title>
  <dc:creator>Profesor</dc:creator>
  <cp:lastModifiedBy>Profesor</cp:lastModifiedBy>
  <cp:revision>8</cp:revision>
  <dcterms:created xsi:type="dcterms:W3CDTF">2019-09-11T07:37:57Z</dcterms:created>
  <dcterms:modified xsi:type="dcterms:W3CDTF">2019-09-18T09:18:04Z</dcterms:modified>
</cp:coreProperties>
</file>