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1" r:id="rId28"/>
    <p:sldId id="282" r:id="rId29"/>
    <p:sldId id="284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4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Tema 3: Las aguas y el clima de la Tierra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184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88"/>
          </a:xfrm>
        </p:spPr>
        <p:txBody>
          <a:bodyPr>
            <a:normAutofit/>
          </a:bodyPr>
          <a:lstStyle/>
          <a:p>
            <a:r>
              <a:rPr lang="es-ES" dirty="0" smtClean="0"/>
              <a:t>Nosotros habitamos en la troposfera, donde la temperatura se mantiene estable (Temperatura media global: 15º)</a:t>
            </a:r>
          </a:p>
          <a:p>
            <a:r>
              <a:rPr lang="es-ES" dirty="0" smtClean="0"/>
              <a:t>La capa de ozono actúa como protector solar bloqueando la radiación ultravioleta. </a:t>
            </a:r>
          </a:p>
          <a:p>
            <a:r>
              <a:rPr lang="es-ES" dirty="0" smtClean="0"/>
              <a:t>Según ascendemos la temperatura puede crecer desmesuradamente (Termosfera) o decrecer (espacio exterior).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199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Resultado de imagen de capa de ozono h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9558423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3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/>
          </a:bodyPr>
          <a:lstStyle/>
          <a:p>
            <a:r>
              <a:rPr lang="es-ES" dirty="0" smtClean="0"/>
              <a:t>Los componentes principales de la atmósfera son el Oxígeno (21%), el Nitrógeno (78%) y otros (1%).</a:t>
            </a:r>
          </a:p>
          <a:p>
            <a:r>
              <a:rPr lang="es-ES" dirty="0" smtClean="0"/>
              <a:t>La atmósfera también tiene partículas en suspensión (polvo, vapor, polen, etcétera).</a:t>
            </a:r>
          </a:p>
          <a:p>
            <a:r>
              <a:rPr lang="es-ES" dirty="0" smtClean="0"/>
              <a:t>En la troposfera se concentra la mayoría del agua y los fenómenos que determinan él tiempo atmosférico y los climas.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155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Tiempo y clima</a:t>
            </a:r>
            <a:endParaRPr lang="es-ES" dirty="0"/>
          </a:p>
        </p:txBody>
      </p:sp>
      <p:sp>
        <p:nvSpPr>
          <p:cNvPr id="4" name="AutoShape 2" descr="Resultado de imagen de nieve sah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Resultado de imagen de nieve saha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424"/>
            <a:ext cx="921702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9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Tiempo vs clima.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tiempo es el estado actual de la atmósfera en un lugar concreto. Decimos que hace tiempo estable o tiempo inestable. </a:t>
            </a:r>
          </a:p>
          <a:p>
            <a:r>
              <a:rPr lang="es-ES" dirty="0" smtClean="0"/>
              <a:t>El clima es la sucesión y acumulación de tiempos atmosféricos que agrupamos en un patrón reconocible (Clima de montaña, clima mediterráneo, clima continental, etcétera).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203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temperatura en el planeta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El calor en nuestro planeta procede fundamentalmente del Sol y una pequeñísima parte del núcleo interior de hierro fundido. </a:t>
            </a:r>
          </a:p>
          <a:p>
            <a:pPr algn="just"/>
            <a:r>
              <a:rPr lang="es-ES" dirty="0" smtClean="0"/>
              <a:t>La radiación solar es una fuente de energía infinita, constante y renovable. Esta radiación puede ser tanto positiva como negativa para la vida.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60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Resultado de imagen de quemaduras de s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5831"/>
            <a:ext cx="5939321" cy="68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temperatura en la atmósfera.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temperatura es el grado de calentamiento de la atmósfera.</a:t>
            </a:r>
          </a:p>
          <a:p>
            <a:r>
              <a:rPr lang="es-ES" dirty="0" smtClean="0"/>
              <a:t>El aire, las mareas y los climas no existirían sin la energía solar. </a:t>
            </a:r>
          </a:p>
          <a:p>
            <a:r>
              <a:rPr lang="es-ES" dirty="0" smtClean="0"/>
              <a:t>La energía que llega del Sol tiene forma de luz. Cuando la luz toca el suelo se convierte en calor. Es el suelo el que transmite la temperatura al aire. </a:t>
            </a:r>
          </a:p>
          <a:p>
            <a:pPr marL="64008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961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218" name="Picture 2" descr="Resultado de imagen de temperatura alta y 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05" y="332656"/>
            <a:ext cx="9106838" cy="582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humedad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humedad es la cantidad de vapor de aire que hay en el aire. La cantidad de agua en el aire se mide en porcentajes, siendo el 0% totalmente seco y el 100% lluvia. </a:t>
            </a:r>
          </a:p>
          <a:p>
            <a:r>
              <a:rPr lang="es-ES" dirty="0" smtClean="0"/>
              <a:t>Cuando el aire se eleva en la atmósfera, se enfría y se condensa en gotas, creando así las nubes y produciendo las lluvias.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63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importancia del agua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agua es imprescindible para la vida y además es necesaria para desarrollar todas las actividades económicas. </a:t>
            </a:r>
          </a:p>
          <a:p>
            <a:r>
              <a:rPr lang="es-ES" dirty="0" smtClean="0"/>
              <a:t>Denominamos hidrosfera al conjunto de las aguas que hay en el planeta. </a:t>
            </a:r>
          </a:p>
          <a:p>
            <a:r>
              <a:rPr lang="es-ES" dirty="0" smtClean="0"/>
              <a:t>La cantidad de agua en el planeta es la misma y siempre es constante. Se puede presentar en estado sólido, líquido y gaseoso.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08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Cuando el agua condensada pierde más temperatura se forma la nieve, e incluso puede producirse granizo. </a:t>
            </a:r>
          </a:p>
          <a:p>
            <a:r>
              <a:rPr lang="es-ES" dirty="0" smtClean="0"/>
              <a:t>La lluvia es vital para todos los seres vivos y para el desarrollo de la vida.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016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 descr="Resultado de imagen de lluvia nieve grani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" y="0"/>
            <a:ext cx="9139645" cy="70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presión atmosférica y el viento.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La presión es el peso del aire sobre la superficie. La presión depende de la altitud, a mayor altura menor presión. La máxima presión es en el mar (0 m. de altura). </a:t>
            </a:r>
          </a:p>
          <a:p>
            <a:r>
              <a:rPr lang="es-ES" dirty="0" smtClean="0"/>
              <a:t>El aire puede ser caliente y frío. El aire caliente pesa menos y asciende produciendo las bajas presiones (BP). El aire frío pesa más y desciende provocando las altas presiones (AP).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04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Viento.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Los vientos son las masas de aire de la atmósfera en movimiento. </a:t>
            </a:r>
          </a:p>
          <a:p>
            <a:r>
              <a:rPr lang="es-ES" dirty="0" smtClean="0"/>
              <a:t>El aire sopla desde las zonas de AP (donde está comprimido) hacia las de BP. Cuanta más diferencia haya entre las presiones bajas y altas más fuerte es el viento. </a:t>
            </a:r>
          </a:p>
          <a:p>
            <a:r>
              <a:rPr lang="es-ES" dirty="0" smtClean="0"/>
              <a:t>Hay vientos perpetuos en el planeta como los alisios, que siempre soplan hacia el Ecuador. También hay vientos estacionales como el monzón en la India.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476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Resultado de imagen de vientos en el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4" y="0"/>
            <a:ext cx="977762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1399032"/>
          </a:xfrm>
        </p:spPr>
        <p:txBody>
          <a:bodyPr/>
          <a:lstStyle/>
          <a:p>
            <a:r>
              <a:rPr lang="es-ES" dirty="0" smtClean="0"/>
              <a:t>Los climas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Tenemos climas cálidos (Desérticos, Ecuatoriales y Tropicales). </a:t>
            </a:r>
          </a:p>
          <a:p>
            <a:endParaRPr lang="es-ES" dirty="0" smtClean="0"/>
          </a:p>
          <a:p>
            <a:r>
              <a:rPr lang="es-ES" dirty="0" smtClean="0"/>
              <a:t>Tenemos climas templados (Mediterráneo, Continental, Oceánico). </a:t>
            </a:r>
          </a:p>
          <a:p>
            <a:endParaRPr lang="es-ES" dirty="0" smtClean="0"/>
          </a:p>
          <a:p>
            <a:r>
              <a:rPr lang="es-ES" dirty="0" smtClean="0"/>
              <a:t>Tenemos climas fríos (Polar, Montaña). </a:t>
            </a:r>
          </a:p>
        </p:txBody>
      </p:sp>
    </p:spTree>
    <p:extLst>
      <p:ext uri="{BB962C8B-B14F-4D97-AF65-F5344CB8AC3E}">
        <p14:creationId xmlns:p14="http://schemas.microsoft.com/office/powerpoint/2010/main" val="16122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 descr="Resultado de imagen de climas del plan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contaminación de la atmósfera.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La contaminación es un efecto natural (volcanes por ejemplo). El clima aumenta y reduce su temperatura naturalmente, sin la necesidad del ser humano. </a:t>
            </a:r>
          </a:p>
          <a:p>
            <a:r>
              <a:rPr lang="es-ES" dirty="0" smtClean="0"/>
              <a:t>Actualmente el planeta se encamina a un período más cálido porque venimos de un período más frío. La acción humana sobre el cambio climático es discutible. </a:t>
            </a:r>
          </a:p>
          <a:p>
            <a:r>
              <a:rPr lang="es-ES" dirty="0" smtClean="0"/>
              <a:t>Pero aún así tenemos que intentar contaminar lo menos posible.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80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/>
          <a:lstStyle/>
          <a:p>
            <a:r>
              <a:rPr lang="es-ES" dirty="0" smtClean="0"/>
              <a:t>La atmósfera también tiene riesgos: </a:t>
            </a:r>
          </a:p>
          <a:p>
            <a:pPr lvl="2"/>
            <a:r>
              <a:rPr lang="es-ES" dirty="0" smtClean="0"/>
              <a:t>Tormentas.</a:t>
            </a:r>
          </a:p>
          <a:p>
            <a:pPr lvl="2"/>
            <a:r>
              <a:rPr lang="es-ES" dirty="0" smtClean="0"/>
              <a:t>Huracanes. </a:t>
            </a:r>
          </a:p>
          <a:p>
            <a:pPr lvl="2"/>
            <a:r>
              <a:rPr lang="es-ES" dirty="0" smtClean="0"/>
              <a:t>Inundaciones. 	</a:t>
            </a:r>
          </a:p>
          <a:p>
            <a:pPr lvl="2"/>
            <a:r>
              <a:rPr lang="es-ES" dirty="0" smtClean="0"/>
              <a:t>Sequías. </a:t>
            </a:r>
          </a:p>
        </p:txBody>
      </p:sp>
    </p:spTree>
    <p:extLst>
      <p:ext uri="{BB962C8B-B14F-4D97-AF65-F5344CB8AC3E}">
        <p14:creationId xmlns:p14="http://schemas.microsoft.com/office/powerpoint/2010/main" val="42668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Acción humana sobre el medio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contaminación. </a:t>
            </a:r>
          </a:p>
          <a:p>
            <a:r>
              <a:rPr lang="es-ES" dirty="0" smtClean="0"/>
              <a:t>La sobreexplotación de los recursos. </a:t>
            </a:r>
          </a:p>
          <a:p>
            <a:r>
              <a:rPr lang="es-ES" smtClean="0"/>
              <a:t>Desarrollo sostenible.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72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Resultado de imagen de agua dulce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40468"/>
            <a:ext cx="6732240" cy="689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2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Resultado de imagen de agua dulce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7"/>
            <a:ext cx="9152225" cy="696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0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Resultado de imagen de hidrosf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20940"/>
            <a:ext cx="10902708" cy="654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Desde el inicio de los tiempos los seres vivos han necesitado el agua. </a:t>
            </a:r>
          </a:p>
          <a:p>
            <a:r>
              <a:rPr lang="es-ES" dirty="0" smtClean="0"/>
              <a:t>El desarrollo de las sociedades humanas ha aumentado la cantidad de agua que precisamos para sostener nuestra civilización. </a:t>
            </a:r>
          </a:p>
          <a:p>
            <a:r>
              <a:rPr lang="es-ES" dirty="0" smtClean="0"/>
              <a:t>El agua dulce es clave para la sociedad humana, sea cual sea, es una constante universal.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69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Resultado de imagen de ciclo del a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126"/>
            <a:ext cx="9236373" cy="696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atmósfera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el lugar en el que habitamos en el planeta. </a:t>
            </a:r>
          </a:p>
          <a:p>
            <a:r>
              <a:rPr lang="es-ES" dirty="0" smtClean="0"/>
              <a:t>Se divide en varias capas, desde la superficie hasta el espacio exterior. </a:t>
            </a:r>
          </a:p>
          <a:p>
            <a:r>
              <a:rPr lang="es-ES" dirty="0" smtClean="0"/>
              <a:t>La atmósfera determina el tiempo y el clima.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98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Resultado de imagen de capas de la atmosf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171400"/>
            <a:ext cx="7185815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78</TotalTime>
  <Words>833</Words>
  <Application>Microsoft Office PowerPoint</Application>
  <PresentationFormat>Presentación en pantalla (4:3)</PresentationFormat>
  <Paragraphs>60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Brío</vt:lpstr>
      <vt:lpstr>Tema 3: Las aguas y el clima de la Tierra</vt:lpstr>
      <vt:lpstr>La importancia del agua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atmósfera</vt:lpstr>
      <vt:lpstr>Presentación de PowerPoint</vt:lpstr>
      <vt:lpstr>Presentación de PowerPoint</vt:lpstr>
      <vt:lpstr>Presentación de PowerPoint</vt:lpstr>
      <vt:lpstr>Presentación de PowerPoint</vt:lpstr>
      <vt:lpstr>Tiempo y clima</vt:lpstr>
      <vt:lpstr>Tiempo vs clima.</vt:lpstr>
      <vt:lpstr>La temperatura en el planeta</vt:lpstr>
      <vt:lpstr>Presentación de PowerPoint</vt:lpstr>
      <vt:lpstr>La temperatura en la atmósfera.</vt:lpstr>
      <vt:lpstr>Presentación de PowerPoint</vt:lpstr>
      <vt:lpstr>La humedad</vt:lpstr>
      <vt:lpstr>Presentación de PowerPoint</vt:lpstr>
      <vt:lpstr>Presentación de PowerPoint</vt:lpstr>
      <vt:lpstr>La presión atmosférica y el viento.</vt:lpstr>
      <vt:lpstr>Viento.</vt:lpstr>
      <vt:lpstr>Presentación de PowerPoint</vt:lpstr>
      <vt:lpstr>Los climas</vt:lpstr>
      <vt:lpstr>Presentación de PowerPoint</vt:lpstr>
      <vt:lpstr>La contaminación de la atmósfera. </vt:lpstr>
      <vt:lpstr>Presentación de PowerPoint</vt:lpstr>
      <vt:lpstr>Acción humana sobre el medio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3: Las aguas y el clima de la Tierra</dc:title>
  <dc:creator>Profesor</dc:creator>
  <cp:lastModifiedBy>Profesor</cp:lastModifiedBy>
  <cp:revision>8</cp:revision>
  <dcterms:created xsi:type="dcterms:W3CDTF">2019-09-11T07:37:57Z</dcterms:created>
  <dcterms:modified xsi:type="dcterms:W3CDTF">2019-09-18T09:18:04Z</dcterms:modified>
</cp:coreProperties>
</file>