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607B75-ED34-1F45-AB86-AEA63DFE576E}" v="1221" dt="2024-05-27T10:58:18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Alimentos variados sobre un plato vistos desde arriba">
            <a:extLst>
              <a:ext uri="{FF2B5EF4-FFF2-40B4-BE49-F238E27FC236}">
                <a16:creationId xmlns:a16="http://schemas.microsoft.com/office/drawing/2014/main" id="{D140AC79-B7A2-F8B7-8DBF-AFF78F8CDE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3963" t="1900" r="-355" b="927"/>
          <a:stretch/>
        </p:blipFill>
        <p:spPr>
          <a:xfrm>
            <a:off x="-481263" y="37864"/>
            <a:ext cx="12676289" cy="8415073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27DBCF8-7822-D1A8-A87D-9C80E47CD42B}"/>
              </a:ext>
            </a:extLst>
          </p:cNvPr>
          <p:cNvSpPr txBox="1"/>
          <p:nvPr/>
        </p:nvSpPr>
        <p:spPr>
          <a:xfrm>
            <a:off x="529389" y="224590"/>
            <a:ext cx="115503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>
                <a:latin typeface="Cooper Black"/>
                <a:ea typeface="+mn-lt"/>
                <a:cs typeface="+mn-lt"/>
              </a:rPr>
              <a:t>INSTRUCTIONS POUR RÉALISER VOTRE ESPACE D'ACTIVITÉS...</a:t>
            </a:r>
            <a:endParaRPr lang="es-ES">
              <a:latin typeface="Cooper Black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77F641-88A1-A6D6-A4BD-C21F1C24A790}"/>
              </a:ext>
            </a:extLst>
          </p:cNvPr>
          <p:cNvSpPr txBox="1"/>
          <p:nvPr/>
        </p:nvSpPr>
        <p:spPr>
          <a:xfrm>
            <a:off x="24063" y="802105"/>
            <a:ext cx="123363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i="1" dirty="0">
                <a:highlight>
                  <a:srgbClr val="C0C0C0"/>
                </a:highlight>
              </a:rPr>
              <a:t>1º.- </a:t>
            </a:r>
            <a:r>
              <a:rPr lang="es-ES" i="1" dirty="0" err="1">
                <a:highlight>
                  <a:srgbClr val="C0C0C0"/>
                </a:highlight>
              </a:rPr>
              <a:t>Lisez</a:t>
            </a:r>
            <a:r>
              <a:rPr lang="es-ES" i="1" dirty="0">
                <a:highlight>
                  <a:srgbClr val="C0C0C0"/>
                </a:highlight>
              </a:rPr>
              <a:t> </a:t>
            </a:r>
            <a:r>
              <a:rPr lang="es-ES" i="1" dirty="0" err="1">
                <a:highlight>
                  <a:srgbClr val="C0C0C0"/>
                </a:highlight>
              </a:rPr>
              <a:t>attentivement</a:t>
            </a:r>
            <a:r>
              <a:rPr lang="es-ES" i="1" dirty="0">
                <a:highlight>
                  <a:srgbClr val="C0C0C0"/>
                </a:highlight>
              </a:rPr>
              <a:t> ce qui </a:t>
            </a:r>
            <a:r>
              <a:rPr lang="es-ES" i="1" dirty="0" err="1">
                <a:highlight>
                  <a:srgbClr val="C0C0C0"/>
                </a:highlight>
              </a:rPr>
              <a:t>vous</a:t>
            </a:r>
            <a:r>
              <a:rPr lang="es-ES" i="1" dirty="0">
                <a:highlight>
                  <a:srgbClr val="C0C0C0"/>
                </a:highlight>
              </a:rPr>
              <a:t> </a:t>
            </a:r>
            <a:r>
              <a:rPr lang="es-ES" i="1" dirty="0" err="1">
                <a:highlight>
                  <a:srgbClr val="C0C0C0"/>
                </a:highlight>
              </a:rPr>
              <a:t>est</a:t>
            </a:r>
            <a:r>
              <a:rPr lang="es-ES" i="1" dirty="0">
                <a:highlight>
                  <a:srgbClr val="C0C0C0"/>
                </a:highlight>
              </a:rPr>
              <a:t> demandé </a:t>
            </a:r>
            <a:r>
              <a:rPr lang="es-ES" i="1" dirty="0" err="1">
                <a:highlight>
                  <a:srgbClr val="C0C0C0"/>
                </a:highlight>
              </a:rPr>
              <a:t>pour</a:t>
            </a:r>
            <a:r>
              <a:rPr lang="es-ES" i="1" dirty="0">
                <a:highlight>
                  <a:srgbClr val="C0C0C0"/>
                </a:highlight>
              </a:rPr>
              <a:t> chaque </a:t>
            </a:r>
            <a:r>
              <a:rPr lang="es-ES" i="1" dirty="0" err="1">
                <a:highlight>
                  <a:srgbClr val="C0C0C0"/>
                </a:highlight>
              </a:rPr>
              <a:t>activité</a:t>
            </a:r>
            <a:r>
              <a:rPr lang="es-ES" dirty="0"/>
              <a:t>. </a:t>
            </a:r>
          </a:p>
        </p:txBody>
      </p:sp>
      <p:pic>
        <p:nvPicPr>
          <p:cNvPr id="8" name="Imagen 7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01D1434A-CF0D-A7A4-602C-BF4CDADB0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0112" y="7033293"/>
            <a:ext cx="1639003" cy="10541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D3249F2-13E5-8E1C-2F6E-C6B78B3514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6707" y="4130591"/>
            <a:ext cx="1285458" cy="132305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EDFE496-04AC-9BDE-0111-C2910A6A108F}"/>
              </a:ext>
            </a:extLst>
          </p:cNvPr>
          <p:cNvSpPr txBox="1"/>
          <p:nvPr/>
        </p:nvSpPr>
        <p:spPr>
          <a:xfrm>
            <a:off x="192505" y="2310063"/>
            <a:ext cx="1150218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2º.-  </a:t>
            </a:r>
            <a:r>
              <a:rPr lang="es-ES" err="1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N'oubliez</a:t>
            </a:r>
            <a:r>
              <a:rPr lang="es-ES" dirty="0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 </a:t>
            </a:r>
            <a:r>
              <a:rPr lang="es-ES" err="1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pas</a:t>
            </a:r>
            <a:r>
              <a:rPr lang="es-ES" dirty="0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 que </a:t>
            </a:r>
            <a:r>
              <a:rPr lang="es-ES" err="1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vous</a:t>
            </a:r>
            <a:r>
              <a:rPr lang="es-ES" dirty="0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 </a:t>
            </a:r>
            <a:r>
              <a:rPr lang="es-ES" err="1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devez</a:t>
            </a:r>
            <a:r>
              <a:rPr lang="es-ES" dirty="0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 </a:t>
            </a:r>
            <a:r>
              <a:rPr lang="es-ES" err="1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arriver</a:t>
            </a:r>
            <a:r>
              <a:rPr lang="es-ES" dirty="0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 </a:t>
            </a:r>
            <a:r>
              <a:rPr lang="es-ES" err="1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jusqu'à</a:t>
            </a:r>
            <a:r>
              <a:rPr lang="es-ES" dirty="0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 </a:t>
            </a:r>
            <a:r>
              <a:rPr lang="es-ES" err="1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l'activité</a:t>
            </a:r>
            <a:r>
              <a:rPr lang="es-ES" dirty="0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 3 Si </a:t>
            </a:r>
            <a:r>
              <a:rPr lang="es-ES" err="1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vous</a:t>
            </a:r>
            <a:r>
              <a:rPr lang="es-ES" dirty="0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es-ES" err="1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rencontrez</a:t>
            </a:r>
            <a:r>
              <a:rPr lang="es-ES" dirty="0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 des </a:t>
            </a:r>
            <a:r>
              <a:rPr lang="es-ES" err="1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difficultés</a:t>
            </a:r>
            <a:r>
              <a:rPr lang="es-ES" dirty="0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es-ES" err="1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pour</a:t>
            </a:r>
            <a:r>
              <a:rPr lang="es-ES" dirty="0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 </a:t>
            </a:r>
            <a:r>
              <a:rPr lang="es-ES" err="1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arriver</a:t>
            </a:r>
            <a:r>
              <a:rPr lang="es-ES" dirty="0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 à </a:t>
            </a:r>
            <a:r>
              <a:rPr lang="es-ES" err="1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cette</a:t>
            </a:r>
            <a:r>
              <a:rPr lang="es-ES" dirty="0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es-ES" err="1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activité</a:t>
            </a:r>
            <a:r>
              <a:rPr lang="es-ES" dirty="0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, </a:t>
            </a:r>
            <a:r>
              <a:rPr lang="es-ES" err="1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allez</a:t>
            </a:r>
            <a:r>
              <a:rPr lang="es-ES" dirty="0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 </a:t>
            </a:r>
            <a:r>
              <a:rPr lang="es-ES" err="1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directement</a:t>
            </a:r>
            <a:r>
              <a:rPr lang="es-ES" dirty="0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 à RAVITAILLEMENT, </a:t>
            </a:r>
            <a:r>
              <a:rPr lang="es-ES" err="1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avant</a:t>
            </a:r>
            <a:r>
              <a:rPr lang="es-ES" dirty="0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 de </a:t>
            </a:r>
            <a:r>
              <a:rPr lang="es-ES" err="1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continuer</a:t>
            </a:r>
            <a:r>
              <a:rPr lang="es-ES" dirty="0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 </a:t>
            </a:r>
            <a:r>
              <a:rPr lang="es-ES" err="1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vers</a:t>
            </a:r>
            <a:r>
              <a:rPr lang="es-ES" dirty="0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 </a:t>
            </a:r>
            <a:r>
              <a:rPr lang="es-ES" err="1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votre</a:t>
            </a:r>
            <a:r>
              <a:rPr lang="es-ES" dirty="0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 </a:t>
            </a:r>
            <a:r>
              <a:rPr lang="es-ES" err="1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but</a:t>
            </a:r>
            <a:r>
              <a:rPr lang="es-ES" dirty="0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 </a:t>
            </a:r>
            <a:r>
              <a:rPr lang="es-ES" err="1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ou</a:t>
            </a:r>
            <a:r>
              <a:rPr lang="es-ES" dirty="0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 de </a:t>
            </a:r>
            <a:r>
              <a:rPr lang="es-ES" err="1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retourner</a:t>
            </a:r>
            <a:r>
              <a:rPr lang="es-ES" dirty="0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 en </a:t>
            </a:r>
            <a:r>
              <a:rPr lang="es-ES" err="1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arrière</a:t>
            </a:r>
            <a:r>
              <a:rPr lang="es-ES" dirty="0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 </a:t>
            </a:r>
            <a:r>
              <a:rPr lang="es-ES" err="1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vers</a:t>
            </a:r>
            <a:r>
              <a:rPr lang="es-ES" dirty="0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 les </a:t>
            </a:r>
            <a:r>
              <a:rPr lang="es-ES" err="1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activités</a:t>
            </a:r>
            <a:r>
              <a:rPr lang="es-ES" dirty="0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 qui </a:t>
            </a:r>
            <a:r>
              <a:rPr lang="es-ES" err="1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vous</a:t>
            </a:r>
            <a:r>
              <a:rPr lang="es-ES" dirty="0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 </a:t>
            </a:r>
            <a:r>
              <a:rPr lang="es-ES" err="1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ont</a:t>
            </a:r>
            <a:r>
              <a:rPr lang="es-ES" dirty="0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 posé </a:t>
            </a:r>
            <a:r>
              <a:rPr lang="es-ES" err="1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problème</a:t>
            </a:r>
            <a:r>
              <a:rPr lang="es-ES" dirty="0">
                <a:latin typeface="Calibri"/>
                <a:ea typeface="Calibri"/>
                <a:cs typeface="Calibri"/>
              </a:rPr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448BA29-79FB-692F-0D8E-B7664B311784}"/>
              </a:ext>
            </a:extLst>
          </p:cNvPr>
          <p:cNvSpPr txBox="1"/>
          <p:nvPr/>
        </p:nvSpPr>
        <p:spPr>
          <a:xfrm rot="-10800000" flipV="1">
            <a:off x="217486" y="6152400"/>
            <a:ext cx="287813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3º.- </a:t>
            </a:r>
            <a:r>
              <a:rPr lang="es-ES" dirty="0" err="1"/>
              <a:t>N'oubliez</a:t>
            </a:r>
            <a:r>
              <a:rPr lang="es-ES" dirty="0"/>
              <a:t> </a:t>
            </a:r>
            <a:r>
              <a:rPr lang="es-ES" dirty="0" err="1"/>
              <a:t>pas</a:t>
            </a:r>
            <a:r>
              <a:rPr lang="es-ES" dirty="0"/>
              <a:t> de </a:t>
            </a:r>
            <a:r>
              <a:rPr lang="es-ES" dirty="0" err="1"/>
              <a:t>profiter</a:t>
            </a:r>
            <a:r>
              <a:rPr lang="es-ES" dirty="0"/>
              <a:t> de </a:t>
            </a:r>
            <a:r>
              <a:rPr lang="es-ES" dirty="0" err="1"/>
              <a:t>l'instant</a:t>
            </a:r>
            <a:r>
              <a:rPr lang="es-ES" dirty="0"/>
              <a:t> </a:t>
            </a:r>
            <a:r>
              <a:rPr lang="es-ES" dirty="0" err="1"/>
              <a:t>présent</a:t>
            </a:r>
            <a:r>
              <a:rPr lang="es-ES" dirty="0"/>
              <a:t>. </a:t>
            </a:r>
            <a:r>
              <a:rPr lang="es-ES" dirty="0" err="1"/>
              <a:t>Il</a:t>
            </a:r>
            <a:r>
              <a:rPr lang="es-ES" dirty="0"/>
              <a:t> </a:t>
            </a:r>
            <a:r>
              <a:rPr lang="es-ES" dirty="0" err="1"/>
              <a:t>ne</a:t>
            </a:r>
            <a:r>
              <a:rPr lang="es-ES" dirty="0"/>
              <a:t> </a:t>
            </a:r>
            <a:r>
              <a:rPr lang="es-ES" dirty="0" err="1"/>
              <a:t>s'agit</a:t>
            </a:r>
            <a:r>
              <a:rPr lang="es-ES" dirty="0"/>
              <a:t> </a:t>
            </a:r>
            <a:r>
              <a:rPr lang="es-ES" dirty="0" err="1"/>
              <a:t>pas</a:t>
            </a:r>
            <a:r>
              <a:rPr lang="es-ES" dirty="0"/>
              <a:t> </a:t>
            </a:r>
            <a:r>
              <a:rPr lang="es-ES" dirty="0" err="1"/>
              <a:t>d'arriver</a:t>
            </a:r>
            <a:r>
              <a:rPr lang="es-ES" dirty="0"/>
              <a:t> le premier </a:t>
            </a:r>
            <a:r>
              <a:rPr lang="es-ES" dirty="0" err="1"/>
              <a:t>mais</a:t>
            </a:r>
            <a:r>
              <a:rPr lang="es-ES" dirty="0"/>
              <a:t> de faire les </a:t>
            </a:r>
            <a:r>
              <a:rPr lang="es-ES" dirty="0" err="1"/>
              <a:t>tâches</a:t>
            </a:r>
            <a:r>
              <a:rPr lang="es-ES" dirty="0"/>
              <a:t> le </a:t>
            </a:r>
            <a:r>
              <a:rPr lang="es-ES" dirty="0" err="1"/>
              <a:t>mieux</a:t>
            </a:r>
            <a:r>
              <a:rPr lang="es-ES" dirty="0"/>
              <a:t> </a:t>
            </a:r>
            <a:r>
              <a:rPr lang="es-ES" dirty="0" err="1"/>
              <a:t>possible</a:t>
            </a:r>
            <a:r>
              <a:rPr lang="es-ES" dirty="0"/>
              <a:t>.</a:t>
            </a:r>
          </a:p>
        </p:txBody>
      </p:sp>
      <p:pic>
        <p:nvPicPr>
          <p:cNvPr id="3" name="instrucciones">
            <a:hlinkClick r:id="" action="ppaction://media"/>
            <a:extLst>
              <a:ext uri="{FF2B5EF4-FFF2-40B4-BE49-F238E27FC236}">
                <a16:creationId xmlns:a16="http://schemas.microsoft.com/office/drawing/2014/main" id="{7C1D9927-6584-09DD-ECA4-76A90A699B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09250" y="4246563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194</cp:revision>
  <dcterms:created xsi:type="dcterms:W3CDTF">2024-05-27T09:10:26Z</dcterms:created>
  <dcterms:modified xsi:type="dcterms:W3CDTF">2024-05-27T11:00:23Z</dcterms:modified>
</cp:coreProperties>
</file>