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73" r:id="rId3"/>
    <p:sldId id="256" r:id="rId4"/>
    <p:sldId id="260" r:id="rId5"/>
    <p:sldId id="262" r:id="rId6"/>
    <p:sldId id="258" r:id="rId7"/>
    <p:sldId id="259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9AD2A-74A8-4F09-A3C1-10D58E0A7C82}" type="datetimeFigureOut">
              <a:rPr lang="es-ES" smtClean="0"/>
              <a:t>24/03/2020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28B8D-AD47-43BB-BCC1-DB6C0404E62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3922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9AD2A-74A8-4F09-A3C1-10D58E0A7C82}" type="datetimeFigureOut">
              <a:rPr lang="es-ES" smtClean="0"/>
              <a:t>24/03/2020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28B8D-AD47-43BB-BCC1-DB6C0404E62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91968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9AD2A-74A8-4F09-A3C1-10D58E0A7C82}" type="datetimeFigureOut">
              <a:rPr lang="es-ES" smtClean="0"/>
              <a:t>24/03/2020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28B8D-AD47-43BB-BCC1-DB6C0404E62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48728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9AD2A-74A8-4F09-A3C1-10D58E0A7C82}" type="datetimeFigureOut">
              <a:rPr lang="es-ES" smtClean="0"/>
              <a:t>24/03/2020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28B8D-AD47-43BB-BCC1-DB6C0404E62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23246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9AD2A-74A8-4F09-A3C1-10D58E0A7C82}" type="datetimeFigureOut">
              <a:rPr lang="es-ES" smtClean="0"/>
              <a:t>24/03/2020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28B8D-AD47-43BB-BCC1-DB6C0404E62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12632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9AD2A-74A8-4F09-A3C1-10D58E0A7C82}" type="datetimeFigureOut">
              <a:rPr lang="es-ES" smtClean="0"/>
              <a:t>24/03/2020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28B8D-AD47-43BB-BCC1-DB6C0404E62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1393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9AD2A-74A8-4F09-A3C1-10D58E0A7C82}" type="datetimeFigureOut">
              <a:rPr lang="es-ES" smtClean="0"/>
              <a:t>24/03/2020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28B8D-AD47-43BB-BCC1-DB6C0404E62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1786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9AD2A-74A8-4F09-A3C1-10D58E0A7C82}" type="datetimeFigureOut">
              <a:rPr lang="es-ES" smtClean="0"/>
              <a:t>24/03/2020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28B8D-AD47-43BB-BCC1-DB6C0404E62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6425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9AD2A-74A8-4F09-A3C1-10D58E0A7C82}" type="datetimeFigureOut">
              <a:rPr lang="es-ES" smtClean="0"/>
              <a:t>24/03/2020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28B8D-AD47-43BB-BCC1-DB6C0404E62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1505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9AD2A-74A8-4F09-A3C1-10D58E0A7C82}" type="datetimeFigureOut">
              <a:rPr lang="es-ES" smtClean="0"/>
              <a:t>24/03/2020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28B8D-AD47-43BB-BCC1-DB6C0404E62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49990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9AD2A-74A8-4F09-A3C1-10D58E0A7C82}" type="datetimeFigureOut">
              <a:rPr lang="es-ES" smtClean="0"/>
              <a:t>24/03/2020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28B8D-AD47-43BB-BCC1-DB6C0404E62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82956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89AD2A-74A8-4F09-A3C1-10D58E0A7C82}" type="datetimeFigureOut">
              <a:rPr lang="es-ES" smtClean="0"/>
              <a:t>24/03/2020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B28B8D-AD47-43BB-BCC1-DB6C0404E62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20035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0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4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6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8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0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ACTIVIDADES AUDICIÓN Y LENGUAJE CARMEN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967798"/>
            <a:ext cx="9144000" cy="1655762"/>
          </a:xfrm>
        </p:spPr>
        <p:txBody>
          <a:bodyPr>
            <a:normAutofit/>
          </a:bodyPr>
          <a:lstStyle/>
          <a:p>
            <a:r>
              <a:rPr lang="es-ES" sz="5400" dirty="0" smtClean="0"/>
              <a:t>EBO B Y EBO D</a:t>
            </a:r>
            <a:endParaRPr lang="es-ES" sz="5400" dirty="0"/>
          </a:p>
        </p:txBody>
      </p:sp>
    </p:spTree>
    <p:extLst>
      <p:ext uri="{BB962C8B-B14F-4D97-AF65-F5344CB8AC3E}">
        <p14:creationId xmlns:p14="http://schemas.microsoft.com/office/powerpoint/2010/main" val="16915785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ítulo 2"/>
          <p:cNvSpPr txBox="1">
            <a:spLocks/>
          </p:cNvSpPr>
          <p:nvPr/>
        </p:nvSpPr>
        <p:spPr>
          <a:xfrm>
            <a:off x="1323703" y="144735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600" smtClean="0"/>
              <a:t>ASOCIA CON EL IGUAL “PRIMAVERA”</a:t>
            </a:r>
            <a:endParaRPr lang="es-ES" sz="3600" dirty="0"/>
          </a:p>
        </p:txBody>
      </p:sp>
      <p:sp>
        <p:nvSpPr>
          <p:cNvPr id="3" name="CuadroTexto 2"/>
          <p:cNvSpPr txBox="1"/>
          <p:nvPr/>
        </p:nvSpPr>
        <p:spPr>
          <a:xfrm>
            <a:off x="1069852" y="1342334"/>
            <a:ext cx="31121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LIMÓN</a:t>
            </a:r>
            <a:endParaRPr lang="es-E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ángulo redondeado 3"/>
          <p:cNvSpPr/>
          <p:nvPr/>
        </p:nvSpPr>
        <p:spPr>
          <a:xfrm>
            <a:off x="155575" y="972617"/>
            <a:ext cx="3518067" cy="38721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Rectángulo redondeado 4"/>
          <p:cNvSpPr/>
          <p:nvPr/>
        </p:nvSpPr>
        <p:spPr>
          <a:xfrm>
            <a:off x="4034391" y="1001107"/>
            <a:ext cx="3518067" cy="38721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8" name="Picture 2" descr=" - Pictograma (color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2062" y="3834064"/>
            <a:ext cx="2796369" cy="2796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6" name="Picture 2" descr=" - Pictograma (color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5695" y="487778"/>
            <a:ext cx="2764015" cy="275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Imagen 8" descr="Jugo de limón - Wikipedia, la enciclopedia libre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653" y="2141724"/>
            <a:ext cx="3229910" cy="2282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17758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ítulo 2"/>
          <p:cNvSpPr txBox="1">
            <a:spLocks/>
          </p:cNvSpPr>
          <p:nvPr/>
        </p:nvSpPr>
        <p:spPr>
          <a:xfrm>
            <a:off x="1323703" y="144735"/>
            <a:ext cx="91440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600" smtClean="0"/>
              <a:t>ASOCIA CON EL IGUAL “PRIMAVERA”</a:t>
            </a:r>
            <a:endParaRPr lang="es-ES" sz="3600" dirty="0"/>
          </a:p>
        </p:txBody>
      </p:sp>
      <p:sp>
        <p:nvSpPr>
          <p:cNvPr id="3" name="CuadroTexto 2"/>
          <p:cNvSpPr txBox="1"/>
          <p:nvPr/>
        </p:nvSpPr>
        <p:spPr>
          <a:xfrm>
            <a:off x="922223" y="1297636"/>
            <a:ext cx="3112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CEREZAS</a:t>
            </a:r>
            <a:endParaRPr lang="es-E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ángulo redondeado 4"/>
          <p:cNvSpPr/>
          <p:nvPr/>
        </p:nvSpPr>
        <p:spPr>
          <a:xfrm>
            <a:off x="4034391" y="1001107"/>
            <a:ext cx="3518067" cy="38721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Picture 2" descr=" - Pictograma (color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82407" y="446521"/>
            <a:ext cx="3082742" cy="30827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Imagen 7" descr="Cerasus - Wikipedia, la enciclopedia libr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223" y="2098885"/>
            <a:ext cx="2286000" cy="3127248"/>
          </a:xfrm>
          <a:prstGeom prst="rect">
            <a:avLst/>
          </a:prstGeom>
        </p:spPr>
      </p:pic>
      <p:sp>
        <p:nvSpPr>
          <p:cNvPr id="9" name="Rectángulo redondeado 8"/>
          <p:cNvSpPr/>
          <p:nvPr/>
        </p:nvSpPr>
        <p:spPr>
          <a:xfrm>
            <a:off x="306189" y="1001107"/>
            <a:ext cx="3518067" cy="38721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9218" name="Picture 2" descr=" - Pictograma (color)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2798" y="3747245"/>
            <a:ext cx="3149810" cy="31498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230415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ítulo 2"/>
          <p:cNvSpPr txBox="1">
            <a:spLocks/>
          </p:cNvSpPr>
          <p:nvPr/>
        </p:nvSpPr>
        <p:spPr>
          <a:xfrm>
            <a:off x="1323703" y="144735"/>
            <a:ext cx="91440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600" smtClean="0"/>
              <a:t>ASOCIA CON EL IGUAL “PRIMAVERA”</a:t>
            </a:r>
            <a:endParaRPr lang="es-ES" sz="3600" dirty="0"/>
          </a:p>
        </p:txBody>
      </p:sp>
      <p:sp>
        <p:nvSpPr>
          <p:cNvPr id="3" name="CuadroTexto 2"/>
          <p:cNvSpPr txBox="1"/>
          <p:nvPr/>
        </p:nvSpPr>
        <p:spPr>
          <a:xfrm>
            <a:off x="922223" y="1297636"/>
            <a:ext cx="3112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TOMATE</a:t>
            </a:r>
            <a:endParaRPr lang="es-E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ángulo redondeado 3"/>
          <p:cNvSpPr/>
          <p:nvPr/>
        </p:nvSpPr>
        <p:spPr>
          <a:xfrm>
            <a:off x="4034391" y="1001107"/>
            <a:ext cx="3518067" cy="38721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Rectángulo redondeado 6"/>
          <p:cNvSpPr/>
          <p:nvPr/>
        </p:nvSpPr>
        <p:spPr>
          <a:xfrm>
            <a:off x="306189" y="1001107"/>
            <a:ext cx="3518067" cy="38721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9" name="Imagen 8" descr="Cuaderno de salud y dietética. : Ensalada rica en ...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413" y="2271163"/>
            <a:ext cx="2650545" cy="1987908"/>
          </a:xfrm>
          <a:prstGeom prst="rect">
            <a:avLst/>
          </a:prstGeom>
        </p:spPr>
      </p:pic>
      <p:pic>
        <p:nvPicPr>
          <p:cNvPr id="10" name="Picture 4" descr=" - Pictograma (color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0755" y="3887641"/>
            <a:ext cx="2793896" cy="27938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2" name="Picture 2" descr=" - Pictograma (color)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2017" y="144735"/>
            <a:ext cx="2642634" cy="26311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11030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ítulo 2"/>
          <p:cNvSpPr txBox="1">
            <a:spLocks/>
          </p:cNvSpPr>
          <p:nvPr/>
        </p:nvSpPr>
        <p:spPr>
          <a:xfrm>
            <a:off x="1323703" y="144735"/>
            <a:ext cx="91440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600" smtClean="0"/>
              <a:t>ASOCIA CON EL IGUAL “PRIMAVERA”</a:t>
            </a:r>
            <a:endParaRPr lang="es-ES" sz="3600" dirty="0"/>
          </a:p>
        </p:txBody>
      </p:sp>
      <p:sp>
        <p:nvSpPr>
          <p:cNvPr id="3" name="CuadroTexto 2"/>
          <p:cNvSpPr txBox="1"/>
          <p:nvPr/>
        </p:nvSpPr>
        <p:spPr>
          <a:xfrm>
            <a:off x="664567" y="1318716"/>
            <a:ext cx="3112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ZANAHORIA</a:t>
            </a:r>
            <a:endParaRPr lang="es-E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ángulo redondeado 3"/>
          <p:cNvSpPr/>
          <p:nvPr/>
        </p:nvSpPr>
        <p:spPr>
          <a:xfrm>
            <a:off x="4034391" y="1001107"/>
            <a:ext cx="3518067" cy="38721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Rectángulo redondeado 4"/>
          <p:cNvSpPr/>
          <p:nvPr/>
        </p:nvSpPr>
        <p:spPr>
          <a:xfrm>
            <a:off x="306189" y="1001107"/>
            <a:ext cx="3518067" cy="38721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8" name="Picture 2" descr=" - Pictograma (color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2017" y="144735"/>
            <a:ext cx="2642634" cy="26311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66" name="Picture 2" descr=" - Pictograma (color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2017" y="4060292"/>
            <a:ext cx="2719726" cy="2707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Imagen 8" descr="Hortalizas de Raíz. ~ Guía para plantar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301" y="2031162"/>
            <a:ext cx="2965841" cy="2775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8206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ítulo 2"/>
          <p:cNvSpPr txBox="1">
            <a:spLocks/>
          </p:cNvSpPr>
          <p:nvPr/>
        </p:nvSpPr>
        <p:spPr>
          <a:xfrm>
            <a:off x="1323703" y="144735"/>
            <a:ext cx="91440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600" smtClean="0"/>
              <a:t>ASOCIA CON EL IGUAL “PRIMAVERA”</a:t>
            </a:r>
            <a:endParaRPr lang="es-ES" sz="3600" dirty="0"/>
          </a:p>
        </p:txBody>
      </p:sp>
      <p:sp>
        <p:nvSpPr>
          <p:cNvPr id="4" name="Rectángulo redondeado 3"/>
          <p:cNvSpPr/>
          <p:nvPr/>
        </p:nvSpPr>
        <p:spPr>
          <a:xfrm>
            <a:off x="4034391" y="1001107"/>
            <a:ext cx="3518067" cy="38721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Rectángulo redondeado 4"/>
          <p:cNvSpPr/>
          <p:nvPr/>
        </p:nvSpPr>
        <p:spPr>
          <a:xfrm>
            <a:off x="306189" y="1001107"/>
            <a:ext cx="3518067" cy="38721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6" name="Picture 2" descr=" - Pictograma (color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2017" y="144735"/>
            <a:ext cx="2642634" cy="26311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0" name="Picture 2" descr=" - Pictograma (color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4775" y="3521576"/>
            <a:ext cx="2703262" cy="2703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2" name="Picture 4" descr=" - Fot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884" y="1344894"/>
            <a:ext cx="3198372" cy="3184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928130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ítulo 2"/>
          <p:cNvSpPr txBox="1">
            <a:spLocks/>
          </p:cNvSpPr>
          <p:nvPr/>
        </p:nvSpPr>
        <p:spPr>
          <a:xfrm>
            <a:off x="1323703" y="144735"/>
            <a:ext cx="91440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600" smtClean="0"/>
              <a:t>ASOCIA CON EL IGUAL “PRIMAVERA”</a:t>
            </a:r>
            <a:endParaRPr lang="es-ES" sz="3600" dirty="0"/>
          </a:p>
        </p:txBody>
      </p:sp>
      <p:sp>
        <p:nvSpPr>
          <p:cNvPr id="4" name="Rectángulo redondeado 3"/>
          <p:cNvSpPr/>
          <p:nvPr/>
        </p:nvSpPr>
        <p:spPr>
          <a:xfrm>
            <a:off x="4034391" y="1001107"/>
            <a:ext cx="3518067" cy="38721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Rectángulo redondeado 4"/>
          <p:cNvSpPr/>
          <p:nvPr/>
        </p:nvSpPr>
        <p:spPr>
          <a:xfrm>
            <a:off x="306189" y="1001107"/>
            <a:ext cx="3518067" cy="38721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Picture 2" descr=" - Pictograma (color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2017" y="4060292"/>
            <a:ext cx="2719726" cy="2707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14" name="Picture 2" descr=" - Fot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980" y="1460332"/>
            <a:ext cx="3214483" cy="3200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16" name="Picture 4" descr=" - Pictograma (color)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0321" y="374786"/>
            <a:ext cx="2851422" cy="2851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766605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ítulo 2"/>
          <p:cNvSpPr txBox="1">
            <a:spLocks/>
          </p:cNvSpPr>
          <p:nvPr/>
        </p:nvSpPr>
        <p:spPr>
          <a:xfrm>
            <a:off x="1323703" y="144735"/>
            <a:ext cx="91440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600" smtClean="0"/>
              <a:t>ASOCIA CON EL IGUAL “PRIMAVERA”</a:t>
            </a:r>
            <a:endParaRPr lang="es-ES" sz="3600" dirty="0"/>
          </a:p>
        </p:txBody>
      </p:sp>
      <p:sp>
        <p:nvSpPr>
          <p:cNvPr id="3" name="Rectángulo redondeado 2"/>
          <p:cNvSpPr/>
          <p:nvPr/>
        </p:nvSpPr>
        <p:spPr>
          <a:xfrm>
            <a:off x="4034391" y="1001107"/>
            <a:ext cx="3518067" cy="38721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Rectángulo redondeado 3"/>
          <p:cNvSpPr/>
          <p:nvPr/>
        </p:nvSpPr>
        <p:spPr>
          <a:xfrm>
            <a:off x="306189" y="1001107"/>
            <a:ext cx="3518067" cy="38721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Picture 4" descr=" - Pictograma (color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0321" y="374786"/>
            <a:ext cx="2851422" cy="2851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38" name="Picture 2" descr=" - Pictograma (color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9511" y="3456259"/>
            <a:ext cx="2876383" cy="2876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40" name="Picture 4" descr=" - Fot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161" y="1363580"/>
            <a:ext cx="2873479" cy="2861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87102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ítulo 2"/>
          <p:cNvSpPr txBox="1">
            <a:spLocks/>
          </p:cNvSpPr>
          <p:nvPr/>
        </p:nvSpPr>
        <p:spPr>
          <a:xfrm>
            <a:off x="1323703" y="144735"/>
            <a:ext cx="91440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600" smtClean="0"/>
              <a:t>ASOCIA CON EL IGUAL “PRIMAVERA”</a:t>
            </a:r>
            <a:endParaRPr lang="es-ES" sz="3600" dirty="0"/>
          </a:p>
        </p:txBody>
      </p:sp>
      <p:sp>
        <p:nvSpPr>
          <p:cNvPr id="3" name="Rectángulo redondeado 2"/>
          <p:cNvSpPr/>
          <p:nvPr/>
        </p:nvSpPr>
        <p:spPr>
          <a:xfrm>
            <a:off x="4034391" y="1001107"/>
            <a:ext cx="3518067" cy="38721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Rectángulo redondeado 3"/>
          <p:cNvSpPr/>
          <p:nvPr/>
        </p:nvSpPr>
        <p:spPr>
          <a:xfrm>
            <a:off x="306189" y="1001107"/>
            <a:ext cx="3518067" cy="38721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6" name="Picture 2" descr=" - Pictograma (color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9511" y="3456259"/>
            <a:ext cx="2876383" cy="2876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62" name="Picture 2" descr=" - Pictograma (color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5195" y="232429"/>
            <a:ext cx="2780130" cy="27801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Imagen 7" descr="Con el pelo alborotado: Cómo combinar una &lt;strong&gt;falda&lt;/strong&gt; fucsia...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623" y="1860700"/>
            <a:ext cx="2438400" cy="2752725"/>
          </a:xfrm>
          <a:prstGeom prst="rect">
            <a:avLst/>
          </a:prstGeom>
        </p:spPr>
      </p:pic>
      <p:sp>
        <p:nvSpPr>
          <p:cNvPr id="10" name="CuadroTexto 9"/>
          <p:cNvSpPr txBox="1"/>
          <p:nvPr/>
        </p:nvSpPr>
        <p:spPr>
          <a:xfrm>
            <a:off x="922223" y="1355421"/>
            <a:ext cx="31121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FALDA</a:t>
            </a:r>
            <a:endParaRPr lang="es-E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79542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3346" y="0"/>
            <a:ext cx="11486147" cy="1764632"/>
          </a:xfrm>
        </p:spPr>
        <p:txBody>
          <a:bodyPr>
            <a:noAutofit/>
          </a:bodyPr>
          <a:lstStyle/>
          <a:p>
            <a:r>
              <a:rPr lang="es-ES" sz="7200" dirty="0" smtClean="0"/>
              <a:t>UNE CON SU IGUAL</a:t>
            </a:r>
            <a:endParaRPr lang="es-ES" sz="7200" dirty="0"/>
          </a:p>
        </p:txBody>
      </p:sp>
      <p:pic>
        <p:nvPicPr>
          <p:cNvPr id="16388" name="Picture 4" descr="http://www.arasaac.org/classes/img/thumbnail.php?i=c2l6ZT0zMDAmcnV0YT0uLi8uLi9yZXBvc2l0b3Jpby9vcmlnaW5hbGVzLzgyNDMucG5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9059" y="2253916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90" name="Picture 6" descr="http://www.arasaac.org/classes/img/thumbnail.php?i=c2l6ZT0zMDAmcnV0YT0uLi8uLi9yZXBvc2l0b3Jpby9vcmlnaW5hbGVzLzQ2NjcucG5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817" y="2253916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9209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23703" y="144735"/>
            <a:ext cx="9144000" cy="1655762"/>
          </a:xfrm>
        </p:spPr>
        <p:txBody>
          <a:bodyPr>
            <a:normAutofit/>
          </a:bodyPr>
          <a:lstStyle/>
          <a:p>
            <a:r>
              <a:rPr lang="es-ES" sz="3600" dirty="0" smtClean="0"/>
              <a:t>ASOCIA CON EL IGUAL “PRIMAVERA”</a:t>
            </a:r>
            <a:endParaRPr lang="es-ES" sz="3600" dirty="0"/>
          </a:p>
        </p:txBody>
      </p:sp>
      <p:sp>
        <p:nvSpPr>
          <p:cNvPr id="6" name="CuadroTexto 5"/>
          <p:cNvSpPr txBox="1"/>
          <p:nvPr/>
        </p:nvSpPr>
        <p:spPr>
          <a:xfrm>
            <a:off x="1122948" y="1342890"/>
            <a:ext cx="3112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AMAPOLA</a:t>
            </a:r>
            <a:endParaRPr lang="es-E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AutoShape 2" descr="Resultado de imagen de AMAPOL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8" name="Imagen 7" descr="Flores y Palabras: Tiempo de amapolas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829" y="2170772"/>
            <a:ext cx="3887287" cy="3032084"/>
          </a:xfrm>
          <a:prstGeom prst="rect">
            <a:avLst/>
          </a:prstGeom>
        </p:spPr>
      </p:pic>
      <p:sp>
        <p:nvSpPr>
          <p:cNvPr id="9" name="Rectángulo redondeado 8"/>
          <p:cNvSpPr/>
          <p:nvPr/>
        </p:nvSpPr>
        <p:spPr>
          <a:xfrm>
            <a:off x="155575" y="972616"/>
            <a:ext cx="4207878" cy="467420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030" name="Picture 6" descr=" - Pictograma (color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76037" y="160338"/>
            <a:ext cx="2697695" cy="2697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ángulo redondeado 11"/>
          <p:cNvSpPr/>
          <p:nvPr/>
        </p:nvSpPr>
        <p:spPr>
          <a:xfrm>
            <a:off x="4783722" y="972616"/>
            <a:ext cx="4207878" cy="467420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032" name="Picture 8" descr=" - Pictograma (color)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11869" y="3545305"/>
            <a:ext cx="2655805" cy="26558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8429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23703" y="144735"/>
            <a:ext cx="9144000" cy="1655762"/>
          </a:xfrm>
        </p:spPr>
        <p:txBody>
          <a:bodyPr>
            <a:normAutofit/>
          </a:bodyPr>
          <a:lstStyle/>
          <a:p>
            <a:r>
              <a:rPr lang="es-ES" sz="3600" dirty="0" smtClean="0"/>
              <a:t>ASOCIA CON EL IGUAL “PRIMAVERA”</a:t>
            </a:r>
            <a:endParaRPr lang="es-ES" sz="3600" dirty="0"/>
          </a:p>
        </p:txBody>
      </p:sp>
      <p:sp>
        <p:nvSpPr>
          <p:cNvPr id="6" name="CuadroTexto 5"/>
          <p:cNvSpPr txBox="1"/>
          <p:nvPr/>
        </p:nvSpPr>
        <p:spPr>
          <a:xfrm>
            <a:off x="1122948" y="1238158"/>
            <a:ext cx="3112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MARGARITA</a:t>
            </a:r>
            <a:endParaRPr lang="es-E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AutoShape 2" descr="Resultado de imagen de AMAPOL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9" name="Rectángulo redondeado 8"/>
          <p:cNvSpPr/>
          <p:nvPr/>
        </p:nvSpPr>
        <p:spPr>
          <a:xfrm>
            <a:off x="155575" y="972616"/>
            <a:ext cx="4207878" cy="467420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030" name="Picture 6" descr=" - Pictograma (color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82323" y="160338"/>
            <a:ext cx="2791409" cy="2791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ángulo redondeado 11"/>
          <p:cNvSpPr/>
          <p:nvPr/>
        </p:nvSpPr>
        <p:spPr>
          <a:xfrm>
            <a:off x="4783722" y="972616"/>
            <a:ext cx="4207878" cy="467420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2" name="Imagen 1" descr="NaturAranjuez: Margarita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272" y="1816539"/>
            <a:ext cx="3930316" cy="3661359"/>
          </a:xfrm>
          <a:prstGeom prst="rect">
            <a:avLst/>
          </a:prstGeom>
        </p:spPr>
      </p:pic>
      <p:pic>
        <p:nvPicPr>
          <p:cNvPr id="4098" name="Picture 2" descr=" - Pictograma (color)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3175" y="3465096"/>
            <a:ext cx="3027236" cy="30272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1376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23703" y="144735"/>
            <a:ext cx="9144000" cy="1655762"/>
          </a:xfrm>
        </p:spPr>
        <p:txBody>
          <a:bodyPr>
            <a:normAutofit/>
          </a:bodyPr>
          <a:lstStyle/>
          <a:p>
            <a:r>
              <a:rPr lang="es-ES" sz="3600" dirty="0" smtClean="0"/>
              <a:t>ASOCIA CON EL IGUAL “PRIMAVERA”</a:t>
            </a:r>
            <a:endParaRPr lang="es-ES" sz="3600" dirty="0"/>
          </a:p>
        </p:txBody>
      </p:sp>
      <p:sp>
        <p:nvSpPr>
          <p:cNvPr id="6" name="CuadroTexto 5"/>
          <p:cNvSpPr txBox="1"/>
          <p:nvPr/>
        </p:nvSpPr>
        <p:spPr>
          <a:xfrm>
            <a:off x="922223" y="1297636"/>
            <a:ext cx="3112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ROSA</a:t>
            </a:r>
            <a:endParaRPr lang="es-E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AutoShape 2" descr="Resultado de imagen de AMAPOL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9" name="Rectángulo redondeado 8"/>
          <p:cNvSpPr/>
          <p:nvPr/>
        </p:nvSpPr>
        <p:spPr>
          <a:xfrm>
            <a:off x="155575" y="972617"/>
            <a:ext cx="3518067" cy="38721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032" name="Picture 8" descr=" - Pictograma (color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3480" y="3898231"/>
            <a:ext cx="2655805" cy="26558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ángulo redondeado 10"/>
          <p:cNvSpPr/>
          <p:nvPr/>
        </p:nvSpPr>
        <p:spPr>
          <a:xfrm>
            <a:off x="4034391" y="1001107"/>
            <a:ext cx="3518067" cy="38721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4" name="Imagen 3" descr="&lt;strong&gt;Rosa&lt;/strong&gt; 'Mister Lincoln' - Wikipedia, la enciclopedia libre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363" y="1930271"/>
            <a:ext cx="2853371" cy="2743200"/>
          </a:xfrm>
          <a:prstGeom prst="rect">
            <a:avLst/>
          </a:prstGeom>
        </p:spPr>
      </p:pic>
      <p:pic>
        <p:nvPicPr>
          <p:cNvPr id="3074" name="Picture 2" descr=" - Pictograma (color)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0257" y="719236"/>
            <a:ext cx="2994892" cy="29948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44074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23703" y="144735"/>
            <a:ext cx="9144000" cy="1655762"/>
          </a:xfrm>
        </p:spPr>
        <p:txBody>
          <a:bodyPr>
            <a:normAutofit/>
          </a:bodyPr>
          <a:lstStyle/>
          <a:p>
            <a:r>
              <a:rPr lang="es-ES" sz="3600" dirty="0" smtClean="0"/>
              <a:t>ASOCIA CON EL IGUAL “PRIMAVERA”</a:t>
            </a:r>
            <a:endParaRPr lang="es-ES" sz="3600" dirty="0"/>
          </a:p>
        </p:txBody>
      </p:sp>
      <p:sp>
        <p:nvSpPr>
          <p:cNvPr id="6" name="CuadroTexto 5"/>
          <p:cNvSpPr txBox="1"/>
          <p:nvPr/>
        </p:nvSpPr>
        <p:spPr>
          <a:xfrm>
            <a:off x="1122948" y="1342890"/>
            <a:ext cx="3112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GIRASOL</a:t>
            </a:r>
            <a:endParaRPr lang="es-E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AutoShape 2" descr="Resultado de imagen de AMAPOL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9" name="Rectángulo redondeado 8"/>
          <p:cNvSpPr/>
          <p:nvPr/>
        </p:nvSpPr>
        <p:spPr>
          <a:xfrm>
            <a:off x="155575" y="972617"/>
            <a:ext cx="3518067" cy="38721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032" name="Picture 8" descr=" - Pictograma (color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3480" y="3898231"/>
            <a:ext cx="2655805" cy="26558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Imagen 1" descr="&lt;strong&gt;girasol&lt;/strong&gt; - Wikcionario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642" y="2268986"/>
            <a:ext cx="2775284" cy="2081463"/>
          </a:xfrm>
          <a:prstGeom prst="rect">
            <a:avLst/>
          </a:prstGeom>
        </p:spPr>
      </p:pic>
      <p:sp>
        <p:nvSpPr>
          <p:cNvPr id="11" name="Rectángulo redondeado 10"/>
          <p:cNvSpPr/>
          <p:nvPr/>
        </p:nvSpPr>
        <p:spPr>
          <a:xfrm>
            <a:off x="4034391" y="1001107"/>
            <a:ext cx="3518067" cy="38721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2050" name="Picture 2" descr=" - Pictograma (color)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5951" y="746383"/>
            <a:ext cx="2563334" cy="2563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46229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ítulo 2"/>
          <p:cNvSpPr txBox="1">
            <a:spLocks/>
          </p:cNvSpPr>
          <p:nvPr/>
        </p:nvSpPr>
        <p:spPr>
          <a:xfrm>
            <a:off x="1323703" y="144735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600" smtClean="0"/>
              <a:t>ASOCIA CON EL IGUAL “PRIMAVERA”</a:t>
            </a:r>
            <a:endParaRPr lang="es-ES" sz="3600" dirty="0"/>
          </a:p>
        </p:txBody>
      </p:sp>
      <p:sp>
        <p:nvSpPr>
          <p:cNvPr id="3" name="CuadroTexto 2"/>
          <p:cNvSpPr txBox="1"/>
          <p:nvPr/>
        </p:nvSpPr>
        <p:spPr>
          <a:xfrm>
            <a:off x="922223" y="1297636"/>
            <a:ext cx="3112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FRESA</a:t>
            </a:r>
            <a:endParaRPr lang="es-E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ángulo redondeado 3"/>
          <p:cNvSpPr/>
          <p:nvPr/>
        </p:nvSpPr>
        <p:spPr>
          <a:xfrm>
            <a:off x="155575" y="972617"/>
            <a:ext cx="3518067" cy="38721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Rectángulo redondeado 5"/>
          <p:cNvSpPr/>
          <p:nvPr/>
        </p:nvSpPr>
        <p:spPr>
          <a:xfrm>
            <a:off x="4034391" y="1001107"/>
            <a:ext cx="3518067" cy="38721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9" name="Imagen 8" descr="Nutrición, Dietética y Salud: &lt;strong&gt;Fresa&lt;/strong&gt; y fresó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290" y="1836367"/>
            <a:ext cx="2857500" cy="2857500"/>
          </a:xfrm>
          <a:prstGeom prst="rect">
            <a:avLst/>
          </a:prstGeom>
        </p:spPr>
      </p:pic>
      <p:pic>
        <p:nvPicPr>
          <p:cNvPr id="5122" name="Picture 2" descr=" - Pictograma (color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2062" y="205404"/>
            <a:ext cx="2858637" cy="2858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 - Pictograma (color)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0755" y="4064104"/>
            <a:ext cx="2793896" cy="27938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44420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2"/>
          <p:cNvSpPr txBox="1">
            <a:spLocks/>
          </p:cNvSpPr>
          <p:nvPr/>
        </p:nvSpPr>
        <p:spPr>
          <a:xfrm>
            <a:off x="1323703" y="144735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600" smtClean="0"/>
              <a:t>ASOCIA CON EL IGUAL “PRIMAVERA”</a:t>
            </a:r>
            <a:endParaRPr lang="es-ES" sz="3600" dirty="0"/>
          </a:p>
        </p:txBody>
      </p:sp>
      <p:sp>
        <p:nvSpPr>
          <p:cNvPr id="5" name="CuadroTexto 4"/>
          <p:cNvSpPr txBox="1"/>
          <p:nvPr/>
        </p:nvSpPr>
        <p:spPr>
          <a:xfrm>
            <a:off x="922223" y="1297636"/>
            <a:ext cx="3112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PLÁTANO</a:t>
            </a:r>
            <a:endParaRPr lang="es-E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ángulo redondeado 5"/>
          <p:cNvSpPr/>
          <p:nvPr/>
        </p:nvSpPr>
        <p:spPr>
          <a:xfrm>
            <a:off x="155575" y="972617"/>
            <a:ext cx="3518067" cy="38721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Rectángulo redondeado 6"/>
          <p:cNvSpPr/>
          <p:nvPr/>
        </p:nvSpPr>
        <p:spPr>
          <a:xfrm>
            <a:off x="4034391" y="1001107"/>
            <a:ext cx="3518067" cy="38721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9" name="Picture 2" descr=" - Pictograma (color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2062" y="205404"/>
            <a:ext cx="2858637" cy="2858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 - Pictograma (color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0755" y="4064104"/>
            <a:ext cx="2793896" cy="27938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Imagen 12" descr="Recetas de comida Boliviana: RELLENO DE &lt;strong&gt;PLATANO&lt;/strong&gt;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643" y="1943967"/>
            <a:ext cx="3147930" cy="2639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53153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2"/>
          <p:cNvSpPr txBox="1">
            <a:spLocks/>
          </p:cNvSpPr>
          <p:nvPr/>
        </p:nvSpPr>
        <p:spPr>
          <a:xfrm>
            <a:off x="1323703" y="144735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600" smtClean="0"/>
              <a:t>ASOCIA CON EL IGUAL “PRIMAVERA”</a:t>
            </a:r>
            <a:endParaRPr lang="es-ES" sz="3600" dirty="0"/>
          </a:p>
        </p:txBody>
      </p:sp>
      <p:sp>
        <p:nvSpPr>
          <p:cNvPr id="5" name="CuadroTexto 4"/>
          <p:cNvSpPr txBox="1"/>
          <p:nvPr/>
        </p:nvSpPr>
        <p:spPr>
          <a:xfrm>
            <a:off x="604631" y="1311556"/>
            <a:ext cx="31121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MELOCOTÓN</a:t>
            </a:r>
            <a:endParaRPr lang="es-E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ángulo redondeado 5"/>
          <p:cNvSpPr/>
          <p:nvPr/>
        </p:nvSpPr>
        <p:spPr>
          <a:xfrm>
            <a:off x="155575" y="972617"/>
            <a:ext cx="3518067" cy="38721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Rectángulo redondeado 6"/>
          <p:cNvSpPr/>
          <p:nvPr/>
        </p:nvSpPr>
        <p:spPr>
          <a:xfrm>
            <a:off x="4034391" y="1001107"/>
            <a:ext cx="3518067" cy="38721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8" name="Picture 2" descr=" - Pictograma (color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2062" y="205404"/>
            <a:ext cx="2858637" cy="2858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Imagen 10" descr="Prunus persica - Wikipedia, la enciclopedia libre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283" y="2139436"/>
            <a:ext cx="3026649" cy="2266970"/>
          </a:xfrm>
          <a:prstGeom prst="rect">
            <a:avLst/>
          </a:prstGeom>
        </p:spPr>
      </p:pic>
      <p:pic>
        <p:nvPicPr>
          <p:cNvPr id="12" name="Picture 2" descr=" - Pictograma (color)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2062" y="3834064"/>
            <a:ext cx="2796369" cy="2796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681746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131</Words>
  <Application>Microsoft Office PowerPoint</Application>
  <PresentationFormat>Panorámica</PresentationFormat>
  <Paragraphs>30</Paragraphs>
  <Slides>17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Tema de Office</vt:lpstr>
      <vt:lpstr>ACTIVIDADES AUDICIÓN Y LENGUAJE CARMEN</vt:lpstr>
      <vt:lpstr>UNE CON SU IGUAL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6</cp:revision>
  <dcterms:created xsi:type="dcterms:W3CDTF">2020-03-24T12:34:57Z</dcterms:created>
  <dcterms:modified xsi:type="dcterms:W3CDTF">2020-03-24T13:13:13Z</dcterms:modified>
</cp:coreProperties>
</file>