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3" r:id="rId3"/>
    <p:sldId id="256" r:id="rId4"/>
    <p:sldId id="260" r:id="rId5"/>
    <p:sldId id="262" r:id="rId6"/>
    <p:sldId id="258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AD2A-74A8-4F09-A3C1-10D58E0A7C82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8B8D-AD47-43BB-BCC1-DB6C0404E6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92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AD2A-74A8-4F09-A3C1-10D58E0A7C82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8B8D-AD47-43BB-BCC1-DB6C0404E6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1968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AD2A-74A8-4F09-A3C1-10D58E0A7C82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8B8D-AD47-43BB-BCC1-DB6C0404E6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872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AD2A-74A8-4F09-A3C1-10D58E0A7C82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8B8D-AD47-43BB-BCC1-DB6C0404E6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3246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AD2A-74A8-4F09-A3C1-10D58E0A7C82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8B8D-AD47-43BB-BCC1-DB6C0404E6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263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AD2A-74A8-4F09-A3C1-10D58E0A7C82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8B8D-AD47-43BB-BCC1-DB6C0404E6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393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AD2A-74A8-4F09-A3C1-10D58E0A7C82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8B8D-AD47-43BB-BCC1-DB6C0404E6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78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AD2A-74A8-4F09-A3C1-10D58E0A7C82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8B8D-AD47-43BB-BCC1-DB6C0404E6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425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AD2A-74A8-4F09-A3C1-10D58E0A7C82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8B8D-AD47-43BB-BCC1-DB6C0404E6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505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AD2A-74A8-4F09-A3C1-10D58E0A7C82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8B8D-AD47-43BB-BCC1-DB6C0404E6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9990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AD2A-74A8-4F09-A3C1-10D58E0A7C82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8B8D-AD47-43BB-BCC1-DB6C0404E6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95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9AD2A-74A8-4F09-A3C1-10D58E0A7C82}" type="datetimeFigureOut">
              <a:rPr lang="es-ES" smtClean="0"/>
              <a:t>24/03/2020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28B8D-AD47-43BB-BCC1-DB6C0404E62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003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ACTIVIDADES AUDICIÓN Y LENGUAJE CARMEN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967798"/>
            <a:ext cx="9144000" cy="1655762"/>
          </a:xfrm>
        </p:spPr>
        <p:txBody>
          <a:bodyPr>
            <a:normAutofit/>
          </a:bodyPr>
          <a:lstStyle/>
          <a:p>
            <a:r>
              <a:rPr lang="es-ES" sz="5400" dirty="0" smtClean="0"/>
              <a:t>EBO B Y EBO D</a:t>
            </a:r>
            <a:endParaRPr lang="es-ES" sz="5400" dirty="0"/>
          </a:p>
        </p:txBody>
      </p:sp>
    </p:spTree>
    <p:extLst>
      <p:ext uri="{BB962C8B-B14F-4D97-AF65-F5344CB8AC3E}">
        <p14:creationId xmlns:p14="http://schemas.microsoft.com/office/powerpoint/2010/main" val="1691578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2"/>
          <p:cNvSpPr txBox="1">
            <a:spLocks/>
          </p:cNvSpPr>
          <p:nvPr/>
        </p:nvSpPr>
        <p:spPr>
          <a:xfrm>
            <a:off x="1323703" y="14473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smtClean="0"/>
              <a:t>ASOCIA CON EL IGUAL “PRIMAVERA”</a:t>
            </a:r>
            <a:endParaRPr lang="es-ES" sz="3600" dirty="0"/>
          </a:p>
        </p:txBody>
      </p:sp>
      <p:sp>
        <p:nvSpPr>
          <p:cNvPr id="3" name="CuadroTexto 2"/>
          <p:cNvSpPr txBox="1"/>
          <p:nvPr/>
        </p:nvSpPr>
        <p:spPr>
          <a:xfrm>
            <a:off x="1069852" y="1342334"/>
            <a:ext cx="31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LIMÓN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155575" y="972617"/>
            <a:ext cx="3518067" cy="38721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redondeado 4"/>
          <p:cNvSpPr/>
          <p:nvPr/>
        </p:nvSpPr>
        <p:spPr>
          <a:xfrm>
            <a:off x="4034391" y="1001107"/>
            <a:ext cx="3518067" cy="38721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2062" y="3834064"/>
            <a:ext cx="2796369" cy="2796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5695" y="487778"/>
            <a:ext cx="2764015" cy="275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 descr="Jugo de limón - Wikipedia, la enciclopedia libr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53" y="2141724"/>
            <a:ext cx="3229910" cy="228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775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2"/>
          <p:cNvSpPr txBox="1">
            <a:spLocks/>
          </p:cNvSpPr>
          <p:nvPr/>
        </p:nvSpPr>
        <p:spPr>
          <a:xfrm>
            <a:off x="1323703" y="144735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smtClean="0"/>
              <a:t>ASOCIA CON EL IGUAL “PRIMAVERA”</a:t>
            </a:r>
            <a:endParaRPr lang="es-ES" sz="3600" dirty="0"/>
          </a:p>
        </p:txBody>
      </p:sp>
      <p:sp>
        <p:nvSpPr>
          <p:cNvPr id="3" name="CuadroTexto 2"/>
          <p:cNvSpPr txBox="1"/>
          <p:nvPr/>
        </p:nvSpPr>
        <p:spPr>
          <a:xfrm>
            <a:off x="922223" y="1297636"/>
            <a:ext cx="31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CEREZAS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4034391" y="1001107"/>
            <a:ext cx="3518067" cy="38721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2407" y="446521"/>
            <a:ext cx="3082742" cy="3082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 descr="Cerasus - Wikipedia, la enciclopedia libr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223" y="2098885"/>
            <a:ext cx="2286000" cy="3127248"/>
          </a:xfrm>
          <a:prstGeom prst="rect">
            <a:avLst/>
          </a:prstGeom>
        </p:spPr>
      </p:pic>
      <p:sp>
        <p:nvSpPr>
          <p:cNvPr id="9" name="Rectángulo redondeado 8"/>
          <p:cNvSpPr/>
          <p:nvPr/>
        </p:nvSpPr>
        <p:spPr>
          <a:xfrm>
            <a:off x="306189" y="1001107"/>
            <a:ext cx="3518067" cy="38721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218" name="Picture 2" descr=" - Pictograma (color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2798" y="3747245"/>
            <a:ext cx="3149810" cy="3149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041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2"/>
          <p:cNvSpPr txBox="1">
            <a:spLocks/>
          </p:cNvSpPr>
          <p:nvPr/>
        </p:nvSpPr>
        <p:spPr>
          <a:xfrm>
            <a:off x="1323703" y="144735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smtClean="0"/>
              <a:t>ASOCIA CON EL IGUAL “PRIMAVERA”</a:t>
            </a:r>
            <a:endParaRPr lang="es-ES" sz="3600" dirty="0"/>
          </a:p>
        </p:txBody>
      </p:sp>
      <p:sp>
        <p:nvSpPr>
          <p:cNvPr id="3" name="CuadroTexto 2"/>
          <p:cNvSpPr txBox="1"/>
          <p:nvPr/>
        </p:nvSpPr>
        <p:spPr>
          <a:xfrm>
            <a:off x="922223" y="1297636"/>
            <a:ext cx="31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TOMATE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4034391" y="1001107"/>
            <a:ext cx="3518067" cy="38721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redondeado 6"/>
          <p:cNvSpPr/>
          <p:nvPr/>
        </p:nvSpPr>
        <p:spPr>
          <a:xfrm>
            <a:off x="306189" y="1001107"/>
            <a:ext cx="3518067" cy="38721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 descr="Cuaderno de salud y dietética. : Ensalada rica en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13" y="2271163"/>
            <a:ext cx="2650545" cy="1987908"/>
          </a:xfrm>
          <a:prstGeom prst="rect">
            <a:avLst/>
          </a:prstGeom>
        </p:spPr>
      </p:pic>
      <p:pic>
        <p:nvPicPr>
          <p:cNvPr id="10" name="Picture 4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0755" y="3887641"/>
            <a:ext cx="2793896" cy="279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 - Pictograma (color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2017" y="144735"/>
            <a:ext cx="2642634" cy="263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103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2"/>
          <p:cNvSpPr txBox="1">
            <a:spLocks/>
          </p:cNvSpPr>
          <p:nvPr/>
        </p:nvSpPr>
        <p:spPr>
          <a:xfrm>
            <a:off x="1323703" y="144735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smtClean="0"/>
              <a:t>ASOCIA CON EL IGUAL “PRIMAVERA”</a:t>
            </a:r>
            <a:endParaRPr lang="es-ES" sz="3600" dirty="0"/>
          </a:p>
        </p:txBody>
      </p:sp>
      <p:sp>
        <p:nvSpPr>
          <p:cNvPr id="3" name="CuadroTexto 2"/>
          <p:cNvSpPr txBox="1"/>
          <p:nvPr/>
        </p:nvSpPr>
        <p:spPr>
          <a:xfrm>
            <a:off x="664567" y="1318716"/>
            <a:ext cx="31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ZANAHORIA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4034391" y="1001107"/>
            <a:ext cx="3518067" cy="38721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redondeado 4"/>
          <p:cNvSpPr/>
          <p:nvPr/>
        </p:nvSpPr>
        <p:spPr>
          <a:xfrm>
            <a:off x="306189" y="1001107"/>
            <a:ext cx="3518067" cy="38721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2017" y="144735"/>
            <a:ext cx="2642634" cy="263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2017" y="4060292"/>
            <a:ext cx="2719726" cy="270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 descr="Hortalizas de Raíz. ~ Guía para plantar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01" y="2031162"/>
            <a:ext cx="2965841" cy="2775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20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2"/>
          <p:cNvSpPr txBox="1">
            <a:spLocks/>
          </p:cNvSpPr>
          <p:nvPr/>
        </p:nvSpPr>
        <p:spPr>
          <a:xfrm>
            <a:off x="1323703" y="144735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smtClean="0"/>
              <a:t>ASOCIA CON EL IGUAL “PRIMAVERA”</a:t>
            </a:r>
            <a:endParaRPr lang="es-ES" sz="3600" dirty="0"/>
          </a:p>
        </p:txBody>
      </p:sp>
      <p:sp>
        <p:nvSpPr>
          <p:cNvPr id="4" name="Rectángulo redondeado 3"/>
          <p:cNvSpPr/>
          <p:nvPr/>
        </p:nvSpPr>
        <p:spPr>
          <a:xfrm>
            <a:off x="4034391" y="1001107"/>
            <a:ext cx="3518067" cy="38721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redondeado 4"/>
          <p:cNvSpPr/>
          <p:nvPr/>
        </p:nvSpPr>
        <p:spPr>
          <a:xfrm>
            <a:off x="306189" y="1001107"/>
            <a:ext cx="3518067" cy="38721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2017" y="144735"/>
            <a:ext cx="2642634" cy="263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4775" y="3521576"/>
            <a:ext cx="2703262" cy="270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 - Fot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84" y="1344894"/>
            <a:ext cx="3198372" cy="318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2813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2"/>
          <p:cNvSpPr txBox="1">
            <a:spLocks/>
          </p:cNvSpPr>
          <p:nvPr/>
        </p:nvSpPr>
        <p:spPr>
          <a:xfrm>
            <a:off x="1323703" y="144735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smtClean="0"/>
              <a:t>ASOCIA CON EL IGUAL “PRIMAVERA”</a:t>
            </a:r>
            <a:endParaRPr lang="es-ES" sz="3600" dirty="0"/>
          </a:p>
        </p:txBody>
      </p:sp>
      <p:sp>
        <p:nvSpPr>
          <p:cNvPr id="4" name="Rectángulo redondeado 3"/>
          <p:cNvSpPr/>
          <p:nvPr/>
        </p:nvSpPr>
        <p:spPr>
          <a:xfrm>
            <a:off x="4034391" y="1001107"/>
            <a:ext cx="3518067" cy="38721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redondeado 4"/>
          <p:cNvSpPr/>
          <p:nvPr/>
        </p:nvSpPr>
        <p:spPr>
          <a:xfrm>
            <a:off x="306189" y="1001107"/>
            <a:ext cx="3518067" cy="38721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2017" y="4060292"/>
            <a:ext cx="2719726" cy="270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Picture 2" descr=" - F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80" y="1460332"/>
            <a:ext cx="3214483" cy="320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 - Pictograma (color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0321" y="374786"/>
            <a:ext cx="2851422" cy="285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660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2"/>
          <p:cNvSpPr txBox="1">
            <a:spLocks/>
          </p:cNvSpPr>
          <p:nvPr/>
        </p:nvSpPr>
        <p:spPr>
          <a:xfrm>
            <a:off x="1323703" y="144735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smtClean="0"/>
              <a:t>ASOCIA CON EL IGUAL “PRIMAVERA”</a:t>
            </a:r>
            <a:endParaRPr lang="es-ES" sz="3600" dirty="0"/>
          </a:p>
        </p:txBody>
      </p:sp>
      <p:sp>
        <p:nvSpPr>
          <p:cNvPr id="3" name="Rectángulo redondeado 2"/>
          <p:cNvSpPr/>
          <p:nvPr/>
        </p:nvSpPr>
        <p:spPr>
          <a:xfrm>
            <a:off x="4034391" y="1001107"/>
            <a:ext cx="3518067" cy="38721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redondeado 3"/>
          <p:cNvSpPr/>
          <p:nvPr/>
        </p:nvSpPr>
        <p:spPr>
          <a:xfrm>
            <a:off x="306189" y="1001107"/>
            <a:ext cx="3518067" cy="38721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Picture 4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0321" y="374786"/>
            <a:ext cx="2851422" cy="285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8" name="Picture 2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9511" y="3456259"/>
            <a:ext cx="2876383" cy="287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 - Fot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1" y="1363580"/>
            <a:ext cx="2873479" cy="2861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710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2"/>
          <p:cNvSpPr txBox="1">
            <a:spLocks/>
          </p:cNvSpPr>
          <p:nvPr/>
        </p:nvSpPr>
        <p:spPr>
          <a:xfrm>
            <a:off x="1323703" y="144735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smtClean="0"/>
              <a:t>ASOCIA CON EL IGUAL “PRIMAVERA”</a:t>
            </a:r>
            <a:endParaRPr lang="es-ES" sz="3600" dirty="0"/>
          </a:p>
        </p:txBody>
      </p:sp>
      <p:sp>
        <p:nvSpPr>
          <p:cNvPr id="3" name="Rectángulo redondeado 2"/>
          <p:cNvSpPr/>
          <p:nvPr/>
        </p:nvSpPr>
        <p:spPr>
          <a:xfrm>
            <a:off x="4034391" y="1001107"/>
            <a:ext cx="3518067" cy="38721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redondeado 3"/>
          <p:cNvSpPr/>
          <p:nvPr/>
        </p:nvSpPr>
        <p:spPr>
          <a:xfrm>
            <a:off x="306189" y="1001107"/>
            <a:ext cx="3518067" cy="38721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9511" y="3456259"/>
            <a:ext cx="2876383" cy="287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2" name="Picture 2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5195" y="232429"/>
            <a:ext cx="2780130" cy="2780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 descr="Con el pelo alborotado: Cómo combinar una &lt;strong&gt;falda&lt;/strong&gt; fucsia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23" y="1860700"/>
            <a:ext cx="2438400" cy="2752725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922223" y="1355421"/>
            <a:ext cx="31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FALDA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954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3346" y="0"/>
            <a:ext cx="11486147" cy="1764632"/>
          </a:xfrm>
        </p:spPr>
        <p:txBody>
          <a:bodyPr>
            <a:noAutofit/>
          </a:bodyPr>
          <a:lstStyle/>
          <a:p>
            <a:r>
              <a:rPr lang="es-ES" sz="7200" dirty="0" smtClean="0"/>
              <a:t>UNE CON SU IGUAL</a:t>
            </a:r>
            <a:endParaRPr lang="es-ES" sz="7200" dirty="0"/>
          </a:p>
        </p:txBody>
      </p:sp>
      <p:pic>
        <p:nvPicPr>
          <p:cNvPr id="16388" name="Picture 4" descr="http://www.arasaac.org/classes/img/thumbnail.php?i=c2l6ZT0zMDAmcnV0YT0uLi8uLi9yZXBvc2l0b3Jpby9vcmlnaW5hbGVzLzgyNDMucG5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059" y="225391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 descr="http://www.arasaac.org/classes/img/thumbnail.php?i=c2l6ZT0zMDAmcnV0YT0uLi8uLi9yZXBvc2l0b3Jpby9vcmlnaW5hbGVzLzQ2NjcucG5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817" y="225391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209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23703" y="144735"/>
            <a:ext cx="9144000" cy="1655762"/>
          </a:xfrm>
        </p:spPr>
        <p:txBody>
          <a:bodyPr>
            <a:normAutofit/>
          </a:bodyPr>
          <a:lstStyle/>
          <a:p>
            <a:r>
              <a:rPr lang="es-ES" sz="3600" dirty="0" smtClean="0"/>
              <a:t>ASOCIA CON EL IGUAL “PRIMAVERA”</a:t>
            </a:r>
            <a:endParaRPr lang="es-ES" sz="36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122948" y="1342890"/>
            <a:ext cx="31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AMAPOLA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2" descr="Resultado de imagen de AMAPOL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8" name="Imagen 7" descr="Flores y Palabras: Tiempo de amapola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29" y="2170772"/>
            <a:ext cx="3887287" cy="3032084"/>
          </a:xfrm>
          <a:prstGeom prst="rect">
            <a:avLst/>
          </a:prstGeom>
        </p:spPr>
      </p:pic>
      <p:sp>
        <p:nvSpPr>
          <p:cNvPr id="9" name="Rectángulo redondeado 8"/>
          <p:cNvSpPr/>
          <p:nvPr/>
        </p:nvSpPr>
        <p:spPr>
          <a:xfrm>
            <a:off x="155575" y="972616"/>
            <a:ext cx="4207878" cy="46742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30" name="Picture 6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6037" y="160338"/>
            <a:ext cx="2697695" cy="2697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ángulo redondeado 11"/>
          <p:cNvSpPr/>
          <p:nvPr/>
        </p:nvSpPr>
        <p:spPr>
          <a:xfrm>
            <a:off x="4783722" y="972616"/>
            <a:ext cx="4207878" cy="46742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32" name="Picture 8" descr=" - Pictograma (color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1869" y="3545305"/>
            <a:ext cx="2655805" cy="2655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842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23703" y="144735"/>
            <a:ext cx="9144000" cy="1655762"/>
          </a:xfrm>
        </p:spPr>
        <p:txBody>
          <a:bodyPr>
            <a:normAutofit/>
          </a:bodyPr>
          <a:lstStyle/>
          <a:p>
            <a:r>
              <a:rPr lang="es-ES" sz="3600" dirty="0" smtClean="0"/>
              <a:t>ASOCIA CON EL IGUAL “PRIMAVERA”</a:t>
            </a:r>
            <a:endParaRPr lang="es-ES" sz="36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122948" y="1238158"/>
            <a:ext cx="31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MARGARITA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2" descr="Resultado de imagen de AMAPOL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Rectángulo redondeado 8"/>
          <p:cNvSpPr/>
          <p:nvPr/>
        </p:nvSpPr>
        <p:spPr>
          <a:xfrm>
            <a:off x="155575" y="972616"/>
            <a:ext cx="4207878" cy="46742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30" name="Picture 6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323" y="160338"/>
            <a:ext cx="2791409" cy="279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ángulo redondeado 11"/>
          <p:cNvSpPr/>
          <p:nvPr/>
        </p:nvSpPr>
        <p:spPr>
          <a:xfrm>
            <a:off x="4783722" y="972616"/>
            <a:ext cx="4207878" cy="46742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Imagen 1" descr="NaturAranjuez: Margarita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72" y="1816539"/>
            <a:ext cx="3930316" cy="3661359"/>
          </a:xfrm>
          <a:prstGeom prst="rect">
            <a:avLst/>
          </a:prstGeom>
        </p:spPr>
      </p:pic>
      <p:pic>
        <p:nvPicPr>
          <p:cNvPr id="4098" name="Picture 2" descr=" - Pictograma (color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3175" y="3465096"/>
            <a:ext cx="3027236" cy="302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37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23703" y="144735"/>
            <a:ext cx="9144000" cy="1655762"/>
          </a:xfrm>
        </p:spPr>
        <p:txBody>
          <a:bodyPr>
            <a:normAutofit/>
          </a:bodyPr>
          <a:lstStyle/>
          <a:p>
            <a:r>
              <a:rPr lang="es-ES" sz="3600" dirty="0" smtClean="0"/>
              <a:t>ASOCIA CON EL IGUAL “PRIMAVERA”</a:t>
            </a:r>
            <a:endParaRPr lang="es-ES" sz="3600" dirty="0"/>
          </a:p>
        </p:txBody>
      </p:sp>
      <p:sp>
        <p:nvSpPr>
          <p:cNvPr id="6" name="CuadroTexto 5"/>
          <p:cNvSpPr txBox="1"/>
          <p:nvPr/>
        </p:nvSpPr>
        <p:spPr>
          <a:xfrm>
            <a:off x="922223" y="1297636"/>
            <a:ext cx="31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ROSA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2" descr="Resultado de imagen de AMAPOL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Rectángulo redondeado 8"/>
          <p:cNvSpPr/>
          <p:nvPr/>
        </p:nvSpPr>
        <p:spPr>
          <a:xfrm>
            <a:off x="155575" y="972617"/>
            <a:ext cx="3518067" cy="38721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32" name="Picture 8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3480" y="3898231"/>
            <a:ext cx="2655805" cy="2655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ángulo redondeado 10"/>
          <p:cNvSpPr/>
          <p:nvPr/>
        </p:nvSpPr>
        <p:spPr>
          <a:xfrm>
            <a:off x="4034391" y="1001107"/>
            <a:ext cx="3518067" cy="38721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 descr="&lt;strong&gt;Rosa&lt;/strong&gt; 'Mister Lincoln' - Wikipedia, la enciclopedia libr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63" y="1930271"/>
            <a:ext cx="2853371" cy="2743200"/>
          </a:xfrm>
          <a:prstGeom prst="rect">
            <a:avLst/>
          </a:prstGeom>
        </p:spPr>
      </p:pic>
      <p:pic>
        <p:nvPicPr>
          <p:cNvPr id="3074" name="Picture 2" descr=" - Pictograma (color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257" y="719236"/>
            <a:ext cx="2994892" cy="299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407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23703" y="144735"/>
            <a:ext cx="9144000" cy="1655762"/>
          </a:xfrm>
        </p:spPr>
        <p:txBody>
          <a:bodyPr>
            <a:normAutofit/>
          </a:bodyPr>
          <a:lstStyle/>
          <a:p>
            <a:r>
              <a:rPr lang="es-ES" sz="3600" dirty="0" smtClean="0"/>
              <a:t>ASOCIA CON EL IGUAL “PRIMAVERA”</a:t>
            </a:r>
            <a:endParaRPr lang="es-ES" sz="36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122948" y="1342890"/>
            <a:ext cx="31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GIRASOL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2" descr="Resultado de imagen de AMAPOL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Rectángulo redondeado 8"/>
          <p:cNvSpPr/>
          <p:nvPr/>
        </p:nvSpPr>
        <p:spPr>
          <a:xfrm>
            <a:off x="155575" y="972617"/>
            <a:ext cx="3518067" cy="38721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32" name="Picture 8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3480" y="3898231"/>
            <a:ext cx="2655805" cy="2655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 descr="&lt;strong&gt;girasol&lt;/strong&gt; - Wikcionari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42" y="2268986"/>
            <a:ext cx="2775284" cy="2081463"/>
          </a:xfrm>
          <a:prstGeom prst="rect">
            <a:avLst/>
          </a:prstGeom>
        </p:spPr>
      </p:pic>
      <p:sp>
        <p:nvSpPr>
          <p:cNvPr id="11" name="Rectángulo redondeado 10"/>
          <p:cNvSpPr/>
          <p:nvPr/>
        </p:nvSpPr>
        <p:spPr>
          <a:xfrm>
            <a:off x="4034391" y="1001107"/>
            <a:ext cx="3518067" cy="38721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0" name="Picture 2" descr=" - Pictograma (color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951" y="746383"/>
            <a:ext cx="2563334" cy="256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622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2"/>
          <p:cNvSpPr txBox="1">
            <a:spLocks/>
          </p:cNvSpPr>
          <p:nvPr/>
        </p:nvSpPr>
        <p:spPr>
          <a:xfrm>
            <a:off x="1323703" y="14473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smtClean="0"/>
              <a:t>ASOCIA CON EL IGUAL “PRIMAVERA”</a:t>
            </a:r>
            <a:endParaRPr lang="es-ES" sz="3600" dirty="0"/>
          </a:p>
        </p:txBody>
      </p:sp>
      <p:sp>
        <p:nvSpPr>
          <p:cNvPr id="3" name="CuadroTexto 2"/>
          <p:cNvSpPr txBox="1"/>
          <p:nvPr/>
        </p:nvSpPr>
        <p:spPr>
          <a:xfrm>
            <a:off x="922223" y="1297636"/>
            <a:ext cx="31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FRESA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155575" y="972617"/>
            <a:ext cx="3518067" cy="38721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redondeado 5"/>
          <p:cNvSpPr/>
          <p:nvPr/>
        </p:nvSpPr>
        <p:spPr>
          <a:xfrm>
            <a:off x="4034391" y="1001107"/>
            <a:ext cx="3518067" cy="38721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 descr="Nutrición, Dietética y Salud: &lt;strong&gt;Fresa&lt;/strong&gt; y fresó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90" y="1836367"/>
            <a:ext cx="2857500" cy="2857500"/>
          </a:xfrm>
          <a:prstGeom prst="rect">
            <a:avLst/>
          </a:prstGeom>
        </p:spPr>
      </p:pic>
      <p:pic>
        <p:nvPicPr>
          <p:cNvPr id="5122" name="Picture 2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2062" y="205404"/>
            <a:ext cx="2858637" cy="285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 - Pictograma (color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0755" y="4064104"/>
            <a:ext cx="2793896" cy="279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442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323703" y="14473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smtClean="0"/>
              <a:t>ASOCIA CON EL IGUAL “PRIMAVERA”</a:t>
            </a:r>
            <a:endParaRPr lang="es-ES" sz="3600" dirty="0"/>
          </a:p>
        </p:txBody>
      </p:sp>
      <p:sp>
        <p:nvSpPr>
          <p:cNvPr id="5" name="CuadroTexto 4"/>
          <p:cNvSpPr txBox="1"/>
          <p:nvPr/>
        </p:nvSpPr>
        <p:spPr>
          <a:xfrm>
            <a:off x="922223" y="1297636"/>
            <a:ext cx="31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PLÁTANO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155575" y="972617"/>
            <a:ext cx="3518067" cy="38721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redondeado 6"/>
          <p:cNvSpPr/>
          <p:nvPr/>
        </p:nvSpPr>
        <p:spPr>
          <a:xfrm>
            <a:off x="4034391" y="1001107"/>
            <a:ext cx="3518067" cy="38721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2062" y="205404"/>
            <a:ext cx="2858637" cy="285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 - Pictograma (colo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0755" y="4064104"/>
            <a:ext cx="2793896" cy="279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n 12" descr="Recetas de comida Boliviana: RELLENO DE &lt;strong&gt;PLATANO&lt;/strong&gt;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43" y="1943967"/>
            <a:ext cx="3147930" cy="263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315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323703" y="14473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smtClean="0"/>
              <a:t>ASOCIA CON EL IGUAL “PRIMAVERA”</a:t>
            </a:r>
            <a:endParaRPr lang="es-ES" sz="3600" dirty="0"/>
          </a:p>
        </p:txBody>
      </p:sp>
      <p:sp>
        <p:nvSpPr>
          <p:cNvPr id="5" name="CuadroTexto 4"/>
          <p:cNvSpPr txBox="1"/>
          <p:nvPr/>
        </p:nvSpPr>
        <p:spPr>
          <a:xfrm>
            <a:off x="604631" y="1311556"/>
            <a:ext cx="31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MELOCOTÓN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155575" y="972617"/>
            <a:ext cx="3518067" cy="38721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redondeado 6"/>
          <p:cNvSpPr/>
          <p:nvPr/>
        </p:nvSpPr>
        <p:spPr>
          <a:xfrm>
            <a:off x="4034391" y="1001107"/>
            <a:ext cx="3518067" cy="38721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Picture 2" descr=" - Pictograma (colo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2062" y="205404"/>
            <a:ext cx="2858637" cy="285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n 10" descr="Prunus persica - Wikipedia, la enciclopedia libr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3" y="2139436"/>
            <a:ext cx="3026649" cy="2266970"/>
          </a:xfrm>
          <a:prstGeom prst="rect">
            <a:avLst/>
          </a:prstGeom>
        </p:spPr>
      </p:pic>
      <p:pic>
        <p:nvPicPr>
          <p:cNvPr id="12" name="Picture 2" descr=" - Pictograma (color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2062" y="3834064"/>
            <a:ext cx="2796369" cy="2796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8174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131</Words>
  <Application>Microsoft Office PowerPoint</Application>
  <PresentationFormat>Panorámica</PresentationFormat>
  <Paragraphs>30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de Office</vt:lpstr>
      <vt:lpstr>ACTIVIDADES AUDICIÓN Y LENGUAJE CARMEN</vt:lpstr>
      <vt:lpstr>UNE CON SU IGUAL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6</cp:revision>
  <dcterms:created xsi:type="dcterms:W3CDTF">2020-03-24T12:34:57Z</dcterms:created>
  <dcterms:modified xsi:type="dcterms:W3CDTF">2020-03-24T13:13:13Z</dcterms:modified>
</cp:coreProperties>
</file>