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88328D-13C7-4574-BACD-E316AF7DBD38}" v="28" dt="2023-07-14T21:44:06.0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85" d="100"/>
          <a:sy n="85" d="100"/>
        </p:scale>
        <p:origin x="4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14/07/2023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14/07/2023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14/07/2023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14/07/2023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14/07/2023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14/07/2023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14/07/2023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14/07/2023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14/07/2023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14/07/2023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14/07/2023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14/07/2023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Imagen 4" descr="Interfaz de usuario gráfica, Texto&#10;&#10;Descripción generada automáticamente">
            <a:extLst>
              <a:ext uri="{FF2B5EF4-FFF2-40B4-BE49-F238E27FC236}">
                <a16:creationId xmlns:a16="http://schemas.microsoft.com/office/drawing/2014/main" id="{2F5CE4B3-529F-F317-2C29-D8E0C7F946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pic>
        <p:nvPicPr>
          <p:cNvPr id="5" name="Imagen 5" descr="Imagen que contiene Texto&#10;&#10;Descripción generada automáticamente">
            <a:extLst>
              <a:ext uri="{FF2B5EF4-FFF2-40B4-BE49-F238E27FC236}">
                <a16:creationId xmlns:a16="http://schemas.microsoft.com/office/drawing/2014/main" id="{8C41E200-828F-F545-BEB9-66EF41D29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717" y="6402408"/>
            <a:ext cx="1455045" cy="471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8648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33</cp:revision>
  <dcterms:created xsi:type="dcterms:W3CDTF">2023-07-14T21:24:28Z</dcterms:created>
  <dcterms:modified xsi:type="dcterms:W3CDTF">2023-07-14T21:47:14Z</dcterms:modified>
</cp:coreProperties>
</file>