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8328D-13C7-4574-BACD-E316AF7DBD38}" v="28" dt="2023-07-14T21:44:06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14/07/2023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4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2F5CE4B3-529F-F317-2C29-D8E0C7F946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5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8C41E200-828F-F545-BEB9-66EF41D29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17" y="6402408"/>
            <a:ext cx="1455045" cy="47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64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33</cp:revision>
  <dcterms:created xsi:type="dcterms:W3CDTF">2023-07-14T21:24:28Z</dcterms:created>
  <dcterms:modified xsi:type="dcterms:W3CDTF">2023-07-14T21:47:14Z</dcterms:modified>
</cp:coreProperties>
</file>