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03C623-C056-2A96-0C75-2512570101AA}" v="191" dt="2024-02-09T19:47:38.5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46" d="100"/>
          <a:sy n="46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18E770-44AE-47D5-B4B1-71BEC9A9D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663960"/>
            <a:ext cx="9456049" cy="3594112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4CA91C7-81A9-46F3-B0F4-D9AB880851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667581"/>
            <a:ext cx="9456049" cy="1197387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AA648C8-9681-4994-B52A-1A8BC79127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1248" y="6102693"/>
            <a:ext cx="2743200" cy="365125"/>
          </a:xfrm>
        </p:spPr>
        <p:txBody>
          <a:bodyPr/>
          <a:lstStyle/>
          <a:p>
            <a:fld id="{AE3425CA-4B9D-4420-BB9E-C250DB30E421}" type="datetime1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77F203-CB10-488B-82DC-9D0571A5E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72B2E9B-C8B7-4716-9D05-265A04246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9EED8031-DD67-43C6-94A0-646636C95560}"/>
              </a:ext>
            </a:extLst>
          </p:cNvPr>
          <p:cNvCxnSpPr>
            <a:cxnSpLocks/>
          </p:cNvCxnSpPr>
          <p:nvPr/>
        </p:nvCxnSpPr>
        <p:spPr>
          <a:xfrm>
            <a:off x="360154" y="4495800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558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E3C3B3-C67F-4C48-A663-EF010429E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94C4B3F-B3CB-4CF0-AEC8-1893A6A27E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46D005-2B71-4325-A646-A2278C3A2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B861-3779-4E37-8DF0-E9EB3EA96210}" type="datetime1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B356B01-AE16-42EF-B970-5CAF0C891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BF9BE2-24F4-4F83-8E64-4307C9794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56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6601120-856A-4F01-B7C1-D87A1E5F81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874324" y="552782"/>
            <a:ext cx="2620891" cy="52947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9D62358-C84C-4947-B826-FF738422EA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52782"/>
            <a:ext cx="6803155" cy="529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7971139-AA1A-46DB-B793-17FB8E6E8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8388-E864-4553-9937-AE9FC5E50CFC}" type="datetime1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B2E06F6-0FE2-40FB-BFEE-010C22293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BA7B1B-13A1-41BA-B924-FD11450C1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2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142B9A-9384-46B2-8B4F-B9C2035CA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B413CF4-CD0B-4F3C-A1CE-1BA3EFDEE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1DE659-17B0-4F70-8F1C-93BF4DB64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1E1E-C50D-4FD4-8B1E-ECD78340D9AB}" type="datetime1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7AB0750-AB4E-4FCF-9B52-BC954760B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466B99-C716-4464-B695-623F4C5A9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564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72233A-AD59-4FB1-A1CA-AABFAE040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552782"/>
            <a:ext cx="9538428" cy="371441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A656964-650B-4E87-9541-0E659DEC0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9" y="4672584"/>
            <a:ext cx="9538428" cy="1143802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21BB50-DF4A-47B5-A3AD-18712A3AD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83AFB-9E54-459E-8C6D-0913AC3BA5D7}" type="datetime1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CDF59B3-D1B8-4A51-AD6E-868C5BF6F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50CA779-6272-4A15-A566-20C4E9A60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0B86E8F-91EA-4626-BCA8-3B4973C7C9D6}"/>
              </a:ext>
            </a:extLst>
          </p:cNvPr>
          <p:cNvCxnSpPr>
            <a:cxnSpLocks/>
          </p:cNvCxnSpPr>
          <p:nvPr/>
        </p:nvCxnSpPr>
        <p:spPr>
          <a:xfrm>
            <a:off x="360154" y="4495800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960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152A00-5BBD-436C-BB6D-CE650FC46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52783"/>
            <a:ext cx="9683871" cy="13258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FB3E2E-F3C4-4CDD-9138-86AE7A1B56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1248" y="2108362"/>
            <a:ext cx="4507926" cy="37216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795CD01-B639-46B6-B53D-18FE1E39A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99171" y="2108362"/>
            <a:ext cx="4825948" cy="37216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96E34C3-86AC-48F9-92A4-F17BFAF9E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44B6-0CA7-46BA-A00B-1E68E5C3ED0C}" type="datetime1">
              <a:rPr lang="en-US" smtClean="0"/>
              <a:t>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75D6A29-C51F-4654-82AD-04056FA6C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B21EEB6-57E6-40E7-9702-1D5999B50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F929C81A-4806-44FF-99D8-13A65B2D066F}"/>
              </a:ext>
            </a:extLst>
          </p:cNvPr>
          <p:cNvCxnSpPr>
            <a:cxnSpLocks/>
          </p:cNvCxnSpPr>
          <p:nvPr/>
        </p:nvCxnSpPr>
        <p:spPr>
          <a:xfrm>
            <a:off x="375523" y="2004012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08DDCF9-5353-4B5F-8565-8C27F795A4BF}"/>
              </a:ext>
            </a:extLst>
          </p:cNvPr>
          <p:cNvCxnSpPr>
            <a:cxnSpLocks/>
          </p:cNvCxnSpPr>
          <p:nvPr/>
        </p:nvCxnSpPr>
        <p:spPr>
          <a:xfrm>
            <a:off x="5563342" y="2004012"/>
            <a:ext cx="0" cy="404869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6495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B0D1A9-BF08-4C6D-805E-244B234EE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57784"/>
            <a:ext cx="943957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920C1D8-0907-4FDB-BFAD-36E14AF98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2114185"/>
            <a:ext cx="4438887" cy="693761"/>
          </a:xfrm>
        </p:spPr>
        <p:txBody>
          <a:bodyPr anchor="b"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16A4441-5FC3-4F86-8ADE-ED90424DB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1248" y="2900451"/>
            <a:ext cx="4438887" cy="30285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3CEB34D-DB36-47E0-AE2C-FBEBA27207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95090" y="2114185"/>
            <a:ext cx="4485728" cy="693761"/>
          </a:xfrm>
        </p:spPr>
        <p:txBody>
          <a:bodyPr anchor="b"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F056219-D498-410D-8F2C-03045AE480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95090" y="2900451"/>
            <a:ext cx="4485730" cy="30285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A8DC9AD-F6B8-44D0-8169-84553C1F9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F549-537C-41EC-B9CC-5B6A9AC2A6A7}" type="datetime1">
              <a:rPr lang="en-US" smtClean="0"/>
              <a:t>2/9/2024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F9985ED-7382-4F00-845D-4F27841B5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6A2CC25-9EC7-4706-9BD4-5E20C4B33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4DBC7D26-1B30-46B8-8221-09886FA3D030}"/>
              </a:ext>
            </a:extLst>
          </p:cNvPr>
          <p:cNvCxnSpPr>
            <a:cxnSpLocks/>
          </p:cNvCxnSpPr>
          <p:nvPr/>
        </p:nvCxnSpPr>
        <p:spPr>
          <a:xfrm>
            <a:off x="375523" y="2004012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C4186A75-E140-4995-A8BB-89B5ACE678D2}"/>
              </a:ext>
            </a:extLst>
          </p:cNvPr>
          <p:cNvCxnSpPr>
            <a:cxnSpLocks/>
          </p:cNvCxnSpPr>
          <p:nvPr/>
        </p:nvCxnSpPr>
        <p:spPr>
          <a:xfrm>
            <a:off x="5563342" y="2004012"/>
            <a:ext cx="0" cy="404869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6548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D221C2-B85F-435F-8DF3-C714A5472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399FE38-24D5-4D5F-A92E-E4F8B23FB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8D56-3D0E-48B8-8218-1F3A06A96C62}" type="datetime1">
              <a:rPr lang="en-US" smtClean="0"/>
              <a:t>2/9/2024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629DF69-BE29-4038-9744-17BFC57B8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8B9496F-64EC-46E7-97F0-BCB7E79F8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99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E9F19E0-8FE3-45E8-A227-D74EEF1A6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309E-27D4-401F-A74A-DEA16C7B51DC}" type="datetime1">
              <a:rPr lang="en-US" smtClean="0"/>
              <a:t>2/9/2024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BFB1926-56F3-40BC-A03F-62B969419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AFFE2B6-07A4-4AA0-9BCE-204E13DA4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243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06266A-CB24-44C5-B2E8-01142084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9283"/>
            <a:ext cx="4603963" cy="2572489"/>
          </a:xfrm>
        </p:spPr>
        <p:txBody>
          <a:bodyPr anchor="ctr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39DBD1-7133-47A5-A771-2CEA18533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796" y="549283"/>
            <a:ext cx="4455517" cy="531970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76A729F-B24D-424E-B067-003B0601F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1248" y="3296498"/>
            <a:ext cx="4603963" cy="2572489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1FA7323-5497-426C-9DD9-3CF69E88E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B81-2BC3-42D7-B67D-05C685AA80AD}" type="datetime1">
              <a:rPr lang="en-US" smtClean="0"/>
              <a:t>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5FD7667-4D25-40AF-9D6D-FCB2C21E8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4650918-EDF8-47A5-BEA8-AC9A7A153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4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5C5D2B-FAFB-4BC9-A917-610FDCD0B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552782"/>
            <a:ext cx="4608576" cy="2569464"/>
          </a:xfr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226A694-5302-42BE-8A7A-6007C10F8F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25952" y="552783"/>
            <a:ext cx="4663440" cy="530826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8E4481C-81D6-4329-8203-70B3FCC3F8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1249" y="3300984"/>
            <a:ext cx="4608576" cy="2569464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7AD6C12-26C4-4DF7-B013-56D0849AC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B8F2B-E487-4905-B553-FB649F2B6F23}" type="datetime1">
              <a:rPr lang="en-US" smtClean="0"/>
              <a:t>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CE2F307-FB97-40EC-8517-E6F351B3D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0C1B397-305A-42B7-A763-829634B93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48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B4BD48A-4D17-4225-AC4D-67B4C686C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52782"/>
            <a:ext cx="9489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7F14A2B-77AF-4E51-B0C1-0D361EF81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2096199"/>
            <a:ext cx="9489000" cy="3747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239C2F5-57CA-4152-A766-8F877538FB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1248" y="610269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1000" b="1" kern="1200" cap="all" spc="3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EF7C3A7-D6F6-4D38-A7C3-B72967BB81A6}" type="datetime1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225FB5-D02B-4BB9-8B8B-D1A11CFE89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234260" y="242762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1000" b="1" kern="1200" cap="all" spc="3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F6244FF-6F88-4090-A77F-499DF9AAE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15546" y="5878515"/>
            <a:ext cx="952229" cy="420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3200" b="1" kern="1200" cap="all" spc="3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194AEDE-F25F-43E6-A2C4-7FFF41074990}"/>
              </a:ext>
            </a:extLst>
          </p:cNvPr>
          <p:cNvSpPr/>
          <p:nvPr/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4C793C08-EF4C-422B-A728-6C717C47DF6F}"/>
              </a:ext>
            </a:extLst>
          </p:cNvPr>
          <p:cNvCxnSpPr>
            <a:cxnSpLocks/>
          </p:cNvCxnSpPr>
          <p:nvPr/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FE825BC6-56A8-46DE-8037-A9A577624B0D}"/>
              </a:ext>
            </a:extLst>
          </p:cNvPr>
          <p:cNvCxnSpPr>
            <a:cxnSpLocks/>
          </p:cNvCxnSpPr>
          <p:nvPr/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2254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43" r:id="rId5"/>
    <p:sldLayoutId id="2147483848" r:id="rId6"/>
    <p:sldLayoutId id="2147483844" r:id="rId7"/>
    <p:sldLayoutId id="2147483845" r:id="rId8"/>
    <p:sldLayoutId id="2147483846" r:id="rId9"/>
    <p:sldLayoutId id="2147483847" r:id="rId10"/>
    <p:sldLayoutId id="214748384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194AEDE-F25F-43E6-A2C4-7FFF410749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4C793C08-EF4C-422B-A728-6C717C47DF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FE825BC6-56A8-46DE-8037-A9A577624B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Background Fill">
            <a:extLst>
              <a:ext uri="{FF2B5EF4-FFF2-40B4-BE49-F238E27FC236}">
                <a16:creationId xmlns:a16="http://schemas.microsoft.com/office/drawing/2014/main" xmlns="" id="{68CA250C-CF5A-4736-9249-D6111F7C55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xmlns="" id="{A2377FF1-E6F9-DB22-B108-6E8CE0EEF7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582" r="6" b="6"/>
          <a:stretch/>
        </p:blipFill>
        <p:spPr>
          <a:xfrm>
            <a:off x="143793" y="-431311"/>
            <a:ext cx="12188932" cy="6857990"/>
          </a:xfrm>
          <a:prstGeom prst="rect">
            <a:avLst/>
          </a:prstGeom>
        </p:spPr>
      </p:pic>
      <p:sp>
        <p:nvSpPr>
          <p:cNvPr id="15" name="Main Frame">
            <a:extLst>
              <a:ext uri="{FF2B5EF4-FFF2-40B4-BE49-F238E27FC236}">
                <a16:creationId xmlns:a16="http://schemas.microsoft.com/office/drawing/2014/main" xmlns="" id="{F82D9B81-57D7-4F0C-AB92-6E390E4E1DD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Main Horizontal Connector">
            <a:extLst>
              <a:ext uri="{FF2B5EF4-FFF2-40B4-BE49-F238E27FC236}">
                <a16:creationId xmlns:a16="http://schemas.microsoft.com/office/drawing/2014/main" xmlns="" id="{AE3D1161-F2DF-43A9-8376-3DB1403155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Main Vertical Connector">
            <a:extLst>
              <a:ext uri="{FF2B5EF4-FFF2-40B4-BE49-F238E27FC236}">
                <a16:creationId xmlns:a16="http://schemas.microsoft.com/office/drawing/2014/main" xmlns="" id="{FF393DD8-555D-4D86-9600-299145E032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13CC4AA9-8A23-BEB0-B27D-6F44278E60E7}"/>
              </a:ext>
            </a:extLst>
          </p:cNvPr>
          <p:cNvSpPr txBox="1"/>
          <p:nvPr/>
        </p:nvSpPr>
        <p:spPr>
          <a:xfrm>
            <a:off x="977348" y="679174"/>
            <a:ext cx="9508434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sz="2000" b="1" u="sng" dirty="0">
                <a:solidFill>
                  <a:srgbClr val="FFFFFF"/>
                </a:solidFill>
                <a:latin typeface="Corbel"/>
                <a:ea typeface="Corbel"/>
                <a:cs typeface="Corbel"/>
              </a:rPr>
              <a:t>INSTRUCCIONES</a:t>
            </a:r>
            <a:r>
              <a:rPr lang="es-ES" sz="2000" b="1" i="0" u="sng" baseline="0" dirty="0">
                <a:solidFill>
                  <a:srgbClr val="FFFFFF"/>
                </a:solidFill>
                <a:latin typeface="Corbel"/>
                <a:ea typeface="Corbel"/>
                <a:cs typeface="Corbel"/>
              </a:rPr>
              <a:t> PARA REALIZAR TU ESPACIO DE ACTIVIDADES CON RITMOS DISTINTOS DE APRENDIZAJE</a:t>
            </a:r>
            <a:r>
              <a:rPr lang="es-ES" sz="2000" b="0" i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​</a:t>
            </a:r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C3FE0425-3AC3-8908-838D-DFA13FD9A2FB}"/>
              </a:ext>
            </a:extLst>
          </p:cNvPr>
          <p:cNvSpPr txBox="1"/>
          <p:nvPr/>
        </p:nvSpPr>
        <p:spPr>
          <a:xfrm>
            <a:off x="1043796" y="1503872"/>
            <a:ext cx="865229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rgbClr val="FFFFFF"/>
                </a:solidFill>
                <a:latin typeface="Corbel"/>
              </a:rPr>
              <a:t>1.- </a:t>
            </a:r>
            <a:r>
              <a:rPr lang="es-ES" b="1" dirty="0">
                <a:solidFill>
                  <a:srgbClr val="FFFFFF"/>
                </a:solidFill>
                <a:latin typeface="Corbel"/>
              </a:rPr>
              <a:t>ESTAR</a:t>
            </a:r>
            <a:r>
              <a:rPr lang="es-ES" dirty="0">
                <a:solidFill>
                  <a:srgbClr val="FFFFFF"/>
                </a:solidFill>
                <a:latin typeface="Corbel"/>
              </a:rPr>
              <a:t> ATENTO CON EL FIN DE REALIZAR LA ACTIVIDAD CORRECTAMENTE</a:t>
            </a:r>
            <a:endParaRPr lang="es-ES" dirty="0">
              <a:latin typeface="Corbel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92D86293-EC1F-8E6D-83AC-AF5F3C0CDAA9}"/>
              </a:ext>
            </a:extLst>
          </p:cNvPr>
          <p:cNvSpPr txBox="1"/>
          <p:nvPr/>
        </p:nvSpPr>
        <p:spPr>
          <a:xfrm>
            <a:off x="1043796" y="2107721"/>
            <a:ext cx="686950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>
                <a:solidFill>
                  <a:srgbClr val="FFFFFF"/>
                </a:solidFill>
                <a:latin typeface="Corbel"/>
              </a:rPr>
              <a:t>2.- </a:t>
            </a:r>
            <a:r>
              <a:rPr lang="es-ES" b="1">
                <a:solidFill>
                  <a:srgbClr val="FFFFFF"/>
                </a:solidFill>
                <a:latin typeface="Corbel"/>
              </a:rPr>
              <a:t>NO COMIENCES A REALIZARLA SIN TENER CLAROS LOS PASOS A DAR</a:t>
            </a:r>
            <a:r>
              <a:rPr lang="es-ES">
                <a:latin typeface="Corbel"/>
              </a:rPr>
              <a:t>​</a:t>
            </a:r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18E7CBDA-9F2E-92BB-73E5-A0932FEC9AD3}"/>
              </a:ext>
            </a:extLst>
          </p:cNvPr>
          <p:cNvSpPr txBox="1"/>
          <p:nvPr/>
        </p:nvSpPr>
        <p:spPr>
          <a:xfrm>
            <a:off x="1115683" y="2999117"/>
            <a:ext cx="645255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rgbClr val="FFFFFF"/>
                </a:solidFill>
                <a:latin typeface="Corbel"/>
                <a:cs typeface="Segoe UI"/>
              </a:rPr>
              <a:t>3.- </a:t>
            </a:r>
            <a:r>
              <a:rPr lang="es-ES" b="1" dirty="0">
                <a:solidFill>
                  <a:srgbClr val="FF0000"/>
                </a:solidFill>
                <a:latin typeface="Corbel"/>
                <a:cs typeface="Segoe UI"/>
              </a:rPr>
              <a:t>ES </a:t>
            </a:r>
            <a:r>
              <a:rPr lang="es-ES" b="1" u="sng" dirty="0">
                <a:solidFill>
                  <a:srgbClr val="FF0000"/>
                </a:solidFill>
                <a:latin typeface="Corbel"/>
                <a:cs typeface="Segoe UI"/>
              </a:rPr>
              <a:t>OBLIGATORIO</a:t>
            </a:r>
            <a:r>
              <a:rPr lang="es-ES" b="1" dirty="0">
                <a:solidFill>
                  <a:srgbClr val="FF0000"/>
                </a:solidFill>
                <a:latin typeface="Corbel"/>
                <a:cs typeface="Segoe UI"/>
              </a:rPr>
              <a:t> LLEGAR HASTA LA TAREA N º 3 . </a:t>
            </a:r>
            <a:r>
              <a:rPr lang="en-US" b="1" dirty="0">
                <a:solidFill>
                  <a:srgbClr val="FF0000"/>
                </a:solidFill>
                <a:latin typeface="Corbel"/>
                <a:cs typeface="Segoe UI"/>
              </a:rPr>
              <a:t>​</a:t>
            </a:r>
          </a:p>
          <a:p>
            <a:r>
              <a:rPr lang="es-ES" dirty="0">
                <a:latin typeface="Corbel"/>
                <a:cs typeface="Segoe UI"/>
              </a:rPr>
              <a:t>​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xmlns="" id="{8BE90EF4-4EA0-746F-3B5B-48B2A65C4A9E}"/>
              </a:ext>
            </a:extLst>
          </p:cNvPr>
          <p:cNvSpPr txBox="1"/>
          <p:nvPr/>
        </p:nvSpPr>
        <p:spPr>
          <a:xfrm>
            <a:off x="1791419" y="3329796"/>
            <a:ext cx="4813539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"/>
              <a:buAutoNum type="alphaLcParenR"/>
            </a:pPr>
            <a:r>
              <a:rPr lang="es-ES" dirty="0">
                <a:solidFill>
                  <a:srgbClr val="FFFFFF"/>
                </a:solidFill>
                <a:latin typeface="Corbel"/>
                <a:cs typeface="Arial"/>
              </a:rPr>
              <a:t>SI LA REALIZAS SIN DIFICULTAD,</a:t>
            </a:r>
            <a:r>
              <a:rPr lang="es-ES" u="sng" dirty="0">
                <a:solidFill>
                  <a:srgbClr val="FFFFFF"/>
                </a:solidFill>
                <a:latin typeface="Corbel"/>
                <a:cs typeface="Arial"/>
              </a:rPr>
              <a:t> PASA</a:t>
            </a:r>
            <a:r>
              <a:rPr lang="es-ES" dirty="0">
                <a:solidFill>
                  <a:srgbClr val="FFFFFF"/>
                </a:solidFill>
                <a:latin typeface="Corbel"/>
                <a:cs typeface="Arial"/>
              </a:rPr>
              <a:t>  A LA SIGUIENTE</a:t>
            </a:r>
            <a:r>
              <a:rPr lang="en-US" dirty="0">
                <a:latin typeface="Corbel"/>
                <a:cs typeface="Arial"/>
              </a:rPr>
              <a:t>​</a:t>
            </a:r>
          </a:p>
          <a:p>
            <a:endParaRPr lang="es-ES" dirty="0">
              <a:latin typeface="Corbel"/>
              <a:cs typeface="Arial"/>
            </a:endParaRPr>
          </a:p>
          <a:p>
            <a:pPr marL="342900" indent="-342900">
              <a:buFont typeface=""/>
              <a:buAutoNum type="alphaLcParenR" startAt="2"/>
            </a:pPr>
            <a:r>
              <a:rPr lang="es-ES" dirty="0">
                <a:solidFill>
                  <a:srgbClr val="FFFFFF"/>
                </a:solidFill>
                <a:latin typeface="Corbel"/>
                <a:cs typeface="Arial"/>
              </a:rPr>
              <a:t>SI HAS TENIDO DUDAS, VE</a:t>
            </a:r>
            <a:r>
              <a:rPr lang="es-ES" u="sng" dirty="0">
                <a:solidFill>
                  <a:srgbClr val="FFFFFF"/>
                </a:solidFill>
                <a:latin typeface="Corbel"/>
                <a:cs typeface="Arial"/>
              </a:rPr>
              <a:t> AL REPOSTAJE</a:t>
            </a:r>
            <a:r>
              <a:rPr lang="es-ES" dirty="0">
                <a:solidFill>
                  <a:srgbClr val="FFFFFF"/>
                </a:solidFill>
                <a:latin typeface="Corbel"/>
                <a:cs typeface="Arial"/>
              </a:rPr>
              <a:t>. CUANDO TERMINES , VUELVE A REALIZAR LA ACTIVIDAD</a:t>
            </a:r>
            <a:r>
              <a:rPr lang="en-US" dirty="0">
                <a:latin typeface="Corbel"/>
                <a:cs typeface="Arial"/>
              </a:rPr>
              <a:t>​</a:t>
            </a:r>
          </a:p>
          <a:p>
            <a:pPr marL="342900" indent="-342900">
              <a:buAutoNum type="alphaLcParenR" startAt="2"/>
            </a:pPr>
            <a:endParaRPr lang="en-US" dirty="0">
              <a:latin typeface="Corbel"/>
              <a:cs typeface="Arial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xmlns="" id="{6D2A0A50-1049-157E-94E3-9C26E3D6C77B}"/>
              </a:ext>
            </a:extLst>
          </p:cNvPr>
          <p:cNvSpPr txBox="1"/>
          <p:nvPr/>
        </p:nvSpPr>
        <p:spPr>
          <a:xfrm>
            <a:off x="828136" y="5198852"/>
            <a:ext cx="732957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rgbClr val="FFFFFF"/>
                </a:solidFill>
                <a:latin typeface="Corbel"/>
              </a:rPr>
              <a:t>4.- </a:t>
            </a:r>
            <a:r>
              <a:rPr lang="es-ES" b="1" dirty="0">
                <a:highlight>
                  <a:srgbClr val="FFFF00"/>
                </a:highlight>
                <a:latin typeface="Corbel"/>
              </a:rPr>
              <a:t>DEBES DISFRUTAR DE LAS ACTIVIDADES</a:t>
            </a:r>
            <a:r>
              <a:rPr lang="es-ES" b="1" dirty="0">
                <a:latin typeface="Corbel"/>
              </a:rPr>
              <a:t>, NO TRATES  DE LLEGAR EL 1º, SINO DE DISFRUTAR POR EL CAMINO</a:t>
            </a:r>
            <a:r>
              <a:rPr lang="es-ES" dirty="0">
                <a:latin typeface="Corbel"/>
              </a:rPr>
              <a:t>​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742514"/>
      </p:ext>
    </p:extLst>
  </p:cSld>
  <p:clrMapOvr>
    <a:masterClrMapping/>
  </p:clrMapOvr>
</p:sld>
</file>

<file path=ppt/theme/theme1.xml><?xml version="1.0" encoding="utf-8"?>
<a:theme xmlns:a="http://schemas.openxmlformats.org/drawingml/2006/main" name="MimeoVTI">
  <a:themeElements>
    <a:clrScheme name="AnalogousFromRegularSeed_2SEEDS">
      <a:dk1>
        <a:srgbClr val="000000"/>
      </a:dk1>
      <a:lt1>
        <a:srgbClr val="FFFFFF"/>
      </a:lt1>
      <a:dk2>
        <a:srgbClr val="1B2F2F"/>
      </a:dk2>
      <a:lt2>
        <a:srgbClr val="F3F1F0"/>
      </a:lt2>
      <a:accent1>
        <a:srgbClr val="3B9EB1"/>
      </a:accent1>
      <a:accent2>
        <a:srgbClr val="46B196"/>
      </a:accent2>
      <a:accent3>
        <a:srgbClr val="4D7FC3"/>
      </a:accent3>
      <a:accent4>
        <a:srgbClr val="B13B3E"/>
      </a:accent4>
      <a:accent5>
        <a:srgbClr val="C37B4D"/>
      </a:accent5>
      <a:accent6>
        <a:srgbClr val="B19B3B"/>
      </a:accent6>
      <a:hlink>
        <a:srgbClr val="BF5641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Univers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meoVTI" id="{63E3BFD8-7F9C-46D1-A4F3-04054403C108}" vid="{C505C190-EE38-45FD-8294-6454536D04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Corbel</vt:lpstr>
      <vt:lpstr>Elephant</vt:lpstr>
      <vt:lpstr>Segoe UI</vt:lpstr>
      <vt:lpstr>Univers Condensed</vt:lpstr>
      <vt:lpstr>MimeoVTI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madrid</dc:creator>
  <cp:lastModifiedBy>madrid</cp:lastModifiedBy>
  <cp:revision>59</cp:revision>
  <dcterms:created xsi:type="dcterms:W3CDTF">2024-02-09T19:36:10Z</dcterms:created>
  <dcterms:modified xsi:type="dcterms:W3CDTF">2024-02-09T20:01:32Z</dcterms:modified>
</cp:coreProperties>
</file>