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2D0A05-93D0-4FAC-9207-950BA1C5AF84}" v="247" dt="2023-05-31T18:42:45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5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9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0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0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5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5/31/2023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451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1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D47D7CD-06A5-4710-B816-F23F56C52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058D9C7-7C50-4582-9A60-0569A536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D4F62EA-DB8C-17F9-D2F7-32E5A10CA938}"/>
              </a:ext>
            </a:extLst>
          </p:cNvPr>
          <p:cNvSpPr txBox="1"/>
          <p:nvPr/>
        </p:nvSpPr>
        <p:spPr>
          <a:xfrm>
            <a:off x="1490079" y="469982"/>
            <a:ext cx="4606280" cy="249387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cap="all" spc="6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INSTRUCCIONES PARA REALIZAR TU ESPACIO DE ACTIVIDADES CON DIFERENTES RITMOS DE APRENDIZAJE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F417F52-C12F-D379-AAF4-EC80FB92771D}"/>
              </a:ext>
            </a:extLst>
          </p:cNvPr>
          <p:cNvSpPr txBox="1"/>
          <p:nvPr/>
        </p:nvSpPr>
        <p:spPr>
          <a:xfrm>
            <a:off x="1182821" y="3355257"/>
            <a:ext cx="4606280" cy="27479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PASAR POR TODAS LAS ACTIVIDADES EN ORDEN.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>
              <a:solidFill>
                <a:schemeClr val="tx2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TODAS LAS ACTIVIDADES SON OBLIGATORIAS.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>
              <a:solidFill>
                <a:schemeClr val="tx2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NO HAY LÍMITE DE TIEMPO PARA REALIZAR LAS ACTIVIDADES.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>
              <a:solidFill>
                <a:schemeClr val="tx2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52" name="decorative circles">
            <a:extLst>
              <a:ext uri="{FF2B5EF4-FFF2-40B4-BE49-F238E27FC236}">
                <a16:creationId xmlns:a16="http://schemas.microsoft.com/office/drawing/2014/main" id="{A5A42520-81F5-4CA6-A7DA-9CD71733A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8627" y="289695"/>
            <a:ext cx="5228154" cy="5966848"/>
            <a:chOff x="6008627" y="289695"/>
            <a:chExt cx="5228154" cy="5966848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DB3C8F9-1E7D-4D3B-A4BF-F97576E5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B80C13D-6AE8-4D68-9A8B-49B796A67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340680A-5931-4B24-ADEB-7656B70FB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790102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EAF5EEB-C2D5-4D5F-8BF0-0E7961A2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70340" y="674287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C482DF8-0B0D-4F32-8416-4969600508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407667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1" descr="Nubes rosas y azules">
            <a:extLst>
              <a:ext uri="{FF2B5EF4-FFF2-40B4-BE49-F238E27FC236}">
                <a16:creationId xmlns:a16="http://schemas.microsoft.com/office/drawing/2014/main" id="{0C05EA7E-279D-EFFC-D9E9-859F070700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95" r="16693" b="-2"/>
          <a:stretch/>
        </p:blipFill>
        <p:spPr>
          <a:xfrm>
            <a:off x="6475068" y="1214970"/>
            <a:ext cx="5716932" cy="5643030"/>
          </a:xfrm>
          <a:custGeom>
            <a:avLst/>
            <a:gdLst/>
            <a:ahLst/>
            <a:cxnLst/>
            <a:rect l="l" t="t" r="r" b="b"/>
            <a:pathLst>
              <a:path w="5716932" h="5643030">
                <a:moveTo>
                  <a:pt x="3371933" y="0"/>
                </a:moveTo>
                <a:cubicBezTo>
                  <a:pt x="4186675" y="0"/>
                  <a:pt x="4933927" y="288960"/>
                  <a:pt x="5516795" y="769986"/>
                </a:cubicBezTo>
                <a:lnTo>
                  <a:pt x="5716932" y="951882"/>
                </a:lnTo>
                <a:lnTo>
                  <a:pt x="5716932" y="5643030"/>
                </a:lnTo>
                <a:lnTo>
                  <a:pt x="884716" y="5643030"/>
                </a:lnTo>
                <a:lnTo>
                  <a:pt x="769986" y="5516796"/>
                </a:lnTo>
                <a:cubicBezTo>
                  <a:pt x="288960" y="4933927"/>
                  <a:pt x="0" y="4186675"/>
                  <a:pt x="0" y="3371933"/>
                </a:cubicBezTo>
                <a:cubicBezTo>
                  <a:pt x="0" y="1509666"/>
                  <a:pt x="1509666" y="0"/>
                  <a:pt x="3371933" y="0"/>
                </a:cubicBezTo>
                <a:close/>
              </a:path>
            </a:pathLst>
          </a:cu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6725C46-995A-2395-B0FB-BC968FF9510E}"/>
              </a:ext>
            </a:extLst>
          </p:cNvPr>
          <p:cNvSpPr txBox="1"/>
          <p:nvPr/>
        </p:nvSpPr>
        <p:spPr>
          <a:xfrm>
            <a:off x="7957984" y="6286500"/>
            <a:ext cx="40926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b="1" dirty="0">
                <a:ea typeface="Calibri"/>
                <a:cs typeface="Calibri"/>
              </a:rPr>
              <a:t>CARMEN DUEÑAS QUINTERO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3052832-45AD-13FE-FB99-0EB866B09211}"/>
              </a:ext>
            </a:extLst>
          </p:cNvPr>
          <p:cNvSpPr txBox="1"/>
          <p:nvPr/>
        </p:nvSpPr>
        <p:spPr>
          <a:xfrm>
            <a:off x="251951" y="6341805"/>
            <a:ext cx="121059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>
                <a:ea typeface="Calibri"/>
                <a:cs typeface="Calibri"/>
              </a:rPr>
              <a:t>3 AÑOS</a:t>
            </a:r>
            <a:endParaRPr lang="es-ES" sz="2000" b="1" dirty="0"/>
          </a:p>
        </p:txBody>
      </p:sp>
      <p:pic>
        <p:nvPicPr>
          <p:cNvPr id="12" name="Imagen 12" descr="Abeja de dibujos animados leyendo">
            <a:extLst>
              <a:ext uri="{FF2B5EF4-FFF2-40B4-BE49-F238E27FC236}">
                <a16:creationId xmlns:a16="http://schemas.microsoft.com/office/drawing/2014/main" id="{A77834E1-EAF9-21E0-7DF6-1A86D8CBF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71" y="-5082"/>
            <a:ext cx="1219200" cy="16324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ConfettiVTI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54</cp:revision>
  <dcterms:created xsi:type="dcterms:W3CDTF">2023-05-31T18:27:56Z</dcterms:created>
  <dcterms:modified xsi:type="dcterms:W3CDTF">2023-05-31T18:43:37Z</dcterms:modified>
</cp:coreProperties>
</file>