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68" r:id="rId3"/>
    <p:sldId id="266" r:id="rId4"/>
    <p:sldId id="267" r:id="rId5"/>
    <p:sldId id="294" r:id="rId6"/>
    <p:sldId id="270" r:id="rId7"/>
    <p:sldId id="291" r:id="rId8"/>
    <p:sldId id="280" r:id="rId9"/>
    <p:sldId id="281" r:id="rId10"/>
    <p:sldId id="279" r:id="rId11"/>
    <p:sldId id="274" r:id="rId12"/>
    <p:sldId id="263" r:id="rId13"/>
    <p:sldId id="264" r:id="rId14"/>
    <p:sldId id="271" r:id="rId15"/>
    <p:sldId id="272" r:id="rId16"/>
    <p:sldId id="275" r:id="rId17"/>
    <p:sldId id="276" r:id="rId18"/>
    <p:sldId id="277" r:id="rId19"/>
    <p:sldId id="292" r:id="rId20"/>
    <p:sldId id="293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</p:sldIdLst>
  <p:sldSz cx="9144000" cy="6858000" type="screen4x3"/>
  <p:notesSz cx="6888163" cy="100187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7" autoAdjust="0"/>
  </p:normalViewPr>
  <p:slideViewPr>
    <p:cSldViewPr>
      <p:cViewPr varScale="1">
        <p:scale>
          <a:sx n="87" d="100"/>
          <a:sy n="87" d="100"/>
        </p:scale>
        <p:origin x="15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D6046C-50CA-47EF-9349-2C2BF48DD38E}" type="doc">
      <dgm:prSet loTypeId="urn:microsoft.com/office/officeart/2005/8/layout/gear1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83C7C00-CE1D-488E-A20E-611C0F0DD355}">
      <dgm:prSet phldrT="[Texto]"/>
      <dgm:spPr/>
      <dgm:t>
        <a:bodyPr/>
        <a:lstStyle/>
        <a:p>
          <a:r>
            <a:rPr lang="es-ES" dirty="0" smtClean="0"/>
            <a:t>DINAMIZADOR DEL APRENDIZAJE</a:t>
          </a:r>
          <a:endParaRPr lang="es-ES" dirty="0"/>
        </a:p>
      </dgm:t>
    </dgm:pt>
    <dgm:pt modelId="{D6D7589A-8E6B-4C54-A51A-B5815B1210FC}" type="parTrans" cxnId="{5C6A029A-AFA6-458B-BFDB-5A234C1AD487}">
      <dgm:prSet/>
      <dgm:spPr/>
      <dgm:t>
        <a:bodyPr/>
        <a:lstStyle/>
        <a:p>
          <a:endParaRPr lang="es-ES"/>
        </a:p>
      </dgm:t>
    </dgm:pt>
    <dgm:pt modelId="{8EC2C90D-1457-4CD5-BD5D-FEED17BACB2B}" type="sibTrans" cxnId="{5C6A029A-AFA6-458B-BFDB-5A234C1AD487}">
      <dgm:prSet/>
      <dgm:spPr/>
      <dgm:t>
        <a:bodyPr/>
        <a:lstStyle/>
        <a:p>
          <a:endParaRPr lang="es-ES"/>
        </a:p>
      </dgm:t>
    </dgm:pt>
    <dgm:pt modelId="{9D46B22A-F195-47BA-A13F-BE961F42AD1F}">
      <dgm:prSet phldrT="[Texto]" custT="1"/>
      <dgm:spPr/>
      <dgm:t>
        <a:bodyPr/>
        <a:lstStyle/>
        <a:p>
          <a:r>
            <a:rPr lang="es-ES" sz="1400" dirty="0" smtClean="0"/>
            <a:t>HERRAMIENTA TRANSVERSAL PARA EL DESARROLLO DE LAS COMPETENCIAS CLAVE</a:t>
          </a:r>
          <a:endParaRPr lang="es-ES" sz="1400" dirty="0"/>
        </a:p>
      </dgm:t>
    </dgm:pt>
    <dgm:pt modelId="{23356DA3-058C-49C4-A65E-E75884586351}" type="parTrans" cxnId="{80886156-27F3-4E09-9D76-26C93BE10C9C}">
      <dgm:prSet/>
      <dgm:spPr/>
      <dgm:t>
        <a:bodyPr/>
        <a:lstStyle/>
        <a:p>
          <a:endParaRPr lang="es-ES"/>
        </a:p>
      </dgm:t>
    </dgm:pt>
    <dgm:pt modelId="{1B412C91-14D2-4F1D-9E65-EC365B621605}" type="sibTrans" cxnId="{80886156-27F3-4E09-9D76-26C93BE10C9C}">
      <dgm:prSet/>
      <dgm:spPr/>
      <dgm:t>
        <a:bodyPr/>
        <a:lstStyle/>
        <a:p>
          <a:endParaRPr lang="es-ES"/>
        </a:p>
      </dgm:t>
    </dgm:pt>
    <dgm:pt modelId="{88CC9BC4-6B5A-4556-B99E-47058C7E5294}">
      <dgm:prSet phldrT="[Texto]" custT="1"/>
      <dgm:spPr/>
      <dgm:t>
        <a:bodyPr/>
        <a:lstStyle/>
        <a:p>
          <a:r>
            <a:rPr lang="es-ES" sz="1400" dirty="0" smtClean="0"/>
            <a:t>ALTA MOTIVACIÓN DEL ALUMNADO</a:t>
          </a:r>
          <a:endParaRPr lang="es-ES" sz="1400" dirty="0"/>
        </a:p>
      </dgm:t>
    </dgm:pt>
    <dgm:pt modelId="{2F55A9CB-CE6E-49FB-B14E-B393DC4B7900}" type="parTrans" cxnId="{736DF3FB-B629-4460-8659-DCEB7AE09D27}">
      <dgm:prSet/>
      <dgm:spPr/>
      <dgm:t>
        <a:bodyPr/>
        <a:lstStyle/>
        <a:p>
          <a:endParaRPr lang="es-ES"/>
        </a:p>
      </dgm:t>
    </dgm:pt>
    <dgm:pt modelId="{02C9A2AD-0FFC-4D94-AB68-3DC2D70B001D}" type="sibTrans" cxnId="{736DF3FB-B629-4460-8659-DCEB7AE09D27}">
      <dgm:prSet/>
      <dgm:spPr/>
      <dgm:t>
        <a:bodyPr/>
        <a:lstStyle/>
        <a:p>
          <a:endParaRPr lang="es-ES"/>
        </a:p>
      </dgm:t>
    </dgm:pt>
    <dgm:pt modelId="{8D1C6E8E-57DE-4561-981A-163C0839C8F4}">
      <dgm:prSet phldrT="[Texto]" custLinFactNeighborX="18923" custLinFactNeighborY="0"/>
      <dgm:spPr/>
      <dgm:t>
        <a:bodyPr/>
        <a:lstStyle/>
        <a:p>
          <a:endParaRPr lang="es-ES"/>
        </a:p>
      </dgm:t>
    </dgm:pt>
    <dgm:pt modelId="{398F561E-63CF-473B-B9A6-50DB46B91E4B}" type="parTrans" cxnId="{41505BE9-EDB1-4297-90BD-758C1E4F3835}">
      <dgm:prSet/>
      <dgm:spPr/>
      <dgm:t>
        <a:bodyPr/>
        <a:lstStyle/>
        <a:p>
          <a:endParaRPr lang="es-ES"/>
        </a:p>
      </dgm:t>
    </dgm:pt>
    <dgm:pt modelId="{E7BE848F-4257-4C84-B47C-7324201AE7C5}" type="sibTrans" cxnId="{41505BE9-EDB1-4297-90BD-758C1E4F3835}">
      <dgm:prSet custLinFactNeighborX="16304" custLinFactNeighborY="636"/>
      <dgm:spPr/>
      <dgm:t>
        <a:bodyPr/>
        <a:lstStyle/>
        <a:p>
          <a:endParaRPr lang="es-ES"/>
        </a:p>
      </dgm:t>
    </dgm:pt>
    <dgm:pt modelId="{8A181885-DCC0-4F5A-A190-383D1D8645DB}">
      <dgm:prSet phldrT="[Texto]" custLinFactNeighborX="18923" custLinFactNeighborY="0"/>
      <dgm:spPr/>
      <dgm:t>
        <a:bodyPr/>
        <a:lstStyle/>
        <a:p>
          <a:endParaRPr lang="es-ES"/>
        </a:p>
      </dgm:t>
    </dgm:pt>
    <dgm:pt modelId="{7C9BEA40-39E8-447F-9E78-5B1772CB8D8B}" type="parTrans" cxnId="{669C8876-46C1-4115-A6D9-A571C6BA9B20}">
      <dgm:prSet/>
      <dgm:spPr/>
      <dgm:t>
        <a:bodyPr/>
        <a:lstStyle/>
        <a:p>
          <a:endParaRPr lang="es-ES"/>
        </a:p>
      </dgm:t>
    </dgm:pt>
    <dgm:pt modelId="{AAA18045-4C58-410B-8754-7A240DE3DDC7}" type="sibTrans" cxnId="{669C8876-46C1-4115-A6D9-A571C6BA9B20}">
      <dgm:prSet custLinFactNeighborX="16304" custLinFactNeighborY="636"/>
      <dgm:spPr/>
      <dgm:t>
        <a:bodyPr/>
        <a:lstStyle/>
        <a:p>
          <a:endParaRPr lang="es-ES"/>
        </a:p>
      </dgm:t>
    </dgm:pt>
    <dgm:pt modelId="{8389EE02-1DD7-4573-8E09-33484150BFE1}">
      <dgm:prSet phldrT="[Texto]" phldr="1"/>
      <dgm:spPr/>
      <dgm:t>
        <a:bodyPr/>
        <a:lstStyle/>
        <a:p>
          <a:endParaRPr lang="es-ES"/>
        </a:p>
      </dgm:t>
    </dgm:pt>
    <dgm:pt modelId="{D0876D30-B485-40D1-8ACC-BF64BDD4BD48}" type="parTrans" cxnId="{CB08A9C2-6795-483D-A893-D54C8BDC4CB5}">
      <dgm:prSet/>
      <dgm:spPr/>
      <dgm:t>
        <a:bodyPr/>
        <a:lstStyle/>
        <a:p>
          <a:endParaRPr lang="es-ES"/>
        </a:p>
      </dgm:t>
    </dgm:pt>
    <dgm:pt modelId="{E90D046F-2C24-45CA-98C9-B6F0CC57A1EF}" type="sibTrans" cxnId="{CB08A9C2-6795-483D-A893-D54C8BDC4CB5}">
      <dgm:prSet/>
      <dgm:spPr/>
      <dgm:t>
        <a:bodyPr/>
        <a:lstStyle/>
        <a:p>
          <a:endParaRPr lang="es-ES"/>
        </a:p>
      </dgm:t>
    </dgm:pt>
    <dgm:pt modelId="{655C09F1-83EC-4BDF-BE60-86FEF2BC225C}" type="pres">
      <dgm:prSet presAssocID="{68D6046C-50CA-47EF-9349-2C2BF48DD38E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6904980-4C67-4F6E-A677-3675D2C67714}" type="pres">
      <dgm:prSet presAssocID="{283C7C00-CE1D-488E-A20E-611C0F0DD355}" presName="gear1" presStyleLbl="node1" presStyleIdx="0" presStyleCnt="3" custLinFactNeighborX="57461" custLinFactNeighborY="461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8670C9A-52D0-46ED-ADB9-1D3112FCAC94}" type="pres">
      <dgm:prSet presAssocID="{283C7C00-CE1D-488E-A20E-611C0F0DD355}" presName="gear1srcNode" presStyleLbl="node1" presStyleIdx="0" presStyleCnt="3"/>
      <dgm:spPr/>
      <dgm:t>
        <a:bodyPr/>
        <a:lstStyle/>
        <a:p>
          <a:endParaRPr lang="es-ES"/>
        </a:p>
      </dgm:t>
    </dgm:pt>
    <dgm:pt modelId="{38E07652-E367-4463-973A-7D440762F94E}" type="pres">
      <dgm:prSet presAssocID="{283C7C00-CE1D-488E-A20E-611C0F0DD355}" presName="gear1dstNode" presStyleLbl="node1" presStyleIdx="0" presStyleCnt="3"/>
      <dgm:spPr/>
      <dgm:t>
        <a:bodyPr/>
        <a:lstStyle/>
        <a:p>
          <a:endParaRPr lang="es-ES"/>
        </a:p>
      </dgm:t>
    </dgm:pt>
    <dgm:pt modelId="{F47FDA36-E148-4EE9-8281-37506473EF8C}" type="pres">
      <dgm:prSet presAssocID="{9D46B22A-F195-47BA-A13F-BE961F42AD1F}" presName="gear2" presStyleLbl="node1" presStyleIdx="1" presStyleCnt="3" custScaleX="134749" custScaleY="129076" custLinFactNeighborX="52990" custLinFactNeighborY="3028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5E6B6E-ADD3-45AC-BEF6-4A9A3BCD7FA6}" type="pres">
      <dgm:prSet presAssocID="{9D46B22A-F195-47BA-A13F-BE961F42AD1F}" presName="gear2srcNode" presStyleLbl="node1" presStyleIdx="1" presStyleCnt="3"/>
      <dgm:spPr/>
      <dgm:t>
        <a:bodyPr/>
        <a:lstStyle/>
        <a:p>
          <a:endParaRPr lang="es-ES"/>
        </a:p>
      </dgm:t>
    </dgm:pt>
    <dgm:pt modelId="{E90BCA90-8322-4775-A77A-4F3E1F1333C4}" type="pres">
      <dgm:prSet presAssocID="{9D46B22A-F195-47BA-A13F-BE961F42AD1F}" presName="gear2dstNode" presStyleLbl="node1" presStyleIdx="1" presStyleCnt="3"/>
      <dgm:spPr/>
      <dgm:t>
        <a:bodyPr/>
        <a:lstStyle/>
        <a:p>
          <a:endParaRPr lang="es-ES"/>
        </a:p>
      </dgm:t>
    </dgm:pt>
    <dgm:pt modelId="{719292CD-E162-47DA-83C3-B07F588ECBC7}" type="pres">
      <dgm:prSet presAssocID="{88CC9BC4-6B5A-4556-B99E-47058C7E5294}" presName="gear3" presStyleLbl="node1" presStyleIdx="2" presStyleCnt="3" custLinFactNeighborX="60312" custLinFactNeighborY="1253"/>
      <dgm:spPr/>
      <dgm:t>
        <a:bodyPr/>
        <a:lstStyle/>
        <a:p>
          <a:endParaRPr lang="es-ES"/>
        </a:p>
      </dgm:t>
    </dgm:pt>
    <dgm:pt modelId="{9E7449F0-F723-4663-8AD6-7A844EA59065}" type="pres">
      <dgm:prSet presAssocID="{88CC9BC4-6B5A-4556-B99E-47058C7E529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BD50A0-19FC-41AE-95E2-EFE63186FD46}" type="pres">
      <dgm:prSet presAssocID="{88CC9BC4-6B5A-4556-B99E-47058C7E5294}" presName="gear3srcNode" presStyleLbl="node1" presStyleIdx="2" presStyleCnt="3"/>
      <dgm:spPr/>
      <dgm:t>
        <a:bodyPr/>
        <a:lstStyle/>
        <a:p>
          <a:endParaRPr lang="es-ES"/>
        </a:p>
      </dgm:t>
    </dgm:pt>
    <dgm:pt modelId="{786ED074-E172-4A5E-B8F9-D8CD7054C992}" type="pres">
      <dgm:prSet presAssocID="{88CC9BC4-6B5A-4556-B99E-47058C7E5294}" presName="gear3dstNode" presStyleLbl="node1" presStyleIdx="2" presStyleCnt="3"/>
      <dgm:spPr/>
      <dgm:t>
        <a:bodyPr/>
        <a:lstStyle/>
        <a:p>
          <a:endParaRPr lang="es-ES"/>
        </a:p>
      </dgm:t>
    </dgm:pt>
    <dgm:pt modelId="{8A29DC54-998C-45EE-8FEA-7E5A06EA65AB}" type="pres">
      <dgm:prSet presAssocID="{8EC2C90D-1457-4CD5-BD5D-FEED17BACB2B}" presName="connector1" presStyleLbl="sibTrans2D1" presStyleIdx="0" presStyleCnt="3" custLinFactNeighborX="42111" custLinFactNeighborY="5002"/>
      <dgm:spPr/>
      <dgm:t>
        <a:bodyPr/>
        <a:lstStyle/>
        <a:p>
          <a:endParaRPr lang="es-ES"/>
        </a:p>
      </dgm:t>
    </dgm:pt>
    <dgm:pt modelId="{29CDC2AB-E49E-4E1B-A67D-98E8CE2881AA}" type="pres">
      <dgm:prSet presAssocID="{1B412C91-14D2-4F1D-9E65-EC365B621605}" presName="connector2" presStyleLbl="sibTrans2D1" presStyleIdx="1" presStyleCnt="3" custLinFactNeighborX="16840" custLinFactNeighborY="27055"/>
      <dgm:spPr/>
      <dgm:t>
        <a:bodyPr/>
        <a:lstStyle/>
        <a:p>
          <a:endParaRPr lang="es-ES"/>
        </a:p>
      </dgm:t>
    </dgm:pt>
    <dgm:pt modelId="{4254F62E-9E91-4665-A03F-4C86A42FA6A6}" type="pres">
      <dgm:prSet presAssocID="{02C9A2AD-0FFC-4D94-AB68-3DC2D70B001D}" presName="connector3" presStyleLbl="sibTrans2D1" presStyleIdx="2" presStyleCnt="3" custLinFactNeighborX="47219" custLinFactNeighborY="3272"/>
      <dgm:spPr/>
      <dgm:t>
        <a:bodyPr/>
        <a:lstStyle/>
        <a:p>
          <a:endParaRPr lang="es-ES"/>
        </a:p>
      </dgm:t>
    </dgm:pt>
  </dgm:ptLst>
  <dgm:cxnLst>
    <dgm:cxn modelId="{CDA00341-FC70-4CFF-A139-9D6106734CC7}" type="presOf" srcId="{9D46B22A-F195-47BA-A13F-BE961F42AD1F}" destId="{F47FDA36-E148-4EE9-8281-37506473EF8C}" srcOrd="0" destOrd="0" presId="urn:microsoft.com/office/officeart/2005/8/layout/gear1"/>
    <dgm:cxn modelId="{9B7A61DE-C4B9-4E35-9211-905B5C38FF8F}" type="presOf" srcId="{283C7C00-CE1D-488E-A20E-611C0F0DD355}" destId="{38E07652-E367-4463-973A-7D440762F94E}" srcOrd="2" destOrd="0" presId="urn:microsoft.com/office/officeart/2005/8/layout/gear1"/>
    <dgm:cxn modelId="{A4C533A0-8BEC-4595-AD26-362650DD2F23}" type="presOf" srcId="{1B412C91-14D2-4F1D-9E65-EC365B621605}" destId="{29CDC2AB-E49E-4E1B-A67D-98E8CE2881AA}" srcOrd="0" destOrd="0" presId="urn:microsoft.com/office/officeart/2005/8/layout/gear1"/>
    <dgm:cxn modelId="{2CFDC7B1-D1CF-48AD-AC1E-C628CB41D7BB}" type="presOf" srcId="{68D6046C-50CA-47EF-9349-2C2BF48DD38E}" destId="{655C09F1-83EC-4BDF-BE60-86FEF2BC225C}" srcOrd="0" destOrd="0" presId="urn:microsoft.com/office/officeart/2005/8/layout/gear1"/>
    <dgm:cxn modelId="{5C6A029A-AFA6-458B-BFDB-5A234C1AD487}" srcId="{68D6046C-50CA-47EF-9349-2C2BF48DD38E}" destId="{283C7C00-CE1D-488E-A20E-611C0F0DD355}" srcOrd="0" destOrd="0" parTransId="{D6D7589A-8E6B-4C54-A51A-B5815B1210FC}" sibTransId="{8EC2C90D-1457-4CD5-BD5D-FEED17BACB2B}"/>
    <dgm:cxn modelId="{736DF3FB-B629-4460-8659-DCEB7AE09D27}" srcId="{68D6046C-50CA-47EF-9349-2C2BF48DD38E}" destId="{88CC9BC4-6B5A-4556-B99E-47058C7E5294}" srcOrd="2" destOrd="0" parTransId="{2F55A9CB-CE6E-49FB-B14E-B393DC4B7900}" sibTransId="{02C9A2AD-0FFC-4D94-AB68-3DC2D70B001D}"/>
    <dgm:cxn modelId="{80886156-27F3-4E09-9D76-26C93BE10C9C}" srcId="{68D6046C-50CA-47EF-9349-2C2BF48DD38E}" destId="{9D46B22A-F195-47BA-A13F-BE961F42AD1F}" srcOrd="1" destOrd="0" parTransId="{23356DA3-058C-49C4-A65E-E75884586351}" sibTransId="{1B412C91-14D2-4F1D-9E65-EC365B621605}"/>
    <dgm:cxn modelId="{BD522EAE-694F-4DC9-8C8F-C9446483C796}" type="presOf" srcId="{88CC9BC4-6B5A-4556-B99E-47058C7E5294}" destId="{9E7449F0-F723-4663-8AD6-7A844EA59065}" srcOrd="1" destOrd="0" presId="urn:microsoft.com/office/officeart/2005/8/layout/gear1"/>
    <dgm:cxn modelId="{54B92949-CB60-4CDF-8DD9-2343D58AC665}" type="presOf" srcId="{283C7C00-CE1D-488E-A20E-611C0F0DD355}" destId="{06904980-4C67-4F6E-A677-3675D2C67714}" srcOrd="0" destOrd="0" presId="urn:microsoft.com/office/officeart/2005/8/layout/gear1"/>
    <dgm:cxn modelId="{F1DD5ED9-53FE-4B11-904D-C7A56BDB0F00}" type="presOf" srcId="{283C7C00-CE1D-488E-A20E-611C0F0DD355}" destId="{38670C9A-52D0-46ED-ADB9-1D3112FCAC94}" srcOrd="1" destOrd="0" presId="urn:microsoft.com/office/officeart/2005/8/layout/gear1"/>
    <dgm:cxn modelId="{14043661-56DD-4238-BE97-8894E9EEFE64}" type="presOf" srcId="{9D46B22A-F195-47BA-A13F-BE961F42AD1F}" destId="{E90BCA90-8322-4775-A77A-4F3E1F1333C4}" srcOrd="2" destOrd="0" presId="urn:microsoft.com/office/officeart/2005/8/layout/gear1"/>
    <dgm:cxn modelId="{41505BE9-EDB1-4297-90BD-758C1E4F3835}" srcId="{68D6046C-50CA-47EF-9349-2C2BF48DD38E}" destId="{8D1C6E8E-57DE-4561-981A-163C0839C8F4}" srcOrd="3" destOrd="0" parTransId="{398F561E-63CF-473B-B9A6-50DB46B91E4B}" sibTransId="{E7BE848F-4257-4C84-B47C-7324201AE7C5}"/>
    <dgm:cxn modelId="{F680CE83-57E5-4BFE-93A9-D0EA7F8DB332}" type="presOf" srcId="{02C9A2AD-0FFC-4D94-AB68-3DC2D70B001D}" destId="{4254F62E-9E91-4665-A03F-4C86A42FA6A6}" srcOrd="0" destOrd="0" presId="urn:microsoft.com/office/officeart/2005/8/layout/gear1"/>
    <dgm:cxn modelId="{00351344-277C-4B76-84E1-E126B5BC94B4}" type="presOf" srcId="{88CC9BC4-6B5A-4556-B99E-47058C7E5294}" destId="{719292CD-E162-47DA-83C3-B07F588ECBC7}" srcOrd="0" destOrd="0" presId="urn:microsoft.com/office/officeart/2005/8/layout/gear1"/>
    <dgm:cxn modelId="{CB08A9C2-6795-483D-A893-D54C8BDC4CB5}" srcId="{68D6046C-50CA-47EF-9349-2C2BF48DD38E}" destId="{8389EE02-1DD7-4573-8E09-33484150BFE1}" srcOrd="5" destOrd="0" parTransId="{D0876D30-B485-40D1-8ACC-BF64BDD4BD48}" sibTransId="{E90D046F-2C24-45CA-98C9-B6F0CC57A1EF}"/>
    <dgm:cxn modelId="{936E1E5D-165F-4707-B8E7-6082E34DCB89}" type="presOf" srcId="{8EC2C90D-1457-4CD5-BD5D-FEED17BACB2B}" destId="{8A29DC54-998C-45EE-8FEA-7E5A06EA65AB}" srcOrd="0" destOrd="0" presId="urn:microsoft.com/office/officeart/2005/8/layout/gear1"/>
    <dgm:cxn modelId="{85498C06-B9EC-45A7-974B-E7B315A38CF2}" type="presOf" srcId="{88CC9BC4-6B5A-4556-B99E-47058C7E5294}" destId="{52BD50A0-19FC-41AE-95E2-EFE63186FD46}" srcOrd="2" destOrd="0" presId="urn:microsoft.com/office/officeart/2005/8/layout/gear1"/>
    <dgm:cxn modelId="{55F77AE1-1730-4A47-ACD2-91E667C14BF8}" type="presOf" srcId="{88CC9BC4-6B5A-4556-B99E-47058C7E5294}" destId="{786ED074-E172-4A5E-B8F9-D8CD7054C992}" srcOrd="3" destOrd="0" presId="urn:microsoft.com/office/officeart/2005/8/layout/gear1"/>
    <dgm:cxn modelId="{669C8876-46C1-4115-A6D9-A571C6BA9B20}" srcId="{68D6046C-50CA-47EF-9349-2C2BF48DD38E}" destId="{8A181885-DCC0-4F5A-A190-383D1D8645DB}" srcOrd="4" destOrd="0" parTransId="{7C9BEA40-39E8-447F-9E78-5B1772CB8D8B}" sibTransId="{AAA18045-4C58-410B-8754-7A240DE3DDC7}"/>
    <dgm:cxn modelId="{B42466D1-3934-45DB-89A9-4E428A247E1B}" type="presOf" srcId="{9D46B22A-F195-47BA-A13F-BE961F42AD1F}" destId="{2E5E6B6E-ADD3-45AC-BEF6-4A9A3BCD7FA6}" srcOrd="1" destOrd="0" presId="urn:microsoft.com/office/officeart/2005/8/layout/gear1"/>
    <dgm:cxn modelId="{E612D1DF-0837-4B51-8B7B-D5EAFE4A78A6}" type="presParOf" srcId="{655C09F1-83EC-4BDF-BE60-86FEF2BC225C}" destId="{06904980-4C67-4F6E-A677-3675D2C67714}" srcOrd="0" destOrd="0" presId="urn:microsoft.com/office/officeart/2005/8/layout/gear1"/>
    <dgm:cxn modelId="{587AAED3-2AE0-4D04-8468-B064FBE7DB5F}" type="presParOf" srcId="{655C09F1-83EC-4BDF-BE60-86FEF2BC225C}" destId="{38670C9A-52D0-46ED-ADB9-1D3112FCAC94}" srcOrd="1" destOrd="0" presId="urn:microsoft.com/office/officeart/2005/8/layout/gear1"/>
    <dgm:cxn modelId="{4233C2FA-5C8E-4099-AD9B-279D966C4E3E}" type="presParOf" srcId="{655C09F1-83EC-4BDF-BE60-86FEF2BC225C}" destId="{38E07652-E367-4463-973A-7D440762F94E}" srcOrd="2" destOrd="0" presId="urn:microsoft.com/office/officeart/2005/8/layout/gear1"/>
    <dgm:cxn modelId="{22B64F2F-73E2-4AFE-8518-02AF2444148F}" type="presParOf" srcId="{655C09F1-83EC-4BDF-BE60-86FEF2BC225C}" destId="{F47FDA36-E148-4EE9-8281-37506473EF8C}" srcOrd="3" destOrd="0" presId="urn:microsoft.com/office/officeart/2005/8/layout/gear1"/>
    <dgm:cxn modelId="{4DB7329E-121E-4F27-BEF0-922CEB23CAC2}" type="presParOf" srcId="{655C09F1-83EC-4BDF-BE60-86FEF2BC225C}" destId="{2E5E6B6E-ADD3-45AC-BEF6-4A9A3BCD7FA6}" srcOrd="4" destOrd="0" presId="urn:microsoft.com/office/officeart/2005/8/layout/gear1"/>
    <dgm:cxn modelId="{4236FD0A-6B10-4FE3-BA83-B76E0C92FF45}" type="presParOf" srcId="{655C09F1-83EC-4BDF-BE60-86FEF2BC225C}" destId="{E90BCA90-8322-4775-A77A-4F3E1F1333C4}" srcOrd="5" destOrd="0" presId="urn:microsoft.com/office/officeart/2005/8/layout/gear1"/>
    <dgm:cxn modelId="{F757A49B-63BF-4E4A-8596-A6DF6C90A31B}" type="presParOf" srcId="{655C09F1-83EC-4BDF-BE60-86FEF2BC225C}" destId="{719292CD-E162-47DA-83C3-B07F588ECBC7}" srcOrd="6" destOrd="0" presId="urn:microsoft.com/office/officeart/2005/8/layout/gear1"/>
    <dgm:cxn modelId="{1A3542CA-828A-420F-B9A9-474EECD7DB30}" type="presParOf" srcId="{655C09F1-83EC-4BDF-BE60-86FEF2BC225C}" destId="{9E7449F0-F723-4663-8AD6-7A844EA59065}" srcOrd="7" destOrd="0" presId="urn:microsoft.com/office/officeart/2005/8/layout/gear1"/>
    <dgm:cxn modelId="{60599841-607F-4833-BD1C-F53DBE8E6260}" type="presParOf" srcId="{655C09F1-83EC-4BDF-BE60-86FEF2BC225C}" destId="{52BD50A0-19FC-41AE-95E2-EFE63186FD46}" srcOrd="8" destOrd="0" presId="urn:microsoft.com/office/officeart/2005/8/layout/gear1"/>
    <dgm:cxn modelId="{70B62DCA-C272-4837-B722-9ACE4761DCBB}" type="presParOf" srcId="{655C09F1-83EC-4BDF-BE60-86FEF2BC225C}" destId="{786ED074-E172-4A5E-B8F9-D8CD7054C992}" srcOrd="9" destOrd="0" presId="urn:microsoft.com/office/officeart/2005/8/layout/gear1"/>
    <dgm:cxn modelId="{92BFE7BD-C8C3-4DBF-8C8E-5DF092102790}" type="presParOf" srcId="{655C09F1-83EC-4BDF-BE60-86FEF2BC225C}" destId="{8A29DC54-998C-45EE-8FEA-7E5A06EA65AB}" srcOrd="10" destOrd="0" presId="urn:microsoft.com/office/officeart/2005/8/layout/gear1"/>
    <dgm:cxn modelId="{E79DE41F-7FBD-444B-A894-3DDF80728F88}" type="presParOf" srcId="{655C09F1-83EC-4BDF-BE60-86FEF2BC225C}" destId="{29CDC2AB-E49E-4E1B-A67D-98E8CE2881AA}" srcOrd="11" destOrd="0" presId="urn:microsoft.com/office/officeart/2005/8/layout/gear1"/>
    <dgm:cxn modelId="{4C50094D-DEE2-4C41-B7C4-A35D3CD652D5}" type="presParOf" srcId="{655C09F1-83EC-4BDF-BE60-86FEF2BC225C}" destId="{4254F62E-9E91-4665-A03F-4C86A42FA6A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FBFAA5-E822-4B84-B60E-2B348D522F45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1D0AE68-BA18-48E2-8F31-07E713AE88FA}">
      <dgm:prSet phldrT="[Texto]" custT="1"/>
      <dgm:spPr/>
      <dgm:t>
        <a:bodyPr/>
        <a:lstStyle/>
        <a:p>
          <a:endParaRPr lang="es-ES" sz="1800" dirty="0" smtClean="0"/>
        </a:p>
        <a:p>
          <a:r>
            <a:rPr lang="es-ES" sz="1600" dirty="0" smtClean="0"/>
            <a:t>INTERDISCIPLINARIEDAD</a:t>
          </a:r>
        </a:p>
        <a:p>
          <a:r>
            <a:rPr lang="es-ES" sz="1800" dirty="0" smtClean="0"/>
            <a:t>APRENDIZAJE SIGNIFICATIVO</a:t>
          </a:r>
        </a:p>
        <a:p>
          <a:r>
            <a:rPr lang="es-ES" sz="1800" dirty="0" smtClean="0"/>
            <a:t>COMPETENCIAS CLAVE</a:t>
          </a:r>
        </a:p>
        <a:p>
          <a:endParaRPr lang="es-ES" sz="1800" dirty="0"/>
        </a:p>
      </dgm:t>
    </dgm:pt>
    <dgm:pt modelId="{1397919C-3322-409B-ACD5-C8D84823F906}" type="parTrans" cxnId="{D2114F3F-0704-4EEB-83FD-662D3862B946}">
      <dgm:prSet/>
      <dgm:spPr/>
      <dgm:t>
        <a:bodyPr/>
        <a:lstStyle/>
        <a:p>
          <a:endParaRPr lang="es-ES"/>
        </a:p>
      </dgm:t>
    </dgm:pt>
    <dgm:pt modelId="{3546006C-17A8-4415-B4A7-6F0DB8CCEB69}" type="sibTrans" cxnId="{D2114F3F-0704-4EEB-83FD-662D3862B946}">
      <dgm:prSet/>
      <dgm:spPr/>
      <dgm:t>
        <a:bodyPr/>
        <a:lstStyle/>
        <a:p>
          <a:endParaRPr lang="es-ES"/>
        </a:p>
      </dgm:t>
    </dgm:pt>
    <dgm:pt modelId="{47E67026-8D27-4062-BF32-5C2168BCBF26}">
      <dgm:prSet phldrT="[Texto]" custT="1"/>
      <dgm:spPr/>
      <dgm:t>
        <a:bodyPr/>
        <a:lstStyle/>
        <a:p>
          <a:r>
            <a:rPr lang="es-ES" sz="1600" dirty="0" smtClean="0"/>
            <a:t>CREATIVIDAD</a:t>
          </a:r>
        </a:p>
        <a:p>
          <a:r>
            <a:rPr lang="es-ES" sz="1600" dirty="0" smtClean="0"/>
            <a:t>MOTIVACIÓN</a:t>
          </a:r>
          <a:endParaRPr lang="es-ES" sz="1600" dirty="0"/>
        </a:p>
      </dgm:t>
    </dgm:pt>
    <dgm:pt modelId="{D5848827-7DE9-452F-8733-E91531BB29EE}" type="parTrans" cxnId="{3543A06F-D797-4DF0-A1AE-E5E35E3B9471}">
      <dgm:prSet/>
      <dgm:spPr/>
      <dgm:t>
        <a:bodyPr/>
        <a:lstStyle/>
        <a:p>
          <a:endParaRPr lang="es-ES"/>
        </a:p>
      </dgm:t>
    </dgm:pt>
    <dgm:pt modelId="{263C74E7-9932-475B-91E8-42D45981DFB3}" type="sibTrans" cxnId="{3543A06F-D797-4DF0-A1AE-E5E35E3B9471}">
      <dgm:prSet/>
      <dgm:spPr/>
      <dgm:t>
        <a:bodyPr/>
        <a:lstStyle/>
        <a:p>
          <a:endParaRPr lang="es-ES"/>
        </a:p>
      </dgm:t>
    </dgm:pt>
    <dgm:pt modelId="{B4E342D9-2D39-4781-A076-353DC630AD5E}">
      <dgm:prSet phldrT="[Texto]" custT="1"/>
      <dgm:spPr/>
      <dgm:t>
        <a:bodyPr/>
        <a:lstStyle/>
        <a:p>
          <a:r>
            <a:rPr lang="es-ES" sz="1600" dirty="0" smtClean="0"/>
            <a:t>CONTENIDOS CURRICULARES</a:t>
          </a:r>
          <a:endParaRPr lang="es-ES" sz="1600" dirty="0"/>
        </a:p>
      </dgm:t>
    </dgm:pt>
    <dgm:pt modelId="{D5F2BFC2-5876-4DEB-B2B9-3EF461ADE1C5}" type="parTrans" cxnId="{91EFE112-94A9-4D77-817B-ADF259BCC1A3}">
      <dgm:prSet/>
      <dgm:spPr/>
      <dgm:t>
        <a:bodyPr/>
        <a:lstStyle/>
        <a:p>
          <a:endParaRPr lang="es-ES"/>
        </a:p>
      </dgm:t>
    </dgm:pt>
    <dgm:pt modelId="{D1E41557-DBA9-4457-8BDE-991A66E3FE78}" type="sibTrans" cxnId="{91EFE112-94A9-4D77-817B-ADF259BCC1A3}">
      <dgm:prSet/>
      <dgm:spPr/>
      <dgm:t>
        <a:bodyPr/>
        <a:lstStyle/>
        <a:p>
          <a:endParaRPr lang="es-ES"/>
        </a:p>
      </dgm:t>
    </dgm:pt>
    <dgm:pt modelId="{29E58D48-2071-4915-8455-FE5526D610DC}">
      <dgm:prSet phldrT="[Texto]" custT="1"/>
      <dgm:spPr/>
      <dgm:t>
        <a:bodyPr/>
        <a:lstStyle/>
        <a:p>
          <a:r>
            <a:rPr lang="es-ES" sz="1600" dirty="0" smtClean="0"/>
            <a:t>TRABAJO COOPERATIVO </a:t>
          </a:r>
        </a:p>
        <a:p>
          <a:r>
            <a:rPr lang="es-ES" sz="1600" dirty="0" smtClean="0"/>
            <a:t>MODELO DE CONDUCTA DEMOCRÁTICA</a:t>
          </a:r>
          <a:endParaRPr lang="es-ES" sz="1600" dirty="0"/>
        </a:p>
      </dgm:t>
    </dgm:pt>
    <dgm:pt modelId="{898C4300-15DB-4839-9BA9-E47D5C3AAA45}" type="parTrans" cxnId="{737DDFA9-7101-408B-81B0-C3F0488C6845}">
      <dgm:prSet/>
      <dgm:spPr/>
      <dgm:t>
        <a:bodyPr/>
        <a:lstStyle/>
        <a:p>
          <a:endParaRPr lang="es-ES"/>
        </a:p>
      </dgm:t>
    </dgm:pt>
    <dgm:pt modelId="{06048212-6370-4B1A-ABEC-7AA536BA97EB}" type="sibTrans" cxnId="{737DDFA9-7101-408B-81B0-C3F0488C6845}">
      <dgm:prSet/>
      <dgm:spPr/>
      <dgm:t>
        <a:bodyPr/>
        <a:lstStyle/>
        <a:p>
          <a:endParaRPr lang="es-ES"/>
        </a:p>
      </dgm:t>
    </dgm:pt>
    <dgm:pt modelId="{3176EA6D-40DC-4208-9632-113A4BF32CD8}">
      <dgm:prSet phldrT="[Texto]" custT="1"/>
      <dgm:spPr/>
      <dgm:t>
        <a:bodyPr/>
        <a:lstStyle/>
        <a:p>
          <a:r>
            <a:rPr lang="es-ES" sz="1800" dirty="0" smtClean="0"/>
            <a:t>TIC</a:t>
          </a:r>
          <a:endParaRPr lang="es-ES" sz="1800" dirty="0"/>
        </a:p>
      </dgm:t>
    </dgm:pt>
    <dgm:pt modelId="{1C9030AC-D204-48ED-A4E5-63F5509B23C5}" type="parTrans" cxnId="{5474A55E-7605-4EE6-A741-9ABDE09B7673}">
      <dgm:prSet/>
      <dgm:spPr/>
      <dgm:t>
        <a:bodyPr/>
        <a:lstStyle/>
        <a:p>
          <a:endParaRPr lang="es-ES"/>
        </a:p>
      </dgm:t>
    </dgm:pt>
    <dgm:pt modelId="{C5DA394A-6085-40F6-AAEE-D71545B8787F}" type="sibTrans" cxnId="{5474A55E-7605-4EE6-A741-9ABDE09B7673}">
      <dgm:prSet/>
      <dgm:spPr/>
      <dgm:t>
        <a:bodyPr/>
        <a:lstStyle/>
        <a:p>
          <a:endParaRPr lang="es-ES"/>
        </a:p>
      </dgm:t>
    </dgm:pt>
    <dgm:pt modelId="{605D1D58-9B8D-47D0-BF85-5BAEC4B72734}" type="pres">
      <dgm:prSet presAssocID="{06FBFAA5-E822-4B84-B60E-2B348D522F4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7A5AD52-F410-40A9-BBF1-58DAABE322B1}" type="pres">
      <dgm:prSet presAssocID="{F1D0AE68-BA18-48E2-8F31-07E713AE88FA}" presName="centerShape" presStyleLbl="node0" presStyleIdx="0" presStyleCnt="1" custScaleX="162110" custScaleY="134658"/>
      <dgm:spPr/>
      <dgm:t>
        <a:bodyPr/>
        <a:lstStyle/>
        <a:p>
          <a:endParaRPr lang="es-ES"/>
        </a:p>
      </dgm:t>
    </dgm:pt>
    <dgm:pt modelId="{79B7DF31-69DA-44DA-B6C8-58BD61B90712}" type="pres">
      <dgm:prSet presAssocID="{47E67026-8D27-4062-BF32-5C2168BCBF26}" presName="node" presStyleLbl="node1" presStyleIdx="0" presStyleCnt="4" custScaleX="20991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F73C39-B204-43B7-9220-59A19F50D113}" type="pres">
      <dgm:prSet presAssocID="{47E67026-8D27-4062-BF32-5C2168BCBF26}" presName="dummy" presStyleCnt="0"/>
      <dgm:spPr/>
    </dgm:pt>
    <dgm:pt modelId="{088212CC-CB42-40DD-A160-E213A7943AA9}" type="pres">
      <dgm:prSet presAssocID="{263C74E7-9932-475B-91E8-42D45981DFB3}" presName="sibTrans" presStyleLbl="sibTrans2D1" presStyleIdx="0" presStyleCnt="4"/>
      <dgm:spPr/>
      <dgm:t>
        <a:bodyPr/>
        <a:lstStyle/>
        <a:p>
          <a:endParaRPr lang="es-ES"/>
        </a:p>
      </dgm:t>
    </dgm:pt>
    <dgm:pt modelId="{DB34CC44-3EF6-45DC-B968-D7B6AC37C3F6}" type="pres">
      <dgm:prSet presAssocID="{B4E342D9-2D39-4781-A076-353DC630AD5E}" presName="node" presStyleLbl="node1" presStyleIdx="1" presStyleCnt="4" custScaleX="151765" custRadScaleRad="131190" custRadScaleInc="1042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16E492-7245-4B09-BCC8-0FEE22B4F848}" type="pres">
      <dgm:prSet presAssocID="{B4E342D9-2D39-4781-A076-353DC630AD5E}" presName="dummy" presStyleCnt="0"/>
      <dgm:spPr/>
    </dgm:pt>
    <dgm:pt modelId="{5443BF66-E3B2-4C96-934E-9DFB4BDDCFEF}" type="pres">
      <dgm:prSet presAssocID="{D1E41557-DBA9-4457-8BDE-991A66E3FE78}" presName="sibTrans" presStyleLbl="sibTrans2D1" presStyleIdx="1" presStyleCnt="4"/>
      <dgm:spPr/>
      <dgm:t>
        <a:bodyPr/>
        <a:lstStyle/>
        <a:p>
          <a:endParaRPr lang="es-ES"/>
        </a:p>
      </dgm:t>
    </dgm:pt>
    <dgm:pt modelId="{7C678251-F56D-47E2-B28D-051C07553041}" type="pres">
      <dgm:prSet presAssocID="{29E58D48-2071-4915-8455-FE5526D610DC}" presName="node" presStyleLbl="node1" presStyleIdx="2" presStyleCnt="4" custScaleX="23158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62E90C-0E52-4836-9426-02E7B3EB0110}" type="pres">
      <dgm:prSet presAssocID="{29E58D48-2071-4915-8455-FE5526D610DC}" presName="dummy" presStyleCnt="0"/>
      <dgm:spPr/>
    </dgm:pt>
    <dgm:pt modelId="{AA39034F-A8EA-4902-96F4-E87885171B43}" type="pres">
      <dgm:prSet presAssocID="{06048212-6370-4B1A-ABEC-7AA536BA97EB}" presName="sibTrans" presStyleLbl="sibTrans2D1" presStyleIdx="2" presStyleCnt="4"/>
      <dgm:spPr/>
      <dgm:t>
        <a:bodyPr/>
        <a:lstStyle/>
        <a:p>
          <a:endParaRPr lang="es-ES"/>
        </a:p>
      </dgm:t>
    </dgm:pt>
    <dgm:pt modelId="{1B6D1A88-BD57-4B06-B9DC-073EFC39D1A7}" type="pres">
      <dgm:prSet presAssocID="{3176EA6D-40DC-4208-9632-113A4BF32CD8}" presName="node" presStyleLbl="node1" presStyleIdx="3" presStyleCnt="4" custScaleX="158325" custRadScaleRad="133291" custRadScaleInc="-51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ED8BD3-1455-4D73-AFFC-9B408C957039}" type="pres">
      <dgm:prSet presAssocID="{3176EA6D-40DC-4208-9632-113A4BF32CD8}" presName="dummy" presStyleCnt="0"/>
      <dgm:spPr/>
    </dgm:pt>
    <dgm:pt modelId="{ACB2C956-2307-4D6F-BBB9-395ABC263CF0}" type="pres">
      <dgm:prSet presAssocID="{C5DA394A-6085-40F6-AAEE-D71545B8787F}" presName="sibTrans" presStyleLbl="sibTrans2D1" presStyleIdx="3" presStyleCnt="4"/>
      <dgm:spPr/>
      <dgm:t>
        <a:bodyPr/>
        <a:lstStyle/>
        <a:p>
          <a:endParaRPr lang="es-ES"/>
        </a:p>
      </dgm:t>
    </dgm:pt>
  </dgm:ptLst>
  <dgm:cxnLst>
    <dgm:cxn modelId="{DBD64BBA-8FA7-4C97-A6BB-8FFC73FF92DD}" type="presOf" srcId="{F1D0AE68-BA18-48E2-8F31-07E713AE88FA}" destId="{67A5AD52-F410-40A9-BBF1-58DAABE322B1}" srcOrd="0" destOrd="0" presId="urn:microsoft.com/office/officeart/2005/8/layout/radial6"/>
    <dgm:cxn modelId="{D619CD86-8DFF-4837-B8B1-E27972D43371}" type="presOf" srcId="{D1E41557-DBA9-4457-8BDE-991A66E3FE78}" destId="{5443BF66-E3B2-4C96-934E-9DFB4BDDCFEF}" srcOrd="0" destOrd="0" presId="urn:microsoft.com/office/officeart/2005/8/layout/radial6"/>
    <dgm:cxn modelId="{0B150D4F-EDC1-4B73-81CC-37AF0C276623}" type="presOf" srcId="{3176EA6D-40DC-4208-9632-113A4BF32CD8}" destId="{1B6D1A88-BD57-4B06-B9DC-073EFC39D1A7}" srcOrd="0" destOrd="0" presId="urn:microsoft.com/office/officeart/2005/8/layout/radial6"/>
    <dgm:cxn modelId="{8B71FA86-60EC-4AEC-A521-12B7E7ECFF3B}" type="presOf" srcId="{47E67026-8D27-4062-BF32-5C2168BCBF26}" destId="{79B7DF31-69DA-44DA-B6C8-58BD61B90712}" srcOrd="0" destOrd="0" presId="urn:microsoft.com/office/officeart/2005/8/layout/radial6"/>
    <dgm:cxn modelId="{12450B44-FE38-4F0C-B92F-051779237739}" type="presOf" srcId="{B4E342D9-2D39-4781-A076-353DC630AD5E}" destId="{DB34CC44-3EF6-45DC-B968-D7B6AC37C3F6}" srcOrd="0" destOrd="0" presId="urn:microsoft.com/office/officeart/2005/8/layout/radial6"/>
    <dgm:cxn modelId="{2AD0D36B-E9F5-470C-96E4-E40676D2F5D4}" type="presOf" srcId="{06048212-6370-4B1A-ABEC-7AA536BA97EB}" destId="{AA39034F-A8EA-4902-96F4-E87885171B43}" srcOrd="0" destOrd="0" presId="urn:microsoft.com/office/officeart/2005/8/layout/radial6"/>
    <dgm:cxn modelId="{91EFE112-94A9-4D77-817B-ADF259BCC1A3}" srcId="{F1D0AE68-BA18-48E2-8F31-07E713AE88FA}" destId="{B4E342D9-2D39-4781-A076-353DC630AD5E}" srcOrd="1" destOrd="0" parTransId="{D5F2BFC2-5876-4DEB-B2B9-3EF461ADE1C5}" sibTransId="{D1E41557-DBA9-4457-8BDE-991A66E3FE78}"/>
    <dgm:cxn modelId="{F6BA628C-9F22-4F0A-A834-26FA399AA088}" type="presOf" srcId="{06FBFAA5-E822-4B84-B60E-2B348D522F45}" destId="{605D1D58-9B8D-47D0-BF85-5BAEC4B72734}" srcOrd="0" destOrd="0" presId="urn:microsoft.com/office/officeart/2005/8/layout/radial6"/>
    <dgm:cxn modelId="{D2114F3F-0704-4EEB-83FD-662D3862B946}" srcId="{06FBFAA5-E822-4B84-B60E-2B348D522F45}" destId="{F1D0AE68-BA18-48E2-8F31-07E713AE88FA}" srcOrd="0" destOrd="0" parTransId="{1397919C-3322-409B-ACD5-C8D84823F906}" sibTransId="{3546006C-17A8-4415-B4A7-6F0DB8CCEB69}"/>
    <dgm:cxn modelId="{759FDFCA-CF64-4D5B-8559-C8AAAC5BAEEA}" type="presOf" srcId="{C5DA394A-6085-40F6-AAEE-D71545B8787F}" destId="{ACB2C956-2307-4D6F-BBB9-395ABC263CF0}" srcOrd="0" destOrd="0" presId="urn:microsoft.com/office/officeart/2005/8/layout/radial6"/>
    <dgm:cxn modelId="{EC4684A9-7B13-4701-B6DE-2F4F09679A7B}" type="presOf" srcId="{29E58D48-2071-4915-8455-FE5526D610DC}" destId="{7C678251-F56D-47E2-B28D-051C07553041}" srcOrd="0" destOrd="0" presId="urn:microsoft.com/office/officeart/2005/8/layout/radial6"/>
    <dgm:cxn modelId="{E3795768-F5B7-435C-BDA8-C2F6EC41778F}" type="presOf" srcId="{263C74E7-9932-475B-91E8-42D45981DFB3}" destId="{088212CC-CB42-40DD-A160-E213A7943AA9}" srcOrd="0" destOrd="0" presId="urn:microsoft.com/office/officeart/2005/8/layout/radial6"/>
    <dgm:cxn modelId="{3543A06F-D797-4DF0-A1AE-E5E35E3B9471}" srcId="{F1D0AE68-BA18-48E2-8F31-07E713AE88FA}" destId="{47E67026-8D27-4062-BF32-5C2168BCBF26}" srcOrd="0" destOrd="0" parTransId="{D5848827-7DE9-452F-8733-E91531BB29EE}" sibTransId="{263C74E7-9932-475B-91E8-42D45981DFB3}"/>
    <dgm:cxn modelId="{5474A55E-7605-4EE6-A741-9ABDE09B7673}" srcId="{F1D0AE68-BA18-48E2-8F31-07E713AE88FA}" destId="{3176EA6D-40DC-4208-9632-113A4BF32CD8}" srcOrd="3" destOrd="0" parTransId="{1C9030AC-D204-48ED-A4E5-63F5509B23C5}" sibTransId="{C5DA394A-6085-40F6-AAEE-D71545B8787F}"/>
    <dgm:cxn modelId="{737DDFA9-7101-408B-81B0-C3F0488C6845}" srcId="{F1D0AE68-BA18-48E2-8F31-07E713AE88FA}" destId="{29E58D48-2071-4915-8455-FE5526D610DC}" srcOrd="2" destOrd="0" parTransId="{898C4300-15DB-4839-9BA9-E47D5C3AAA45}" sibTransId="{06048212-6370-4B1A-ABEC-7AA536BA97EB}"/>
    <dgm:cxn modelId="{16AE1EBA-DCD7-4738-81BA-EF7B8CD0DBA5}" type="presParOf" srcId="{605D1D58-9B8D-47D0-BF85-5BAEC4B72734}" destId="{67A5AD52-F410-40A9-BBF1-58DAABE322B1}" srcOrd="0" destOrd="0" presId="urn:microsoft.com/office/officeart/2005/8/layout/radial6"/>
    <dgm:cxn modelId="{44B63698-3292-41B8-9580-7BC629AD47B1}" type="presParOf" srcId="{605D1D58-9B8D-47D0-BF85-5BAEC4B72734}" destId="{79B7DF31-69DA-44DA-B6C8-58BD61B90712}" srcOrd="1" destOrd="0" presId="urn:microsoft.com/office/officeart/2005/8/layout/radial6"/>
    <dgm:cxn modelId="{DB8D1F71-C484-4975-A7AF-472894099B8B}" type="presParOf" srcId="{605D1D58-9B8D-47D0-BF85-5BAEC4B72734}" destId="{33F73C39-B204-43B7-9220-59A19F50D113}" srcOrd="2" destOrd="0" presId="urn:microsoft.com/office/officeart/2005/8/layout/radial6"/>
    <dgm:cxn modelId="{396671E0-D9CC-4B8B-BECC-3DFED27E3776}" type="presParOf" srcId="{605D1D58-9B8D-47D0-BF85-5BAEC4B72734}" destId="{088212CC-CB42-40DD-A160-E213A7943AA9}" srcOrd="3" destOrd="0" presId="urn:microsoft.com/office/officeart/2005/8/layout/radial6"/>
    <dgm:cxn modelId="{A77DBCC3-D5BF-40EF-9F2C-5A2FB9BA0503}" type="presParOf" srcId="{605D1D58-9B8D-47D0-BF85-5BAEC4B72734}" destId="{DB34CC44-3EF6-45DC-B968-D7B6AC37C3F6}" srcOrd="4" destOrd="0" presId="urn:microsoft.com/office/officeart/2005/8/layout/radial6"/>
    <dgm:cxn modelId="{50F08E16-2B50-42F2-AEE1-87B359996753}" type="presParOf" srcId="{605D1D58-9B8D-47D0-BF85-5BAEC4B72734}" destId="{5916E492-7245-4B09-BCC8-0FEE22B4F848}" srcOrd="5" destOrd="0" presId="urn:microsoft.com/office/officeart/2005/8/layout/radial6"/>
    <dgm:cxn modelId="{0E51A00E-2EAD-43FE-BE14-25E796C607D1}" type="presParOf" srcId="{605D1D58-9B8D-47D0-BF85-5BAEC4B72734}" destId="{5443BF66-E3B2-4C96-934E-9DFB4BDDCFEF}" srcOrd="6" destOrd="0" presId="urn:microsoft.com/office/officeart/2005/8/layout/radial6"/>
    <dgm:cxn modelId="{DD3D1605-C31C-4651-8523-53F7B3BC921E}" type="presParOf" srcId="{605D1D58-9B8D-47D0-BF85-5BAEC4B72734}" destId="{7C678251-F56D-47E2-B28D-051C07553041}" srcOrd="7" destOrd="0" presId="urn:microsoft.com/office/officeart/2005/8/layout/radial6"/>
    <dgm:cxn modelId="{49032E9E-E0E4-4DF6-85F3-6490B91EC2CA}" type="presParOf" srcId="{605D1D58-9B8D-47D0-BF85-5BAEC4B72734}" destId="{8762E90C-0E52-4836-9426-02E7B3EB0110}" srcOrd="8" destOrd="0" presId="urn:microsoft.com/office/officeart/2005/8/layout/radial6"/>
    <dgm:cxn modelId="{829DFAD7-4713-4755-9AD8-9B4AF75E438E}" type="presParOf" srcId="{605D1D58-9B8D-47D0-BF85-5BAEC4B72734}" destId="{AA39034F-A8EA-4902-96F4-E87885171B43}" srcOrd="9" destOrd="0" presId="urn:microsoft.com/office/officeart/2005/8/layout/radial6"/>
    <dgm:cxn modelId="{8E9EB992-ADDC-43AF-BCFE-41E6893E2691}" type="presParOf" srcId="{605D1D58-9B8D-47D0-BF85-5BAEC4B72734}" destId="{1B6D1A88-BD57-4B06-B9DC-073EFC39D1A7}" srcOrd="10" destOrd="0" presId="urn:microsoft.com/office/officeart/2005/8/layout/radial6"/>
    <dgm:cxn modelId="{D51C99CB-0230-466D-A443-AF3346BEC3AB}" type="presParOf" srcId="{605D1D58-9B8D-47D0-BF85-5BAEC4B72734}" destId="{08ED8BD3-1455-4D73-AFFC-9B408C957039}" srcOrd="11" destOrd="0" presId="urn:microsoft.com/office/officeart/2005/8/layout/radial6"/>
    <dgm:cxn modelId="{407E2331-9908-4F70-BF06-BEAF48A8333A}" type="presParOf" srcId="{605D1D58-9B8D-47D0-BF85-5BAEC4B72734}" destId="{ACB2C956-2307-4D6F-BBB9-395ABC263CF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C9BD94-D6F5-4EEC-9AAA-8AEAAB2ED2E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2E4E9B5-180A-494C-93BE-D73AC24A7A4F}">
      <dgm:prSet phldrT="[Texto]" custT="1"/>
      <dgm:spPr/>
      <dgm:t>
        <a:bodyPr/>
        <a:lstStyle/>
        <a:p>
          <a:r>
            <a:rPr lang="es-ES" sz="1800" dirty="0" smtClean="0"/>
            <a:t>DESARROLLAR LA CAPACIDAD CREATIVA Y LA MOTIVACIÓN</a:t>
          </a:r>
          <a:endParaRPr lang="es-ES" sz="1800" dirty="0"/>
        </a:p>
      </dgm:t>
    </dgm:pt>
    <dgm:pt modelId="{84287FDE-40CD-4C58-BFE7-E633628A8008}" type="parTrans" cxnId="{E4763B77-F168-4727-A8FB-BF24BB899334}">
      <dgm:prSet/>
      <dgm:spPr/>
      <dgm:t>
        <a:bodyPr/>
        <a:lstStyle/>
        <a:p>
          <a:endParaRPr lang="es-ES"/>
        </a:p>
      </dgm:t>
    </dgm:pt>
    <dgm:pt modelId="{0FB9114C-E86E-49EA-B38E-21A575AFE605}" type="sibTrans" cxnId="{E4763B77-F168-4727-A8FB-BF24BB899334}">
      <dgm:prSet/>
      <dgm:spPr/>
      <dgm:t>
        <a:bodyPr/>
        <a:lstStyle/>
        <a:p>
          <a:endParaRPr lang="es-ES"/>
        </a:p>
      </dgm:t>
    </dgm:pt>
    <dgm:pt modelId="{8292F476-3984-401C-B884-5F79A16FDB40}">
      <dgm:prSet phldrT="[Texto]" custT="1"/>
      <dgm:spPr/>
      <dgm:t>
        <a:bodyPr/>
        <a:lstStyle/>
        <a:p>
          <a:r>
            <a:rPr lang="es-ES" sz="1800" dirty="0" smtClean="0"/>
            <a:t>DESARROLLAR EL PENSAMIENTO CRÍTICO Y ESTRATEGIAS PARA LA BÚSQUEDA Y SELECCIÓN DE INFORMACIÓN</a:t>
          </a:r>
          <a:endParaRPr lang="es-ES" sz="1800" dirty="0"/>
        </a:p>
      </dgm:t>
    </dgm:pt>
    <dgm:pt modelId="{5E7B46C2-72F2-4A59-A0E5-B6E7B6A47695}" type="parTrans" cxnId="{16211631-6D99-4756-BE7D-661929BB6CA8}">
      <dgm:prSet/>
      <dgm:spPr/>
      <dgm:t>
        <a:bodyPr/>
        <a:lstStyle/>
        <a:p>
          <a:endParaRPr lang="es-ES"/>
        </a:p>
      </dgm:t>
    </dgm:pt>
    <dgm:pt modelId="{1BC93AF3-43BC-44BB-B59A-8066A5C4CBEE}" type="sibTrans" cxnId="{16211631-6D99-4756-BE7D-661929BB6CA8}">
      <dgm:prSet/>
      <dgm:spPr/>
      <dgm:t>
        <a:bodyPr/>
        <a:lstStyle/>
        <a:p>
          <a:endParaRPr lang="es-ES"/>
        </a:p>
      </dgm:t>
    </dgm:pt>
    <dgm:pt modelId="{AB47842B-3672-4C76-ABCD-D8452B5F3B19}">
      <dgm:prSet phldrT="[Texto]" custT="1"/>
      <dgm:spPr/>
      <dgm:t>
        <a:bodyPr/>
        <a:lstStyle/>
        <a:p>
          <a:r>
            <a:rPr lang="es-ES" sz="1800" dirty="0" smtClean="0"/>
            <a:t>DESARROLLAR LA COMPETENCIA LINGÜÍSTICA</a:t>
          </a:r>
          <a:endParaRPr lang="es-ES" sz="1800" dirty="0"/>
        </a:p>
      </dgm:t>
    </dgm:pt>
    <dgm:pt modelId="{F45C23BB-3AB1-41AD-9CA7-DA6EE00B093F}" type="parTrans" cxnId="{A1BEEABD-6B0C-4C42-BC46-AA13CAE20B7B}">
      <dgm:prSet/>
      <dgm:spPr/>
      <dgm:t>
        <a:bodyPr/>
        <a:lstStyle/>
        <a:p>
          <a:endParaRPr lang="es-ES"/>
        </a:p>
      </dgm:t>
    </dgm:pt>
    <dgm:pt modelId="{EB442A48-A592-4F2A-B60D-AA596ED41A3C}" type="sibTrans" cxnId="{A1BEEABD-6B0C-4C42-BC46-AA13CAE20B7B}">
      <dgm:prSet/>
      <dgm:spPr/>
      <dgm:t>
        <a:bodyPr/>
        <a:lstStyle/>
        <a:p>
          <a:endParaRPr lang="es-ES"/>
        </a:p>
      </dgm:t>
    </dgm:pt>
    <dgm:pt modelId="{7C5B0347-0BDF-4CF9-8DD4-365EE80880E6}" type="pres">
      <dgm:prSet presAssocID="{1AC9BD94-D6F5-4EEC-9AAA-8AEAAB2ED2E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81165A92-8FB0-49E8-9384-B3BB888C9457}" type="pres">
      <dgm:prSet presAssocID="{1AC9BD94-D6F5-4EEC-9AAA-8AEAAB2ED2EE}" presName="pyramid" presStyleLbl="node1" presStyleIdx="0" presStyleCnt="1"/>
      <dgm:spPr/>
    </dgm:pt>
    <dgm:pt modelId="{14B5B097-292F-46AF-9589-7B8D2EBEEA77}" type="pres">
      <dgm:prSet presAssocID="{1AC9BD94-D6F5-4EEC-9AAA-8AEAAB2ED2EE}" presName="theList" presStyleCnt="0"/>
      <dgm:spPr/>
    </dgm:pt>
    <dgm:pt modelId="{8FDF6706-AAE5-4D32-ACED-3E0088C85066}" type="pres">
      <dgm:prSet presAssocID="{02E4E9B5-180A-494C-93BE-D73AC24A7A4F}" presName="aNode" presStyleLbl="fgAcc1" presStyleIdx="0" presStyleCnt="3" custScaleX="1021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AFD2AB-D48D-4C04-BC36-71A418D84B07}" type="pres">
      <dgm:prSet presAssocID="{02E4E9B5-180A-494C-93BE-D73AC24A7A4F}" presName="aSpace" presStyleCnt="0"/>
      <dgm:spPr/>
    </dgm:pt>
    <dgm:pt modelId="{AEEF5F3E-2B0A-4098-B3BF-309CBDF1E239}" type="pres">
      <dgm:prSet presAssocID="{8292F476-3984-401C-B884-5F79A16FDB40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AAE27E-7A0C-4D62-96C5-00BC994B0267}" type="pres">
      <dgm:prSet presAssocID="{8292F476-3984-401C-B884-5F79A16FDB40}" presName="aSpace" presStyleCnt="0"/>
      <dgm:spPr/>
    </dgm:pt>
    <dgm:pt modelId="{00450199-52BC-477C-AB4C-03A054243295}" type="pres">
      <dgm:prSet presAssocID="{AB47842B-3672-4C76-ABCD-D8452B5F3B19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A5980C-6EEA-4E89-8188-D8D2DC797653}" type="pres">
      <dgm:prSet presAssocID="{AB47842B-3672-4C76-ABCD-D8452B5F3B19}" presName="aSpace" presStyleCnt="0"/>
      <dgm:spPr/>
    </dgm:pt>
  </dgm:ptLst>
  <dgm:cxnLst>
    <dgm:cxn modelId="{A1BEEABD-6B0C-4C42-BC46-AA13CAE20B7B}" srcId="{1AC9BD94-D6F5-4EEC-9AAA-8AEAAB2ED2EE}" destId="{AB47842B-3672-4C76-ABCD-D8452B5F3B19}" srcOrd="2" destOrd="0" parTransId="{F45C23BB-3AB1-41AD-9CA7-DA6EE00B093F}" sibTransId="{EB442A48-A592-4F2A-B60D-AA596ED41A3C}"/>
    <dgm:cxn modelId="{9DDAF339-56D2-4CF8-8277-B14BFDBE5020}" type="presOf" srcId="{02E4E9B5-180A-494C-93BE-D73AC24A7A4F}" destId="{8FDF6706-AAE5-4D32-ACED-3E0088C85066}" srcOrd="0" destOrd="0" presId="urn:microsoft.com/office/officeart/2005/8/layout/pyramid2"/>
    <dgm:cxn modelId="{16211631-6D99-4756-BE7D-661929BB6CA8}" srcId="{1AC9BD94-D6F5-4EEC-9AAA-8AEAAB2ED2EE}" destId="{8292F476-3984-401C-B884-5F79A16FDB40}" srcOrd="1" destOrd="0" parTransId="{5E7B46C2-72F2-4A59-A0E5-B6E7B6A47695}" sibTransId="{1BC93AF3-43BC-44BB-B59A-8066A5C4CBEE}"/>
    <dgm:cxn modelId="{377AD3FF-8DA5-4673-9323-02FDDAAE33C9}" type="presOf" srcId="{1AC9BD94-D6F5-4EEC-9AAA-8AEAAB2ED2EE}" destId="{7C5B0347-0BDF-4CF9-8DD4-365EE80880E6}" srcOrd="0" destOrd="0" presId="urn:microsoft.com/office/officeart/2005/8/layout/pyramid2"/>
    <dgm:cxn modelId="{D423E66F-9813-40DA-B946-81D971466E39}" type="presOf" srcId="{AB47842B-3672-4C76-ABCD-D8452B5F3B19}" destId="{00450199-52BC-477C-AB4C-03A054243295}" srcOrd="0" destOrd="0" presId="urn:microsoft.com/office/officeart/2005/8/layout/pyramid2"/>
    <dgm:cxn modelId="{C38B4FB3-214F-4162-BF67-DB3D06D3AB4E}" type="presOf" srcId="{8292F476-3984-401C-B884-5F79A16FDB40}" destId="{AEEF5F3E-2B0A-4098-B3BF-309CBDF1E239}" srcOrd="0" destOrd="0" presId="urn:microsoft.com/office/officeart/2005/8/layout/pyramid2"/>
    <dgm:cxn modelId="{E4763B77-F168-4727-A8FB-BF24BB899334}" srcId="{1AC9BD94-D6F5-4EEC-9AAA-8AEAAB2ED2EE}" destId="{02E4E9B5-180A-494C-93BE-D73AC24A7A4F}" srcOrd="0" destOrd="0" parTransId="{84287FDE-40CD-4C58-BFE7-E633628A8008}" sibTransId="{0FB9114C-E86E-49EA-B38E-21A575AFE605}"/>
    <dgm:cxn modelId="{F3DFCE81-D9B8-411D-A6DB-4220D9E504CA}" type="presParOf" srcId="{7C5B0347-0BDF-4CF9-8DD4-365EE80880E6}" destId="{81165A92-8FB0-49E8-9384-B3BB888C9457}" srcOrd="0" destOrd="0" presId="urn:microsoft.com/office/officeart/2005/8/layout/pyramid2"/>
    <dgm:cxn modelId="{9FEF3E08-26D4-4AA9-8E38-1B2F9655754A}" type="presParOf" srcId="{7C5B0347-0BDF-4CF9-8DD4-365EE80880E6}" destId="{14B5B097-292F-46AF-9589-7B8D2EBEEA77}" srcOrd="1" destOrd="0" presId="urn:microsoft.com/office/officeart/2005/8/layout/pyramid2"/>
    <dgm:cxn modelId="{3B558C21-0E6B-4027-A81D-71D75E7719CE}" type="presParOf" srcId="{14B5B097-292F-46AF-9589-7B8D2EBEEA77}" destId="{8FDF6706-AAE5-4D32-ACED-3E0088C85066}" srcOrd="0" destOrd="0" presId="urn:microsoft.com/office/officeart/2005/8/layout/pyramid2"/>
    <dgm:cxn modelId="{4FA2208E-C690-43A8-923B-CFCB1EE12A86}" type="presParOf" srcId="{14B5B097-292F-46AF-9589-7B8D2EBEEA77}" destId="{73AFD2AB-D48D-4C04-BC36-71A418D84B07}" srcOrd="1" destOrd="0" presId="urn:microsoft.com/office/officeart/2005/8/layout/pyramid2"/>
    <dgm:cxn modelId="{CB146FEF-6212-4F1D-8D81-B3AC3BA66DE1}" type="presParOf" srcId="{14B5B097-292F-46AF-9589-7B8D2EBEEA77}" destId="{AEEF5F3E-2B0A-4098-B3BF-309CBDF1E239}" srcOrd="2" destOrd="0" presId="urn:microsoft.com/office/officeart/2005/8/layout/pyramid2"/>
    <dgm:cxn modelId="{2DBCCDDE-51B5-4045-884D-2B967C5FD2A3}" type="presParOf" srcId="{14B5B097-292F-46AF-9589-7B8D2EBEEA77}" destId="{BBAAE27E-7A0C-4D62-96C5-00BC994B0267}" srcOrd="3" destOrd="0" presId="urn:microsoft.com/office/officeart/2005/8/layout/pyramid2"/>
    <dgm:cxn modelId="{2CFC148F-B420-4BA4-9DD6-DBA2F6269FC7}" type="presParOf" srcId="{14B5B097-292F-46AF-9589-7B8D2EBEEA77}" destId="{00450199-52BC-477C-AB4C-03A054243295}" srcOrd="4" destOrd="0" presId="urn:microsoft.com/office/officeart/2005/8/layout/pyramid2"/>
    <dgm:cxn modelId="{2E460553-C6FF-486C-A61C-9075DA7931D5}" type="presParOf" srcId="{14B5B097-292F-46AF-9589-7B8D2EBEEA77}" destId="{21A5980C-6EEA-4E89-8188-D8D2DC797653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4EDED4-996E-4637-A9B2-528C8072D74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D5CC1B-971E-4AD6-8FB5-B215347233C1}">
      <dgm:prSet phldrT="[Texto]"/>
      <dgm:spPr/>
      <dgm:t>
        <a:bodyPr/>
        <a:lstStyle/>
        <a:p>
          <a:r>
            <a:rPr lang="es-ES" b="1" dirty="0" smtClean="0"/>
            <a:t>LOS PROFESORES GRABAMOS UN “IMPACTO” QUE AL FINAL DE UNA CLASE LOS ALUMNOS ESCUCHARON.  </a:t>
          </a:r>
          <a:endParaRPr lang="es-ES" b="1" dirty="0"/>
        </a:p>
      </dgm:t>
    </dgm:pt>
    <dgm:pt modelId="{D88AB11E-70C9-43A9-9F3E-BFE387410C63}" type="parTrans" cxnId="{96E854CE-E823-4A4F-B74E-C9868092D38F}">
      <dgm:prSet/>
      <dgm:spPr/>
      <dgm:t>
        <a:bodyPr/>
        <a:lstStyle/>
        <a:p>
          <a:endParaRPr lang="es-ES"/>
        </a:p>
      </dgm:t>
    </dgm:pt>
    <dgm:pt modelId="{324D5A03-ED28-499A-8998-D11417179422}" type="sibTrans" cxnId="{96E854CE-E823-4A4F-B74E-C9868092D38F}">
      <dgm:prSet/>
      <dgm:spPr/>
      <dgm:t>
        <a:bodyPr/>
        <a:lstStyle/>
        <a:p>
          <a:endParaRPr lang="es-ES"/>
        </a:p>
      </dgm:t>
    </dgm:pt>
    <dgm:pt modelId="{BB03BB38-7E19-45B9-9B77-F585CFD40837}">
      <dgm:prSet phldrT="[Texto]"/>
      <dgm:spPr/>
      <dgm:t>
        <a:bodyPr/>
        <a:lstStyle/>
        <a:p>
          <a:r>
            <a:rPr lang="es-ES" dirty="0" smtClean="0"/>
            <a:t>PROPUSIMOS UN CONCURSO DE NOMBRE Y LOGO PARA LA RADIO BUSCANDO SU IMPLICACIÓN DESDE EL PRINCIPIO. </a:t>
          </a:r>
          <a:endParaRPr lang="es-ES" dirty="0"/>
        </a:p>
      </dgm:t>
    </dgm:pt>
    <dgm:pt modelId="{3189FFF8-6AC4-404E-B437-4C90B7F36394}" type="parTrans" cxnId="{C46AC086-E8D5-4B7E-86EC-74EFEE7A5627}">
      <dgm:prSet/>
      <dgm:spPr/>
      <dgm:t>
        <a:bodyPr/>
        <a:lstStyle/>
        <a:p>
          <a:endParaRPr lang="es-ES"/>
        </a:p>
      </dgm:t>
    </dgm:pt>
    <dgm:pt modelId="{292A9E4C-F431-480E-B5DD-DB88DD4242DC}" type="sibTrans" cxnId="{C46AC086-E8D5-4B7E-86EC-74EFEE7A5627}">
      <dgm:prSet/>
      <dgm:spPr/>
      <dgm:t>
        <a:bodyPr/>
        <a:lstStyle/>
        <a:p>
          <a:endParaRPr lang="es-ES"/>
        </a:p>
      </dgm:t>
    </dgm:pt>
    <dgm:pt modelId="{A2D44872-DDAB-478D-8E4C-792D29D82A20}">
      <dgm:prSet phldrT="[Texto]"/>
      <dgm:spPr/>
      <dgm:t>
        <a:bodyPr/>
        <a:lstStyle/>
        <a:p>
          <a:r>
            <a:rPr lang="es-ES" dirty="0" smtClean="0"/>
            <a:t>PROPUSIMOS QUE CADA UNO SELECCIONARA UNA CANCIÓN Y PREPARASE UNA PRESENTACIÓN DE LA MISMA PARA GRABAR ENTRE TODOS SU PROPIA PLAYLIST. </a:t>
          </a:r>
          <a:endParaRPr lang="es-ES" dirty="0"/>
        </a:p>
      </dgm:t>
    </dgm:pt>
    <dgm:pt modelId="{0DF30E39-2912-4A39-84FD-25CDC20CEB69}" type="parTrans" cxnId="{E8B77689-BDC8-44B8-B482-7278682AEF2A}">
      <dgm:prSet/>
      <dgm:spPr/>
      <dgm:t>
        <a:bodyPr/>
        <a:lstStyle/>
        <a:p>
          <a:endParaRPr lang="es-ES"/>
        </a:p>
      </dgm:t>
    </dgm:pt>
    <dgm:pt modelId="{DC1CDF81-2E9D-49FD-B653-FF12FD79972A}" type="sibTrans" cxnId="{E8B77689-BDC8-44B8-B482-7278682AEF2A}">
      <dgm:prSet/>
      <dgm:spPr/>
      <dgm:t>
        <a:bodyPr/>
        <a:lstStyle/>
        <a:p>
          <a:endParaRPr lang="es-ES"/>
        </a:p>
      </dgm:t>
    </dgm:pt>
    <dgm:pt modelId="{8610FCCB-E33F-4553-941B-137976119450}" type="pres">
      <dgm:prSet presAssocID="{EA4EDED4-996E-4637-A9B2-528C8072D74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C1D4C8-6C5B-4904-B102-8611E4A1525E}" type="pres">
      <dgm:prSet presAssocID="{EA4EDED4-996E-4637-A9B2-528C8072D74C}" presName="dummyMaxCanvas" presStyleCnt="0">
        <dgm:presLayoutVars/>
      </dgm:prSet>
      <dgm:spPr/>
    </dgm:pt>
    <dgm:pt modelId="{8329F398-C287-460F-8AFC-19BAB3261B7E}" type="pres">
      <dgm:prSet presAssocID="{EA4EDED4-996E-4637-A9B2-528C8072D74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C200A5-AFA0-4AEB-920A-3C614692408A}" type="pres">
      <dgm:prSet presAssocID="{EA4EDED4-996E-4637-A9B2-528C8072D74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A44D03-1322-4622-9689-FA120C6D6BEE}" type="pres">
      <dgm:prSet presAssocID="{EA4EDED4-996E-4637-A9B2-528C8072D74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DDAC3D-76DC-40D6-86FD-0B1A4DB4AE0A}" type="pres">
      <dgm:prSet presAssocID="{EA4EDED4-996E-4637-A9B2-528C8072D74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141BD-9FA0-4DDF-B7D1-783BA7572EBF}" type="pres">
      <dgm:prSet presAssocID="{EA4EDED4-996E-4637-A9B2-528C8072D74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BF7B6-B895-4871-86E7-117C3122EBBE}" type="pres">
      <dgm:prSet presAssocID="{EA4EDED4-996E-4637-A9B2-528C8072D74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A4491-32FE-4892-A6BA-C18AA80D4ECA}" type="pres">
      <dgm:prSet presAssocID="{EA4EDED4-996E-4637-A9B2-528C8072D74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98CB7F-B588-4E94-85E2-953302BEE56D}" type="pres">
      <dgm:prSet presAssocID="{EA4EDED4-996E-4637-A9B2-528C8072D74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A62CCE-5B3B-4975-B9D1-D968115660E9}" type="presOf" srcId="{BB03BB38-7E19-45B9-9B77-F585CFD40837}" destId="{373A4491-32FE-4892-A6BA-C18AA80D4ECA}" srcOrd="1" destOrd="0" presId="urn:microsoft.com/office/officeart/2005/8/layout/vProcess5"/>
    <dgm:cxn modelId="{C46AC086-E8D5-4B7E-86EC-74EFEE7A5627}" srcId="{EA4EDED4-996E-4637-A9B2-528C8072D74C}" destId="{BB03BB38-7E19-45B9-9B77-F585CFD40837}" srcOrd="1" destOrd="0" parTransId="{3189FFF8-6AC4-404E-B437-4C90B7F36394}" sibTransId="{292A9E4C-F431-480E-B5DD-DB88DD4242DC}"/>
    <dgm:cxn modelId="{96E854CE-E823-4A4F-B74E-C9868092D38F}" srcId="{EA4EDED4-996E-4637-A9B2-528C8072D74C}" destId="{FFD5CC1B-971E-4AD6-8FB5-B215347233C1}" srcOrd="0" destOrd="0" parTransId="{D88AB11E-70C9-43A9-9F3E-BFE387410C63}" sibTransId="{324D5A03-ED28-499A-8998-D11417179422}"/>
    <dgm:cxn modelId="{67E8D27C-7E40-4F7A-B0C2-2654CBAA46A8}" type="presOf" srcId="{A2D44872-DDAB-478D-8E4C-792D29D82A20}" destId="{51A44D03-1322-4622-9689-FA120C6D6BEE}" srcOrd="0" destOrd="0" presId="urn:microsoft.com/office/officeart/2005/8/layout/vProcess5"/>
    <dgm:cxn modelId="{E8B77689-BDC8-44B8-B482-7278682AEF2A}" srcId="{EA4EDED4-996E-4637-A9B2-528C8072D74C}" destId="{A2D44872-DDAB-478D-8E4C-792D29D82A20}" srcOrd="2" destOrd="0" parTransId="{0DF30E39-2912-4A39-84FD-25CDC20CEB69}" sibTransId="{DC1CDF81-2E9D-49FD-B653-FF12FD79972A}"/>
    <dgm:cxn modelId="{C042ADC1-C326-4686-9C5B-6F49B99C3C7F}" type="presOf" srcId="{292A9E4C-F431-480E-B5DD-DB88DD4242DC}" destId="{D78141BD-9FA0-4DDF-B7D1-783BA7572EBF}" srcOrd="0" destOrd="0" presId="urn:microsoft.com/office/officeart/2005/8/layout/vProcess5"/>
    <dgm:cxn modelId="{40E73932-F81B-4A2C-BFE3-22474800247D}" type="presOf" srcId="{EA4EDED4-996E-4637-A9B2-528C8072D74C}" destId="{8610FCCB-E33F-4553-941B-137976119450}" srcOrd="0" destOrd="0" presId="urn:microsoft.com/office/officeart/2005/8/layout/vProcess5"/>
    <dgm:cxn modelId="{E493467D-1FA3-42CF-8D08-C9B09408E8C2}" type="presOf" srcId="{FFD5CC1B-971E-4AD6-8FB5-B215347233C1}" destId="{8329F398-C287-460F-8AFC-19BAB3261B7E}" srcOrd="0" destOrd="0" presId="urn:microsoft.com/office/officeart/2005/8/layout/vProcess5"/>
    <dgm:cxn modelId="{03C7B721-6EDE-4E97-89C8-D9C4FF0E4309}" type="presOf" srcId="{324D5A03-ED28-499A-8998-D11417179422}" destId="{C7DDAC3D-76DC-40D6-86FD-0B1A4DB4AE0A}" srcOrd="0" destOrd="0" presId="urn:microsoft.com/office/officeart/2005/8/layout/vProcess5"/>
    <dgm:cxn modelId="{C179E1DD-13A5-492D-9BD4-52311D572B25}" type="presOf" srcId="{FFD5CC1B-971E-4AD6-8FB5-B215347233C1}" destId="{6A1BF7B6-B895-4871-86E7-117C3122EBBE}" srcOrd="1" destOrd="0" presId="urn:microsoft.com/office/officeart/2005/8/layout/vProcess5"/>
    <dgm:cxn modelId="{C09C2DF5-2CB2-4964-82B4-A6F184BB32D3}" type="presOf" srcId="{A2D44872-DDAB-478D-8E4C-792D29D82A20}" destId="{2E98CB7F-B588-4E94-85E2-953302BEE56D}" srcOrd="1" destOrd="0" presId="urn:microsoft.com/office/officeart/2005/8/layout/vProcess5"/>
    <dgm:cxn modelId="{EDDC0D8B-D5D5-47F2-A167-632CD1A71892}" type="presOf" srcId="{BB03BB38-7E19-45B9-9B77-F585CFD40837}" destId="{EDC200A5-AFA0-4AEB-920A-3C614692408A}" srcOrd="0" destOrd="0" presId="urn:microsoft.com/office/officeart/2005/8/layout/vProcess5"/>
    <dgm:cxn modelId="{7042DE16-D13D-4851-9F33-EB11286ED1F6}" type="presParOf" srcId="{8610FCCB-E33F-4553-941B-137976119450}" destId="{14C1D4C8-6C5B-4904-B102-8611E4A1525E}" srcOrd="0" destOrd="0" presId="urn:microsoft.com/office/officeart/2005/8/layout/vProcess5"/>
    <dgm:cxn modelId="{0D8A5AF5-E68D-4BBE-A266-6B8AFF41663A}" type="presParOf" srcId="{8610FCCB-E33F-4553-941B-137976119450}" destId="{8329F398-C287-460F-8AFC-19BAB3261B7E}" srcOrd="1" destOrd="0" presId="urn:microsoft.com/office/officeart/2005/8/layout/vProcess5"/>
    <dgm:cxn modelId="{A5595240-BF5D-4FE6-8F0F-68AAEB13EE5C}" type="presParOf" srcId="{8610FCCB-E33F-4553-941B-137976119450}" destId="{EDC200A5-AFA0-4AEB-920A-3C614692408A}" srcOrd="2" destOrd="0" presId="urn:microsoft.com/office/officeart/2005/8/layout/vProcess5"/>
    <dgm:cxn modelId="{86B9F7AB-AE9D-44CB-9932-24E5DCDDF966}" type="presParOf" srcId="{8610FCCB-E33F-4553-941B-137976119450}" destId="{51A44D03-1322-4622-9689-FA120C6D6BEE}" srcOrd="3" destOrd="0" presId="urn:microsoft.com/office/officeart/2005/8/layout/vProcess5"/>
    <dgm:cxn modelId="{F5F88E2B-D5FA-4728-BA9A-9B701E9DA387}" type="presParOf" srcId="{8610FCCB-E33F-4553-941B-137976119450}" destId="{C7DDAC3D-76DC-40D6-86FD-0B1A4DB4AE0A}" srcOrd="4" destOrd="0" presId="urn:microsoft.com/office/officeart/2005/8/layout/vProcess5"/>
    <dgm:cxn modelId="{0CD2E0EF-FC7C-49DD-8062-9EF8B917FEE4}" type="presParOf" srcId="{8610FCCB-E33F-4553-941B-137976119450}" destId="{D78141BD-9FA0-4DDF-B7D1-783BA7572EBF}" srcOrd="5" destOrd="0" presId="urn:microsoft.com/office/officeart/2005/8/layout/vProcess5"/>
    <dgm:cxn modelId="{FCBA657D-1DA0-44C4-A444-03E1015D20F0}" type="presParOf" srcId="{8610FCCB-E33F-4553-941B-137976119450}" destId="{6A1BF7B6-B895-4871-86E7-117C3122EBBE}" srcOrd="6" destOrd="0" presId="urn:microsoft.com/office/officeart/2005/8/layout/vProcess5"/>
    <dgm:cxn modelId="{3F225D12-1800-43E2-8B0C-1E975241F90F}" type="presParOf" srcId="{8610FCCB-E33F-4553-941B-137976119450}" destId="{373A4491-32FE-4892-A6BA-C18AA80D4ECA}" srcOrd="7" destOrd="0" presId="urn:microsoft.com/office/officeart/2005/8/layout/vProcess5"/>
    <dgm:cxn modelId="{DC6EA103-4FEA-4DBF-A7F2-2EAB5A59CBB3}" type="presParOf" srcId="{8610FCCB-E33F-4553-941B-137976119450}" destId="{2E98CB7F-B588-4E94-85E2-953302BEE5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4EDED4-996E-4637-A9B2-528C8072D74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D5CC1B-971E-4AD6-8FB5-B215347233C1}">
      <dgm:prSet phldrT="[Texto]" custT="1"/>
      <dgm:spPr/>
      <dgm:t>
        <a:bodyPr/>
        <a:lstStyle/>
        <a:p>
          <a:r>
            <a:rPr lang="es-ES" sz="2000" dirty="0" smtClean="0"/>
            <a:t>LOS PROFESORES GRABAMOS UN “IMPACTO” QUE AL FINAL DE UNA CLASE LOS ALUMNOS ESCUCHARON.  </a:t>
          </a:r>
          <a:endParaRPr lang="es-ES" sz="2000" dirty="0"/>
        </a:p>
      </dgm:t>
    </dgm:pt>
    <dgm:pt modelId="{D88AB11E-70C9-43A9-9F3E-BFE387410C63}" type="parTrans" cxnId="{96E854CE-E823-4A4F-B74E-C9868092D38F}">
      <dgm:prSet/>
      <dgm:spPr/>
      <dgm:t>
        <a:bodyPr/>
        <a:lstStyle/>
        <a:p>
          <a:endParaRPr lang="es-ES"/>
        </a:p>
      </dgm:t>
    </dgm:pt>
    <dgm:pt modelId="{324D5A03-ED28-499A-8998-D11417179422}" type="sibTrans" cxnId="{96E854CE-E823-4A4F-B74E-C9868092D38F}">
      <dgm:prSet/>
      <dgm:spPr/>
      <dgm:t>
        <a:bodyPr/>
        <a:lstStyle/>
        <a:p>
          <a:endParaRPr lang="es-ES"/>
        </a:p>
      </dgm:t>
    </dgm:pt>
    <dgm:pt modelId="{BB03BB38-7E19-45B9-9B77-F585CFD40837}">
      <dgm:prSet phldrT="[Texto]" custT="1"/>
      <dgm:spPr/>
      <dgm:t>
        <a:bodyPr/>
        <a:lstStyle/>
        <a:p>
          <a:r>
            <a:rPr lang="es-ES" sz="2000" b="1" dirty="0" smtClean="0"/>
            <a:t>PROPUSIMOS UN CONCURSO DE NOMBRE Y LOGO PARA LA RADIO BUSCANDO SU IMPLICACIÓN DESDE EL PRINCIPIO. </a:t>
          </a:r>
          <a:endParaRPr lang="es-ES" sz="2000" b="1" dirty="0"/>
        </a:p>
      </dgm:t>
    </dgm:pt>
    <dgm:pt modelId="{3189FFF8-6AC4-404E-B437-4C90B7F36394}" type="parTrans" cxnId="{C46AC086-E8D5-4B7E-86EC-74EFEE7A5627}">
      <dgm:prSet/>
      <dgm:spPr/>
      <dgm:t>
        <a:bodyPr/>
        <a:lstStyle/>
        <a:p>
          <a:endParaRPr lang="es-ES"/>
        </a:p>
      </dgm:t>
    </dgm:pt>
    <dgm:pt modelId="{292A9E4C-F431-480E-B5DD-DB88DD4242DC}" type="sibTrans" cxnId="{C46AC086-E8D5-4B7E-86EC-74EFEE7A5627}">
      <dgm:prSet/>
      <dgm:spPr/>
      <dgm:t>
        <a:bodyPr/>
        <a:lstStyle/>
        <a:p>
          <a:endParaRPr lang="es-ES"/>
        </a:p>
      </dgm:t>
    </dgm:pt>
    <dgm:pt modelId="{A2D44872-DDAB-478D-8E4C-792D29D82A20}">
      <dgm:prSet phldrT="[Texto]"/>
      <dgm:spPr/>
      <dgm:t>
        <a:bodyPr/>
        <a:lstStyle/>
        <a:p>
          <a:r>
            <a:rPr lang="es-ES" dirty="0" smtClean="0"/>
            <a:t>PROPUSIMOS QUE CADA UNO SELECCIONARA UNA CANCIÓN Y PREPARASE UNA PRESENTACIÓN DE LA MISMA PARA GRABAR ENTRE TODOS SU PROPIA PLAYLIST. </a:t>
          </a:r>
          <a:endParaRPr lang="es-ES" dirty="0"/>
        </a:p>
      </dgm:t>
    </dgm:pt>
    <dgm:pt modelId="{0DF30E39-2912-4A39-84FD-25CDC20CEB69}" type="parTrans" cxnId="{E8B77689-BDC8-44B8-B482-7278682AEF2A}">
      <dgm:prSet/>
      <dgm:spPr/>
      <dgm:t>
        <a:bodyPr/>
        <a:lstStyle/>
        <a:p>
          <a:endParaRPr lang="es-ES"/>
        </a:p>
      </dgm:t>
    </dgm:pt>
    <dgm:pt modelId="{DC1CDF81-2E9D-49FD-B653-FF12FD79972A}" type="sibTrans" cxnId="{E8B77689-BDC8-44B8-B482-7278682AEF2A}">
      <dgm:prSet/>
      <dgm:spPr/>
      <dgm:t>
        <a:bodyPr/>
        <a:lstStyle/>
        <a:p>
          <a:endParaRPr lang="es-ES"/>
        </a:p>
      </dgm:t>
    </dgm:pt>
    <dgm:pt modelId="{8610FCCB-E33F-4553-941B-137976119450}" type="pres">
      <dgm:prSet presAssocID="{EA4EDED4-996E-4637-A9B2-528C8072D74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C1D4C8-6C5B-4904-B102-8611E4A1525E}" type="pres">
      <dgm:prSet presAssocID="{EA4EDED4-996E-4637-A9B2-528C8072D74C}" presName="dummyMaxCanvas" presStyleCnt="0">
        <dgm:presLayoutVars/>
      </dgm:prSet>
      <dgm:spPr/>
    </dgm:pt>
    <dgm:pt modelId="{8329F398-C287-460F-8AFC-19BAB3261B7E}" type="pres">
      <dgm:prSet presAssocID="{EA4EDED4-996E-4637-A9B2-528C8072D74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C200A5-AFA0-4AEB-920A-3C614692408A}" type="pres">
      <dgm:prSet presAssocID="{EA4EDED4-996E-4637-A9B2-528C8072D74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A44D03-1322-4622-9689-FA120C6D6BEE}" type="pres">
      <dgm:prSet presAssocID="{EA4EDED4-996E-4637-A9B2-528C8072D74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DDAC3D-76DC-40D6-86FD-0B1A4DB4AE0A}" type="pres">
      <dgm:prSet presAssocID="{EA4EDED4-996E-4637-A9B2-528C8072D74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141BD-9FA0-4DDF-B7D1-783BA7572EBF}" type="pres">
      <dgm:prSet presAssocID="{EA4EDED4-996E-4637-A9B2-528C8072D74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BF7B6-B895-4871-86E7-117C3122EBBE}" type="pres">
      <dgm:prSet presAssocID="{EA4EDED4-996E-4637-A9B2-528C8072D74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A4491-32FE-4892-A6BA-C18AA80D4ECA}" type="pres">
      <dgm:prSet presAssocID="{EA4EDED4-996E-4637-A9B2-528C8072D74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98CB7F-B588-4E94-85E2-953302BEE56D}" type="pres">
      <dgm:prSet presAssocID="{EA4EDED4-996E-4637-A9B2-528C8072D74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24B774A-0D4E-4A96-B2F2-179E0F541FBF}" type="presOf" srcId="{A2D44872-DDAB-478D-8E4C-792D29D82A20}" destId="{51A44D03-1322-4622-9689-FA120C6D6BEE}" srcOrd="0" destOrd="0" presId="urn:microsoft.com/office/officeart/2005/8/layout/vProcess5"/>
    <dgm:cxn modelId="{F2169C93-60D9-4D65-A779-8FB5D85AF495}" type="presOf" srcId="{FFD5CC1B-971E-4AD6-8FB5-B215347233C1}" destId="{8329F398-C287-460F-8AFC-19BAB3261B7E}" srcOrd="0" destOrd="0" presId="urn:microsoft.com/office/officeart/2005/8/layout/vProcess5"/>
    <dgm:cxn modelId="{A30AE30B-BC05-4575-9602-5DCF6B550A44}" type="presOf" srcId="{BB03BB38-7E19-45B9-9B77-F585CFD40837}" destId="{EDC200A5-AFA0-4AEB-920A-3C614692408A}" srcOrd="0" destOrd="0" presId="urn:microsoft.com/office/officeart/2005/8/layout/vProcess5"/>
    <dgm:cxn modelId="{A79DDE5E-B07C-4481-8156-74245E4E9718}" type="presOf" srcId="{BB03BB38-7E19-45B9-9B77-F585CFD40837}" destId="{373A4491-32FE-4892-A6BA-C18AA80D4ECA}" srcOrd="1" destOrd="0" presId="urn:microsoft.com/office/officeart/2005/8/layout/vProcess5"/>
    <dgm:cxn modelId="{96E854CE-E823-4A4F-B74E-C9868092D38F}" srcId="{EA4EDED4-996E-4637-A9B2-528C8072D74C}" destId="{FFD5CC1B-971E-4AD6-8FB5-B215347233C1}" srcOrd="0" destOrd="0" parTransId="{D88AB11E-70C9-43A9-9F3E-BFE387410C63}" sibTransId="{324D5A03-ED28-499A-8998-D11417179422}"/>
    <dgm:cxn modelId="{E8B77689-BDC8-44B8-B482-7278682AEF2A}" srcId="{EA4EDED4-996E-4637-A9B2-528C8072D74C}" destId="{A2D44872-DDAB-478D-8E4C-792D29D82A20}" srcOrd="2" destOrd="0" parTransId="{0DF30E39-2912-4A39-84FD-25CDC20CEB69}" sibTransId="{DC1CDF81-2E9D-49FD-B653-FF12FD79972A}"/>
    <dgm:cxn modelId="{C46AC086-E8D5-4B7E-86EC-74EFEE7A5627}" srcId="{EA4EDED4-996E-4637-A9B2-528C8072D74C}" destId="{BB03BB38-7E19-45B9-9B77-F585CFD40837}" srcOrd="1" destOrd="0" parTransId="{3189FFF8-6AC4-404E-B437-4C90B7F36394}" sibTransId="{292A9E4C-F431-480E-B5DD-DB88DD4242DC}"/>
    <dgm:cxn modelId="{2DF4B8D0-9859-420A-B83B-AB54583901CF}" type="presOf" srcId="{A2D44872-DDAB-478D-8E4C-792D29D82A20}" destId="{2E98CB7F-B588-4E94-85E2-953302BEE56D}" srcOrd="1" destOrd="0" presId="urn:microsoft.com/office/officeart/2005/8/layout/vProcess5"/>
    <dgm:cxn modelId="{1FFB4913-074D-4E58-ADAD-E0FB799D5F26}" type="presOf" srcId="{292A9E4C-F431-480E-B5DD-DB88DD4242DC}" destId="{D78141BD-9FA0-4DDF-B7D1-783BA7572EBF}" srcOrd="0" destOrd="0" presId="urn:microsoft.com/office/officeart/2005/8/layout/vProcess5"/>
    <dgm:cxn modelId="{8EDE4E32-CB65-41E2-8758-C0404A456537}" type="presOf" srcId="{FFD5CC1B-971E-4AD6-8FB5-B215347233C1}" destId="{6A1BF7B6-B895-4871-86E7-117C3122EBBE}" srcOrd="1" destOrd="0" presId="urn:microsoft.com/office/officeart/2005/8/layout/vProcess5"/>
    <dgm:cxn modelId="{32AB4E50-DE18-4111-84F8-7FEFB1F9D795}" type="presOf" srcId="{EA4EDED4-996E-4637-A9B2-528C8072D74C}" destId="{8610FCCB-E33F-4553-941B-137976119450}" srcOrd="0" destOrd="0" presId="urn:microsoft.com/office/officeart/2005/8/layout/vProcess5"/>
    <dgm:cxn modelId="{85272BD5-6796-4489-85A6-B58CC817AA69}" type="presOf" srcId="{324D5A03-ED28-499A-8998-D11417179422}" destId="{C7DDAC3D-76DC-40D6-86FD-0B1A4DB4AE0A}" srcOrd="0" destOrd="0" presId="urn:microsoft.com/office/officeart/2005/8/layout/vProcess5"/>
    <dgm:cxn modelId="{DDA4A427-D065-4461-A27D-4B22AE27E165}" type="presParOf" srcId="{8610FCCB-E33F-4553-941B-137976119450}" destId="{14C1D4C8-6C5B-4904-B102-8611E4A1525E}" srcOrd="0" destOrd="0" presId="urn:microsoft.com/office/officeart/2005/8/layout/vProcess5"/>
    <dgm:cxn modelId="{240DEEB1-7424-4FF4-877C-0BA6636CDB27}" type="presParOf" srcId="{8610FCCB-E33F-4553-941B-137976119450}" destId="{8329F398-C287-460F-8AFC-19BAB3261B7E}" srcOrd="1" destOrd="0" presId="urn:microsoft.com/office/officeart/2005/8/layout/vProcess5"/>
    <dgm:cxn modelId="{795A289B-E1E3-4BA1-BFAF-D831DD8BD55F}" type="presParOf" srcId="{8610FCCB-E33F-4553-941B-137976119450}" destId="{EDC200A5-AFA0-4AEB-920A-3C614692408A}" srcOrd="2" destOrd="0" presId="urn:microsoft.com/office/officeart/2005/8/layout/vProcess5"/>
    <dgm:cxn modelId="{CBF70B75-6050-4B69-B976-644A838D1C14}" type="presParOf" srcId="{8610FCCB-E33F-4553-941B-137976119450}" destId="{51A44D03-1322-4622-9689-FA120C6D6BEE}" srcOrd="3" destOrd="0" presId="urn:microsoft.com/office/officeart/2005/8/layout/vProcess5"/>
    <dgm:cxn modelId="{4BA23B77-1F6D-4B5D-95C0-BABE6A6E8682}" type="presParOf" srcId="{8610FCCB-E33F-4553-941B-137976119450}" destId="{C7DDAC3D-76DC-40D6-86FD-0B1A4DB4AE0A}" srcOrd="4" destOrd="0" presId="urn:microsoft.com/office/officeart/2005/8/layout/vProcess5"/>
    <dgm:cxn modelId="{7FA4FCF7-2CC6-4A65-845B-D1D132C21846}" type="presParOf" srcId="{8610FCCB-E33F-4553-941B-137976119450}" destId="{D78141BD-9FA0-4DDF-B7D1-783BA7572EBF}" srcOrd="5" destOrd="0" presId="urn:microsoft.com/office/officeart/2005/8/layout/vProcess5"/>
    <dgm:cxn modelId="{25EA5F41-90FF-4742-8F01-4DF305157262}" type="presParOf" srcId="{8610FCCB-E33F-4553-941B-137976119450}" destId="{6A1BF7B6-B895-4871-86E7-117C3122EBBE}" srcOrd="6" destOrd="0" presId="urn:microsoft.com/office/officeart/2005/8/layout/vProcess5"/>
    <dgm:cxn modelId="{3A64FD77-30CC-4D07-ABFE-FEB5D7A60E0E}" type="presParOf" srcId="{8610FCCB-E33F-4553-941B-137976119450}" destId="{373A4491-32FE-4892-A6BA-C18AA80D4ECA}" srcOrd="7" destOrd="0" presId="urn:microsoft.com/office/officeart/2005/8/layout/vProcess5"/>
    <dgm:cxn modelId="{E17FD461-E261-4B76-AD8D-14478E2BF11A}" type="presParOf" srcId="{8610FCCB-E33F-4553-941B-137976119450}" destId="{2E98CB7F-B588-4E94-85E2-953302BEE5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4EDED4-996E-4637-A9B2-528C8072D74C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D5CC1B-971E-4AD6-8FB5-B215347233C1}">
      <dgm:prSet phldrT="[Texto]"/>
      <dgm:spPr/>
      <dgm:t>
        <a:bodyPr/>
        <a:lstStyle/>
        <a:p>
          <a:r>
            <a:rPr lang="es-ES" dirty="0" smtClean="0"/>
            <a:t>LOS PROFESORES GRABAMOS UN “IMPACTO” QUE AL FINAL DE UNA CLASE LOS ALUMNOS ESCUCHARON.  (PONER ENLACE A PODCAST)</a:t>
          </a:r>
          <a:endParaRPr lang="es-ES" dirty="0"/>
        </a:p>
      </dgm:t>
    </dgm:pt>
    <dgm:pt modelId="{D88AB11E-70C9-43A9-9F3E-BFE387410C63}" type="parTrans" cxnId="{96E854CE-E823-4A4F-B74E-C9868092D38F}">
      <dgm:prSet/>
      <dgm:spPr/>
      <dgm:t>
        <a:bodyPr/>
        <a:lstStyle/>
        <a:p>
          <a:endParaRPr lang="es-ES"/>
        </a:p>
      </dgm:t>
    </dgm:pt>
    <dgm:pt modelId="{324D5A03-ED28-499A-8998-D11417179422}" type="sibTrans" cxnId="{96E854CE-E823-4A4F-B74E-C9868092D38F}">
      <dgm:prSet/>
      <dgm:spPr/>
      <dgm:t>
        <a:bodyPr/>
        <a:lstStyle/>
        <a:p>
          <a:endParaRPr lang="es-ES"/>
        </a:p>
      </dgm:t>
    </dgm:pt>
    <dgm:pt modelId="{BB03BB38-7E19-45B9-9B77-F585CFD40837}">
      <dgm:prSet phldrT="[Texto]"/>
      <dgm:spPr/>
      <dgm:t>
        <a:bodyPr/>
        <a:lstStyle/>
        <a:p>
          <a:r>
            <a:rPr lang="es-ES" dirty="0" smtClean="0"/>
            <a:t>PROPUSIMOS UN CONCURSO DE NOMBRE Y LOGO PARA LA RADIO BUSCANDO SU IMPLICACIÓN DESDE EL PRINCIPIO.</a:t>
          </a:r>
          <a:endParaRPr lang="es-ES" dirty="0"/>
        </a:p>
      </dgm:t>
    </dgm:pt>
    <dgm:pt modelId="{3189FFF8-6AC4-404E-B437-4C90B7F36394}" type="parTrans" cxnId="{C46AC086-E8D5-4B7E-86EC-74EFEE7A5627}">
      <dgm:prSet/>
      <dgm:spPr/>
      <dgm:t>
        <a:bodyPr/>
        <a:lstStyle/>
        <a:p>
          <a:endParaRPr lang="es-ES"/>
        </a:p>
      </dgm:t>
    </dgm:pt>
    <dgm:pt modelId="{292A9E4C-F431-480E-B5DD-DB88DD4242DC}" type="sibTrans" cxnId="{C46AC086-E8D5-4B7E-86EC-74EFEE7A5627}">
      <dgm:prSet/>
      <dgm:spPr/>
      <dgm:t>
        <a:bodyPr/>
        <a:lstStyle/>
        <a:p>
          <a:endParaRPr lang="es-ES"/>
        </a:p>
      </dgm:t>
    </dgm:pt>
    <dgm:pt modelId="{A2D44872-DDAB-478D-8E4C-792D29D82A20}">
      <dgm:prSet phldrT="[Texto]"/>
      <dgm:spPr/>
      <dgm:t>
        <a:bodyPr/>
        <a:lstStyle/>
        <a:p>
          <a:r>
            <a:rPr lang="es-ES" b="1" dirty="0" smtClean="0"/>
            <a:t>PROPUSIMOS QUE CADA UNO SELECCIONARA UNA CANCIÓN Y PREPARASE UNA PRESENTACIÓN DE LA MISMA PARA GRABAR ENTRE TODOS SU PROPIA PLAYLIST.</a:t>
          </a:r>
          <a:r>
            <a:rPr lang="es-ES" dirty="0" smtClean="0"/>
            <a:t> </a:t>
          </a:r>
          <a:endParaRPr lang="es-ES" dirty="0"/>
        </a:p>
      </dgm:t>
    </dgm:pt>
    <dgm:pt modelId="{0DF30E39-2912-4A39-84FD-25CDC20CEB69}" type="parTrans" cxnId="{E8B77689-BDC8-44B8-B482-7278682AEF2A}">
      <dgm:prSet/>
      <dgm:spPr/>
      <dgm:t>
        <a:bodyPr/>
        <a:lstStyle/>
        <a:p>
          <a:endParaRPr lang="es-ES"/>
        </a:p>
      </dgm:t>
    </dgm:pt>
    <dgm:pt modelId="{DC1CDF81-2E9D-49FD-B653-FF12FD79972A}" type="sibTrans" cxnId="{E8B77689-BDC8-44B8-B482-7278682AEF2A}">
      <dgm:prSet/>
      <dgm:spPr/>
      <dgm:t>
        <a:bodyPr/>
        <a:lstStyle/>
        <a:p>
          <a:endParaRPr lang="es-ES"/>
        </a:p>
      </dgm:t>
    </dgm:pt>
    <dgm:pt modelId="{8610FCCB-E33F-4553-941B-137976119450}" type="pres">
      <dgm:prSet presAssocID="{EA4EDED4-996E-4637-A9B2-528C8072D74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4C1D4C8-6C5B-4904-B102-8611E4A1525E}" type="pres">
      <dgm:prSet presAssocID="{EA4EDED4-996E-4637-A9B2-528C8072D74C}" presName="dummyMaxCanvas" presStyleCnt="0">
        <dgm:presLayoutVars/>
      </dgm:prSet>
      <dgm:spPr/>
    </dgm:pt>
    <dgm:pt modelId="{8329F398-C287-460F-8AFC-19BAB3261B7E}" type="pres">
      <dgm:prSet presAssocID="{EA4EDED4-996E-4637-A9B2-528C8072D74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C200A5-AFA0-4AEB-920A-3C614692408A}" type="pres">
      <dgm:prSet presAssocID="{EA4EDED4-996E-4637-A9B2-528C8072D74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A44D03-1322-4622-9689-FA120C6D6BEE}" type="pres">
      <dgm:prSet presAssocID="{EA4EDED4-996E-4637-A9B2-528C8072D74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DDAC3D-76DC-40D6-86FD-0B1A4DB4AE0A}" type="pres">
      <dgm:prSet presAssocID="{EA4EDED4-996E-4637-A9B2-528C8072D74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8141BD-9FA0-4DDF-B7D1-783BA7572EBF}" type="pres">
      <dgm:prSet presAssocID="{EA4EDED4-996E-4637-A9B2-528C8072D74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BF7B6-B895-4871-86E7-117C3122EBBE}" type="pres">
      <dgm:prSet presAssocID="{EA4EDED4-996E-4637-A9B2-528C8072D74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A4491-32FE-4892-A6BA-C18AA80D4ECA}" type="pres">
      <dgm:prSet presAssocID="{EA4EDED4-996E-4637-A9B2-528C8072D74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98CB7F-B588-4E94-85E2-953302BEE56D}" type="pres">
      <dgm:prSet presAssocID="{EA4EDED4-996E-4637-A9B2-528C8072D74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6AC086-E8D5-4B7E-86EC-74EFEE7A5627}" srcId="{EA4EDED4-996E-4637-A9B2-528C8072D74C}" destId="{BB03BB38-7E19-45B9-9B77-F585CFD40837}" srcOrd="1" destOrd="0" parTransId="{3189FFF8-6AC4-404E-B437-4C90B7F36394}" sibTransId="{292A9E4C-F431-480E-B5DD-DB88DD4242DC}"/>
    <dgm:cxn modelId="{96E854CE-E823-4A4F-B74E-C9868092D38F}" srcId="{EA4EDED4-996E-4637-A9B2-528C8072D74C}" destId="{FFD5CC1B-971E-4AD6-8FB5-B215347233C1}" srcOrd="0" destOrd="0" parTransId="{D88AB11E-70C9-43A9-9F3E-BFE387410C63}" sibTransId="{324D5A03-ED28-499A-8998-D11417179422}"/>
    <dgm:cxn modelId="{E8B77689-BDC8-44B8-B482-7278682AEF2A}" srcId="{EA4EDED4-996E-4637-A9B2-528C8072D74C}" destId="{A2D44872-DDAB-478D-8E4C-792D29D82A20}" srcOrd="2" destOrd="0" parTransId="{0DF30E39-2912-4A39-84FD-25CDC20CEB69}" sibTransId="{DC1CDF81-2E9D-49FD-B653-FF12FD79972A}"/>
    <dgm:cxn modelId="{F859B40C-28F3-4718-9F49-1D2699A79A55}" type="presOf" srcId="{FFD5CC1B-971E-4AD6-8FB5-B215347233C1}" destId="{6A1BF7B6-B895-4871-86E7-117C3122EBBE}" srcOrd="1" destOrd="0" presId="urn:microsoft.com/office/officeart/2005/8/layout/vProcess5"/>
    <dgm:cxn modelId="{87123279-8866-4724-95FC-A8936B200264}" type="presOf" srcId="{A2D44872-DDAB-478D-8E4C-792D29D82A20}" destId="{51A44D03-1322-4622-9689-FA120C6D6BEE}" srcOrd="0" destOrd="0" presId="urn:microsoft.com/office/officeart/2005/8/layout/vProcess5"/>
    <dgm:cxn modelId="{9DD2C572-AB2E-480F-A288-18F001208615}" type="presOf" srcId="{292A9E4C-F431-480E-B5DD-DB88DD4242DC}" destId="{D78141BD-9FA0-4DDF-B7D1-783BA7572EBF}" srcOrd="0" destOrd="0" presId="urn:microsoft.com/office/officeart/2005/8/layout/vProcess5"/>
    <dgm:cxn modelId="{6E1E6C9A-8D24-4AD9-9667-108C1DB1CB93}" type="presOf" srcId="{324D5A03-ED28-499A-8998-D11417179422}" destId="{C7DDAC3D-76DC-40D6-86FD-0B1A4DB4AE0A}" srcOrd="0" destOrd="0" presId="urn:microsoft.com/office/officeart/2005/8/layout/vProcess5"/>
    <dgm:cxn modelId="{8BD3526E-D4BD-4675-BD86-FE883E1E39EB}" type="presOf" srcId="{EA4EDED4-996E-4637-A9B2-528C8072D74C}" destId="{8610FCCB-E33F-4553-941B-137976119450}" srcOrd="0" destOrd="0" presId="urn:microsoft.com/office/officeart/2005/8/layout/vProcess5"/>
    <dgm:cxn modelId="{87306B9C-0F0F-4ADB-A445-D24993CD64DC}" type="presOf" srcId="{BB03BB38-7E19-45B9-9B77-F585CFD40837}" destId="{EDC200A5-AFA0-4AEB-920A-3C614692408A}" srcOrd="0" destOrd="0" presId="urn:microsoft.com/office/officeart/2005/8/layout/vProcess5"/>
    <dgm:cxn modelId="{3DA49CC7-18B9-4EC1-9B62-696831275202}" type="presOf" srcId="{BB03BB38-7E19-45B9-9B77-F585CFD40837}" destId="{373A4491-32FE-4892-A6BA-C18AA80D4ECA}" srcOrd="1" destOrd="0" presId="urn:microsoft.com/office/officeart/2005/8/layout/vProcess5"/>
    <dgm:cxn modelId="{494A16CE-9340-45A1-BFDE-705C74FFE8CE}" type="presOf" srcId="{FFD5CC1B-971E-4AD6-8FB5-B215347233C1}" destId="{8329F398-C287-460F-8AFC-19BAB3261B7E}" srcOrd="0" destOrd="0" presId="urn:microsoft.com/office/officeart/2005/8/layout/vProcess5"/>
    <dgm:cxn modelId="{63F85A78-FC07-4B95-91F3-9CFDFEAEFB99}" type="presOf" srcId="{A2D44872-DDAB-478D-8E4C-792D29D82A20}" destId="{2E98CB7F-B588-4E94-85E2-953302BEE56D}" srcOrd="1" destOrd="0" presId="urn:microsoft.com/office/officeart/2005/8/layout/vProcess5"/>
    <dgm:cxn modelId="{F90140D7-2AF2-478A-8068-59B4FF2B57C4}" type="presParOf" srcId="{8610FCCB-E33F-4553-941B-137976119450}" destId="{14C1D4C8-6C5B-4904-B102-8611E4A1525E}" srcOrd="0" destOrd="0" presId="urn:microsoft.com/office/officeart/2005/8/layout/vProcess5"/>
    <dgm:cxn modelId="{C39A0D2F-940F-43B0-A174-5BDF7CF29977}" type="presParOf" srcId="{8610FCCB-E33F-4553-941B-137976119450}" destId="{8329F398-C287-460F-8AFC-19BAB3261B7E}" srcOrd="1" destOrd="0" presId="urn:microsoft.com/office/officeart/2005/8/layout/vProcess5"/>
    <dgm:cxn modelId="{2F2CC16C-920E-412F-AB32-A18FF5572EBA}" type="presParOf" srcId="{8610FCCB-E33F-4553-941B-137976119450}" destId="{EDC200A5-AFA0-4AEB-920A-3C614692408A}" srcOrd="2" destOrd="0" presId="urn:microsoft.com/office/officeart/2005/8/layout/vProcess5"/>
    <dgm:cxn modelId="{3910E432-AAFC-4EC8-BA17-9F298895EF51}" type="presParOf" srcId="{8610FCCB-E33F-4553-941B-137976119450}" destId="{51A44D03-1322-4622-9689-FA120C6D6BEE}" srcOrd="3" destOrd="0" presId="urn:microsoft.com/office/officeart/2005/8/layout/vProcess5"/>
    <dgm:cxn modelId="{5EC0963E-DDF7-4BF6-9C34-35034CFEF323}" type="presParOf" srcId="{8610FCCB-E33F-4553-941B-137976119450}" destId="{C7DDAC3D-76DC-40D6-86FD-0B1A4DB4AE0A}" srcOrd="4" destOrd="0" presId="urn:microsoft.com/office/officeart/2005/8/layout/vProcess5"/>
    <dgm:cxn modelId="{1D11C060-8842-440C-A6DA-B31764498214}" type="presParOf" srcId="{8610FCCB-E33F-4553-941B-137976119450}" destId="{D78141BD-9FA0-4DDF-B7D1-783BA7572EBF}" srcOrd="5" destOrd="0" presId="urn:microsoft.com/office/officeart/2005/8/layout/vProcess5"/>
    <dgm:cxn modelId="{2AF048E8-605D-4E63-B24C-940C299EAB2F}" type="presParOf" srcId="{8610FCCB-E33F-4553-941B-137976119450}" destId="{6A1BF7B6-B895-4871-86E7-117C3122EBBE}" srcOrd="6" destOrd="0" presId="urn:microsoft.com/office/officeart/2005/8/layout/vProcess5"/>
    <dgm:cxn modelId="{2B31ED05-6E29-4694-8F3B-1333D70FB177}" type="presParOf" srcId="{8610FCCB-E33F-4553-941B-137976119450}" destId="{373A4491-32FE-4892-A6BA-C18AA80D4ECA}" srcOrd="7" destOrd="0" presId="urn:microsoft.com/office/officeart/2005/8/layout/vProcess5"/>
    <dgm:cxn modelId="{97845EC1-4BB6-490C-B3BA-C247A151166B}" type="presParOf" srcId="{8610FCCB-E33F-4553-941B-137976119450}" destId="{2E98CB7F-B588-4E94-85E2-953302BEE56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4F74DB-FD97-4A38-ACCF-AA33E6057BDC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309E120-816B-4C2E-822E-4BD7921FEB29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l"/>
          <a:endParaRPr lang="es-ES" sz="2300" dirty="0" smtClean="0"/>
        </a:p>
        <a:p>
          <a:pPr algn="l"/>
          <a:endParaRPr lang="es-ES" sz="2300" dirty="0" smtClean="0"/>
        </a:p>
        <a:p>
          <a:pPr algn="l"/>
          <a:r>
            <a:rPr lang="es-ES" sz="2000" b="1" dirty="0" smtClean="0">
              <a:solidFill>
                <a:srgbClr val="0070C0"/>
              </a:solidFill>
            </a:rPr>
            <a:t>       LOS FANTÁSTICOS LIBROS VOLADORES DEL SEÑOR MORRIS LESSMORE</a:t>
          </a:r>
        </a:p>
        <a:p>
          <a:pPr algn="ctr"/>
          <a:r>
            <a:rPr lang="es-ES" sz="2000" b="1" dirty="0" smtClean="0">
              <a:solidFill>
                <a:srgbClr val="0070C0"/>
              </a:solidFill>
            </a:rPr>
            <a:t>DOBLAJE DEL CORTO</a:t>
          </a:r>
          <a:endParaRPr lang="es-ES" sz="2000" b="1" dirty="0">
            <a:solidFill>
              <a:srgbClr val="0070C0"/>
            </a:solidFill>
          </a:endParaRPr>
        </a:p>
      </dgm:t>
    </dgm:pt>
    <dgm:pt modelId="{882FE801-7251-488F-8243-BB0A80D1ACEB}" type="parTrans" cxnId="{1734F586-F209-4E97-AC4B-A97FF27B07BC}">
      <dgm:prSet/>
      <dgm:spPr/>
      <dgm:t>
        <a:bodyPr/>
        <a:lstStyle/>
        <a:p>
          <a:endParaRPr lang="es-ES"/>
        </a:p>
      </dgm:t>
    </dgm:pt>
    <dgm:pt modelId="{B4B7A234-C280-4BE4-9682-93F1B2F0CED4}" type="sibTrans" cxnId="{1734F586-F209-4E97-AC4B-A97FF27B07BC}">
      <dgm:prSet/>
      <dgm:spPr/>
      <dgm:t>
        <a:bodyPr/>
        <a:lstStyle/>
        <a:p>
          <a:endParaRPr lang="es-ES"/>
        </a:p>
      </dgm:t>
    </dgm:pt>
    <dgm:pt modelId="{12C203A3-FDD0-47E5-A725-C7F295AF7E3B}">
      <dgm:prSet phldrT="[Texto]" custT="1"/>
      <dgm:spPr/>
      <dgm:t>
        <a:bodyPr/>
        <a:lstStyle/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r>
            <a:rPr lang="es-ES" sz="1800" b="1" dirty="0" smtClean="0">
              <a:solidFill>
                <a:srgbClr val="0070C0"/>
              </a:solidFill>
            </a:rPr>
            <a:t>OBJETIVOS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-Desarrollar la competencia lingüística.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-Desarrollar la competencia en TIC.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-Desarrollar la capacidad de inferencia.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-Potenciar la creatividad.</a:t>
          </a:r>
        </a:p>
        <a:p>
          <a:pPr algn="l"/>
          <a:endParaRPr lang="es-ES" sz="2000" b="1" dirty="0" smtClean="0">
            <a:solidFill>
              <a:srgbClr val="0070C0"/>
            </a:solidFill>
          </a:endParaRPr>
        </a:p>
        <a:p>
          <a:pPr algn="l"/>
          <a:endParaRPr lang="es-ES" sz="2000" b="0" dirty="0" smtClean="0">
            <a:solidFill>
              <a:srgbClr val="0070C0"/>
            </a:solidFill>
          </a:endParaRPr>
        </a:p>
        <a:p>
          <a:pPr algn="l"/>
          <a:endParaRPr lang="es-ES" sz="2000" dirty="0" smtClean="0"/>
        </a:p>
        <a:p>
          <a:pPr algn="l"/>
          <a:endParaRPr lang="es-ES" sz="2000" dirty="0" smtClean="0"/>
        </a:p>
        <a:p>
          <a:pPr algn="l"/>
          <a:endParaRPr lang="es-ES" sz="2000" dirty="0" smtClean="0"/>
        </a:p>
        <a:p>
          <a:pPr algn="l"/>
          <a:endParaRPr lang="es-ES" sz="2000" dirty="0" smtClean="0"/>
        </a:p>
        <a:p>
          <a:pPr algn="l"/>
          <a:endParaRPr lang="es-ES" sz="2000" dirty="0" smtClean="0"/>
        </a:p>
        <a:p>
          <a:pPr algn="l"/>
          <a:endParaRPr lang="es-ES" sz="2000" dirty="0" smtClean="0"/>
        </a:p>
        <a:p>
          <a:pPr algn="l"/>
          <a:endParaRPr lang="es-ES" sz="2000" dirty="0" smtClean="0"/>
        </a:p>
        <a:p>
          <a:pPr algn="l"/>
          <a:r>
            <a:rPr lang="es-ES" sz="2000" dirty="0" smtClean="0"/>
            <a:t>		</a:t>
          </a:r>
          <a:endParaRPr lang="es-ES" sz="2000" dirty="0"/>
        </a:p>
      </dgm:t>
    </dgm:pt>
    <dgm:pt modelId="{F7BA5D7E-CD8C-4257-9B24-B45DD9C29A12}" type="parTrans" cxnId="{E67B82D7-B491-463E-B050-CFBBA3B8C729}">
      <dgm:prSet/>
      <dgm:spPr/>
      <dgm:t>
        <a:bodyPr/>
        <a:lstStyle/>
        <a:p>
          <a:endParaRPr lang="es-ES"/>
        </a:p>
      </dgm:t>
    </dgm:pt>
    <dgm:pt modelId="{B816A39D-8C56-4DCC-81F5-5A097C2DC278}" type="sibTrans" cxnId="{E67B82D7-B491-463E-B050-CFBBA3B8C729}">
      <dgm:prSet/>
      <dgm:spPr/>
      <dgm:t>
        <a:bodyPr/>
        <a:lstStyle/>
        <a:p>
          <a:endParaRPr lang="es-ES"/>
        </a:p>
      </dgm:t>
    </dgm:pt>
    <dgm:pt modelId="{B0C21C5F-54AE-4F26-AD55-5E48B4CFE08A}">
      <dgm:prSet phldrT="[Texto]" custT="1"/>
      <dgm:spPr/>
      <dgm:t>
        <a:bodyPr/>
        <a:lstStyle/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endParaRPr lang="es-ES" sz="1800" b="1" dirty="0" smtClean="0">
            <a:solidFill>
              <a:srgbClr val="0070C0"/>
            </a:solidFill>
          </a:endParaRPr>
        </a:p>
        <a:p>
          <a:pPr algn="ctr"/>
          <a:r>
            <a:rPr lang="es-ES" sz="1800" b="1" dirty="0" smtClean="0">
              <a:solidFill>
                <a:srgbClr val="0070C0"/>
              </a:solidFill>
            </a:rPr>
            <a:t>CONTENIDOS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-Oda a los libros y a la lectura.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-El poder “terapéutico” de la lectura y de la escritura.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-Actos de habla y comunicación.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-Comunicación no verbal.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</a:t>
          </a:r>
          <a:r>
            <a:rPr lang="es-ES" sz="1800" b="1" dirty="0" err="1" smtClean="0">
              <a:solidFill>
                <a:srgbClr val="0070C0"/>
              </a:solidFill>
            </a:rPr>
            <a:t>Audacity</a:t>
          </a:r>
          <a:r>
            <a:rPr lang="es-ES" sz="1800" b="1" dirty="0" smtClean="0">
              <a:solidFill>
                <a:srgbClr val="0070C0"/>
              </a:solidFill>
            </a:rPr>
            <a:t>: programa de edición de audio.</a:t>
          </a:r>
        </a:p>
        <a:p>
          <a:pPr algn="ctr"/>
          <a:endParaRPr lang="es-ES" sz="1800" dirty="0" smtClean="0"/>
        </a:p>
        <a:p>
          <a:pPr algn="ctr"/>
          <a:endParaRPr lang="es-ES" sz="1800" dirty="0" smtClean="0"/>
        </a:p>
        <a:p>
          <a:pPr algn="ctr"/>
          <a:endParaRPr lang="es-ES" sz="1800" dirty="0" smtClean="0"/>
        </a:p>
        <a:p>
          <a:pPr algn="ctr"/>
          <a:endParaRPr lang="es-ES" sz="1800" dirty="0" smtClean="0"/>
        </a:p>
        <a:p>
          <a:pPr algn="ctr"/>
          <a:endParaRPr lang="es-ES" sz="1800" dirty="0" smtClean="0"/>
        </a:p>
        <a:p>
          <a:pPr algn="ctr"/>
          <a:endParaRPr lang="es-ES" sz="1800" dirty="0" smtClean="0"/>
        </a:p>
        <a:p>
          <a:pPr algn="ctr"/>
          <a:endParaRPr lang="es-ES" sz="1800" dirty="0" smtClean="0"/>
        </a:p>
        <a:p>
          <a:pPr algn="ctr"/>
          <a:endParaRPr lang="es-ES" sz="1800" dirty="0"/>
        </a:p>
      </dgm:t>
    </dgm:pt>
    <dgm:pt modelId="{39126895-AC51-4637-90B7-3B4BECB66B78}" type="parTrans" cxnId="{D0F69B97-45D8-421F-A1E7-C4CF56B009FA}">
      <dgm:prSet/>
      <dgm:spPr/>
      <dgm:t>
        <a:bodyPr/>
        <a:lstStyle/>
        <a:p>
          <a:endParaRPr lang="es-ES"/>
        </a:p>
      </dgm:t>
    </dgm:pt>
    <dgm:pt modelId="{20693F2B-9710-4171-BDD7-A969FE9808C4}" type="sibTrans" cxnId="{D0F69B97-45D8-421F-A1E7-C4CF56B009FA}">
      <dgm:prSet/>
      <dgm:spPr/>
      <dgm:t>
        <a:bodyPr/>
        <a:lstStyle/>
        <a:p>
          <a:endParaRPr lang="es-ES"/>
        </a:p>
      </dgm:t>
    </dgm:pt>
    <dgm:pt modelId="{DF005D43-09D6-4EFF-867A-C9E727E8B25F}">
      <dgm:prSet phldrT="[Texto]" custT="1"/>
      <dgm:spPr/>
      <dgm:t>
        <a:bodyPr/>
        <a:lstStyle/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r>
            <a:rPr lang="es-ES" sz="1800" b="1" dirty="0" smtClean="0">
              <a:solidFill>
                <a:srgbClr val="0070C0"/>
              </a:solidFill>
            </a:rPr>
            <a:t>METODOLOGÍA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-Grupo de 10 alumnos.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-Visionado de 7 minutos del corto, tres escenas por grupo.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-Lluvia de ideas y redacción del guión literario.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-Doblaje en la radio.</a:t>
          </a:r>
        </a:p>
        <a:p>
          <a:pPr algn="l"/>
          <a:r>
            <a:rPr lang="es-ES" sz="1800" b="1" dirty="0" smtClean="0">
              <a:solidFill>
                <a:srgbClr val="0070C0"/>
              </a:solidFill>
            </a:rPr>
            <a:t>-Edición con </a:t>
          </a:r>
          <a:r>
            <a:rPr lang="es-ES" sz="1800" b="1" dirty="0" err="1" smtClean="0">
              <a:solidFill>
                <a:srgbClr val="0070C0"/>
              </a:solidFill>
            </a:rPr>
            <a:t>Audacity</a:t>
          </a:r>
          <a:r>
            <a:rPr lang="es-ES" sz="1800" b="1" dirty="0" smtClean="0">
              <a:solidFill>
                <a:srgbClr val="0070C0"/>
              </a:solidFill>
            </a:rPr>
            <a:t>.</a:t>
          </a:r>
        </a:p>
        <a:p>
          <a:pPr algn="l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b="1" dirty="0" smtClean="0">
            <a:solidFill>
              <a:srgbClr val="0070C0"/>
            </a:solidFill>
          </a:endParaRPr>
        </a:p>
        <a:p>
          <a:pPr algn="ctr"/>
          <a:endParaRPr lang="es-ES" sz="2000" dirty="0" smtClean="0"/>
        </a:p>
        <a:p>
          <a:pPr algn="ctr"/>
          <a:endParaRPr lang="es-ES" sz="2000" dirty="0" smtClean="0"/>
        </a:p>
        <a:p>
          <a:pPr algn="ctr"/>
          <a:endParaRPr lang="es-ES" sz="2000" dirty="0" smtClean="0"/>
        </a:p>
        <a:p>
          <a:pPr algn="ctr"/>
          <a:endParaRPr lang="es-ES" sz="2000" dirty="0" smtClean="0"/>
        </a:p>
        <a:p>
          <a:pPr algn="ctr"/>
          <a:endParaRPr lang="es-ES" sz="2000" dirty="0" smtClean="0"/>
        </a:p>
        <a:p>
          <a:pPr algn="ctr"/>
          <a:endParaRPr lang="es-ES" sz="2000" dirty="0" smtClean="0"/>
        </a:p>
        <a:p>
          <a:pPr algn="ctr"/>
          <a:endParaRPr lang="es-ES" sz="2000" dirty="0" smtClean="0"/>
        </a:p>
        <a:p>
          <a:pPr algn="ctr"/>
          <a:endParaRPr lang="es-ES" sz="2000" dirty="0"/>
        </a:p>
      </dgm:t>
    </dgm:pt>
    <dgm:pt modelId="{C52EE7C8-6293-4345-9895-86A72472EFD7}" type="parTrans" cxnId="{74FD0D67-65FA-4338-AA2C-76A0E4775067}">
      <dgm:prSet/>
      <dgm:spPr/>
      <dgm:t>
        <a:bodyPr/>
        <a:lstStyle/>
        <a:p>
          <a:endParaRPr lang="es-ES"/>
        </a:p>
      </dgm:t>
    </dgm:pt>
    <dgm:pt modelId="{6EC835D6-3BC6-460F-9284-5B0FBA112749}" type="sibTrans" cxnId="{74FD0D67-65FA-4338-AA2C-76A0E4775067}">
      <dgm:prSet/>
      <dgm:spPr/>
      <dgm:t>
        <a:bodyPr/>
        <a:lstStyle/>
        <a:p>
          <a:endParaRPr lang="es-ES"/>
        </a:p>
      </dgm:t>
    </dgm:pt>
    <dgm:pt modelId="{B7A37AF0-DFD5-4900-B561-F9F257197062}" type="pres">
      <dgm:prSet presAssocID="{4D4F74DB-FD97-4A38-ACCF-AA33E6057BD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E0F3809-0FB6-488F-AE62-1C408698A8E7}" type="pres">
      <dgm:prSet presAssocID="{A309E120-816B-4C2E-822E-4BD7921FEB29}" presName="roof" presStyleLbl="dkBgShp" presStyleIdx="0" presStyleCnt="2"/>
      <dgm:spPr/>
      <dgm:t>
        <a:bodyPr/>
        <a:lstStyle/>
        <a:p>
          <a:endParaRPr lang="es-ES"/>
        </a:p>
      </dgm:t>
    </dgm:pt>
    <dgm:pt modelId="{5154ACDB-E1EA-44C5-9D19-14028A30E35F}" type="pres">
      <dgm:prSet presAssocID="{A309E120-816B-4C2E-822E-4BD7921FEB29}" presName="pillars" presStyleCnt="0"/>
      <dgm:spPr/>
    </dgm:pt>
    <dgm:pt modelId="{592C6134-E3E3-4E63-A996-135736410B48}" type="pres">
      <dgm:prSet presAssocID="{A309E120-816B-4C2E-822E-4BD7921FEB29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3BD1E7-6FE3-4A97-98BA-A4EF0453A6D8}" type="pres">
      <dgm:prSet presAssocID="{B0C21C5F-54AE-4F26-AD55-5E48B4CFE08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F0BCA92-7AF0-4E40-A07B-135F57F8D105}" type="pres">
      <dgm:prSet presAssocID="{DF005D43-09D6-4EFF-867A-C9E727E8B25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3F32FB-FEA8-4595-991A-09ADBC7B8E19}" type="pres">
      <dgm:prSet presAssocID="{A309E120-816B-4C2E-822E-4BD7921FEB29}" presName="base" presStyleLbl="dkBgShp" presStyleIdx="1" presStyleCnt="2" custFlipVert="1" custScaleY="83587"/>
      <dgm:spPr/>
    </dgm:pt>
  </dgm:ptLst>
  <dgm:cxnLst>
    <dgm:cxn modelId="{1734F586-F209-4E97-AC4B-A97FF27B07BC}" srcId="{4D4F74DB-FD97-4A38-ACCF-AA33E6057BDC}" destId="{A309E120-816B-4C2E-822E-4BD7921FEB29}" srcOrd="0" destOrd="0" parTransId="{882FE801-7251-488F-8243-BB0A80D1ACEB}" sibTransId="{B4B7A234-C280-4BE4-9682-93F1B2F0CED4}"/>
    <dgm:cxn modelId="{B92007DD-0AD2-4B6D-B2AC-A9CFA1D14DE8}" type="presOf" srcId="{B0C21C5F-54AE-4F26-AD55-5E48B4CFE08A}" destId="{C13BD1E7-6FE3-4A97-98BA-A4EF0453A6D8}" srcOrd="0" destOrd="0" presId="urn:microsoft.com/office/officeart/2005/8/layout/hList3"/>
    <dgm:cxn modelId="{D0F69B97-45D8-421F-A1E7-C4CF56B009FA}" srcId="{A309E120-816B-4C2E-822E-4BD7921FEB29}" destId="{B0C21C5F-54AE-4F26-AD55-5E48B4CFE08A}" srcOrd="1" destOrd="0" parTransId="{39126895-AC51-4637-90B7-3B4BECB66B78}" sibTransId="{20693F2B-9710-4171-BDD7-A969FE9808C4}"/>
    <dgm:cxn modelId="{99D22F1F-EA5D-46BE-AA4E-FD930B015347}" type="presOf" srcId="{4D4F74DB-FD97-4A38-ACCF-AA33E6057BDC}" destId="{B7A37AF0-DFD5-4900-B561-F9F257197062}" srcOrd="0" destOrd="0" presId="urn:microsoft.com/office/officeart/2005/8/layout/hList3"/>
    <dgm:cxn modelId="{E67B82D7-B491-463E-B050-CFBBA3B8C729}" srcId="{A309E120-816B-4C2E-822E-4BD7921FEB29}" destId="{12C203A3-FDD0-47E5-A725-C7F295AF7E3B}" srcOrd="0" destOrd="0" parTransId="{F7BA5D7E-CD8C-4257-9B24-B45DD9C29A12}" sibTransId="{B816A39D-8C56-4DCC-81F5-5A097C2DC278}"/>
    <dgm:cxn modelId="{18034023-15FA-4ADE-9BE4-E44915B39022}" type="presOf" srcId="{A309E120-816B-4C2E-822E-4BD7921FEB29}" destId="{EE0F3809-0FB6-488F-AE62-1C408698A8E7}" srcOrd="0" destOrd="0" presId="urn:microsoft.com/office/officeart/2005/8/layout/hList3"/>
    <dgm:cxn modelId="{4A5A8D9B-5DA3-42F5-8503-264D55FFF653}" type="presOf" srcId="{12C203A3-FDD0-47E5-A725-C7F295AF7E3B}" destId="{592C6134-E3E3-4E63-A996-135736410B48}" srcOrd="0" destOrd="0" presId="urn:microsoft.com/office/officeart/2005/8/layout/hList3"/>
    <dgm:cxn modelId="{74FD0D67-65FA-4338-AA2C-76A0E4775067}" srcId="{A309E120-816B-4C2E-822E-4BD7921FEB29}" destId="{DF005D43-09D6-4EFF-867A-C9E727E8B25F}" srcOrd="2" destOrd="0" parTransId="{C52EE7C8-6293-4345-9895-86A72472EFD7}" sibTransId="{6EC835D6-3BC6-460F-9284-5B0FBA112749}"/>
    <dgm:cxn modelId="{00C9A24B-B6F2-4139-A529-0B34FB5C2D81}" type="presOf" srcId="{DF005D43-09D6-4EFF-867A-C9E727E8B25F}" destId="{FF0BCA92-7AF0-4E40-A07B-135F57F8D105}" srcOrd="0" destOrd="0" presId="urn:microsoft.com/office/officeart/2005/8/layout/hList3"/>
    <dgm:cxn modelId="{0F7729EA-D54B-4411-8AD0-A4A5C77CA8B0}" type="presParOf" srcId="{B7A37AF0-DFD5-4900-B561-F9F257197062}" destId="{EE0F3809-0FB6-488F-AE62-1C408698A8E7}" srcOrd="0" destOrd="0" presId="urn:microsoft.com/office/officeart/2005/8/layout/hList3"/>
    <dgm:cxn modelId="{16386164-62E9-4E42-8FBC-452B8F92D291}" type="presParOf" srcId="{B7A37AF0-DFD5-4900-B561-F9F257197062}" destId="{5154ACDB-E1EA-44C5-9D19-14028A30E35F}" srcOrd="1" destOrd="0" presId="urn:microsoft.com/office/officeart/2005/8/layout/hList3"/>
    <dgm:cxn modelId="{9C60C11E-000F-4DB3-B1A2-872B50DE26FA}" type="presParOf" srcId="{5154ACDB-E1EA-44C5-9D19-14028A30E35F}" destId="{592C6134-E3E3-4E63-A996-135736410B48}" srcOrd="0" destOrd="0" presId="urn:microsoft.com/office/officeart/2005/8/layout/hList3"/>
    <dgm:cxn modelId="{E6592773-1F59-4D3B-B293-F0AA0994965D}" type="presParOf" srcId="{5154ACDB-E1EA-44C5-9D19-14028A30E35F}" destId="{C13BD1E7-6FE3-4A97-98BA-A4EF0453A6D8}" srcOrd="1" destOrd="0" presId="urn:microsoft.com/office/officeart/2005/8/layout/hList3"/>
    <dgm:cxn modelId="{06EC116A-3E5C-44D3-8579-406AC8782768}" type="presParOf" srcId="{5154ACDB-E1EA-44C5-9D19-14028A30E35F}" destId="{FF0BCA92-7AF0-4E40-A07B-135F57F8D105}" srcOrd="2" destOrd="0" presId="urn:microsoft.com/office/officeart/2005/8/layout/hList3"/>
    <dgm:cxn modelId="{B8A907A5-E5D1-462C-94BA-E828887C1A93}" type="presParOf" srcId="{B7A37AF0-DFD5-4900-B561-F9F257197062}" destId="{653F32FB-FEA8-4595-991A-09ADBC7B8E1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04980-4C67-4F6E-A677-3675D2C67714}">
      <dsp:nvSpPr>
        <dsp:cNvPr id="0" name=""/>
        <dsp:cNvSpPr/>
      </dsp:nvSpPr>
      <dsp:spPr>
        <a:xfrm>
          <a:off x="5410936" y="2140267"/>
          <a:ext cx="2615882" cy="2615882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DINAMIZADOR DEL APRENDIZAJE</a:t>
          </a:r>
          <a:endParaRPr lang="es-ES" sz="1900" kern="1200" dirty="0"/>
        </a:p>
      </dsp:txBody>
      <dsp:txXfrm>
        <a:off x="5936845" y="2753025"/>
        <a:ext cx="1564064" cy="1344617"/>
      </dsp:txXfrm>
    </dsp:sp>
    <dsp:sp modelId="{F47FDA36-E148-4EE9-8281-37506473EF8C}">
      <dsp:nvSpPr>
        <dsp:cNvPr id="0" name=""/>
        <dsp:cNvSpPr/>
      </dsp:nvSpPr>
      <dsp:spPr>
        <a:xfrm>
          <a:off x="3063427" y="1821453"/>
          <a:ext cx="2563545" cy="2455619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HERRAMIENTA TRANSVERSAL PARA EL DESARROLLO DE LAS COMPETENCIAS CLAVE</a:t>
          </a:r>
          <a:endParaRPr lang="es-ES" sz="1400" kern="1200" dirty="0"/>
        </a:p>
      </dsp:txBody>
      <dsp:txXfrm>
        <a:off x="3697325" y="2443399"/>
        <a:ext cx="1295749" cy="1211727"/>
      </dsp:txXfrm>
    </dsp:sp>
    <dsp:sp modelId="{719292CD-E162-47DA-83C3-B07F588ECBC7}">
      <dsp:nvSpPr>
        <dsp:cNvPr id="0" name=""/>
        <dsp:cNvSpPr/>
      </dsp:nvSpPr>
      <dsp:spPr>
        <a:xfrm rot="20700000">
          <a:off x="4828322" y="238070"/>
          <a:ext cx="1864022" cy="1864022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ALTA MOTIVACIÓN DEL ALUMNADO</a:t>
          </a:r>
          <a:endParaRPr lang="es-ES" sz="1400" kern="1200" dirty="0"/>
        </a:p>
      </dsp:txBody>
      <dsp:txXfrm rot="-20700000">
        <a:off x="5237157" y="646904"/>
        <a:ext cx="1046353" cy="1046353"/>
      </dsp:txXfrm>
    </dsp:sp>
    <dsp:sp modelId="{8A29DC54-998C-45EE-8FEA-7E5A06EA65AB}">
      <dsp:nvSpPr>
        <dsp:cNvPr id="0" name=""/>
        <dsp:cNvSpPr/>
      </dsp:nvSpPr>
      <dsp:spPr>
        <a:xfrm>
          <a:off x="5122910" y="1909475"/>
          <a:ext cx="3348329" cy="3348329"/>
        </a:xfrm>
        <a:prstGeom prst="circularArrow">
          <a:avLst>
            <a:gd name="adj1" fmla="val 4688"/>
            <a:gd name="adj2" fmla="val 299029"/>
            <a:gd name="adj3" fmla="val 2528126"/>
            <a:gd name="adj4" fmla="val 15835748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CDC2AB-E49E-4E1B-A67D-98E8CE2881AA}">
      <dsp:nvSpPr>
        <dsp:cNvPr id="0" name=""/>
        <dsp:cNvSpPr/>
      </dsp:nvSpPr>
      <dsp:spPr>
        <a:xfrm>
          <a:off x="2458613" y="1756800"/>
          <a:ext cx="2432770" cy="24327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54F62E-9E91-4665-A03F-4C86A42FA6A6}">
      <dsp:nvSpPr>
        <dsp:cNvPr id="0" name=""/>
        <dsp:cNvSpPr/>
      </dsp:nvSpPr>
      <dsp:spPr>
        <a:xfrm>
          <a:off x="4258822" y="-115412"/>
          <a:ext cx="2623016" cy="262301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C956-2307-4D6F-BBB9-395ABC263CF0}">
      <dsp:nvSpPr>
        <dsp:cNvPr id="0" name=""/>
        <dsp:cNvSpPr/>
      </dsp:nvSpPr>
      <dsp:spPr>
        <a:xfrm>
          <a:off x="1463475" y="501448"/>
          <a:ext cx="4123146" cy="4123146"/>
        </a:xfrm>
        <a:prstGeom prst="blockArc">
          <a:avLst>
            <a:gd name="adj1" fmla="val 10475457"/>
            <a:gd name="adj2" fmla="val 17381220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9034F-A8EA-4902-96F4-E87885171B43}">
      <dsp:nvSpPr>
        <dsp:cNvPr id="0" name=""/>
        <dsp:cNvSpPr/>
      </dsp:nvSpPr>
      <dsp:spPr>
        <a:xfrm>
          <a:off x="1471992" y="733838"/>
          <a:ext cx="4123146" cy="4123146"/>
        </a:xfrm>
        <a:prstGeom prst="blockArc">
          <a:avLst>
            <a:gd name="adj1" fmla="val 4234210"/>
            <a:gd name="adj2" fmla="val 10872673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3BF66-E3B2-4C96-934E-9DFB4BDDCFEF}">
      <dsp:nvSpPr>
        <dsp:cNvPr id="0" name=""/>
        <dsp:cNvSpPr/>
      </dsp:nvSpPr>
      <dsp:spPr>
        <a:xfrm>
          <a:off x="2766505" y="718486"/>
          <a:ext cx="4123146" cy="4123146"/>
        </a:xfrm>
        <a:prstGeom prst="blockArc">
          <a:avLst>
            <a:gd name="adj1" fmla="val 76466"/>
            <a:gd name="adj2" fmla="val 6484255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212CC-CB42-40DD-A160-E213A7943AA9}">
      <dsp:nvSpPr>
        <dsp:cNvPr id="0" name=""/>
        <dsp:cNvSpPr/>
      </dsp:nvSpPr>
      <dsp:spPr>
        <a:xfrm>
          <a:off x="2781382" y="514907"/>
          <a:ext cx="4123146" cy="4123146"/>
        </a:xfrm>
        <a:prstGeom prst="blockArc">
          <a:avLst>
            <a:gd name="adj1" fmla="val 15088996"/>
            <a:gd name="adj2" fmla="val 425084"/>
            <a:gd name="adj3" fmla="val 464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5AD52-F410-40A9-BBF1-58DAABE322B1}">
      <dsp:nvSpPr>
        <dsp:cNvPr id="0" name=""/>
        <dsp:cNvSpPr/>
      </dsp:nvSpPr>
      <dsp:spPr>
        <a:xfrm>
          <a:off x="2664292" y="1402227"/>
          <a:ext cx="3078286" cy="25570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INTERDISCIPLINARIEDAD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APRENDIZAJE SIGNIFICATIVO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COMPETENCIAS CLAVE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/>
        </a:p>
      </dsp:txBody>
      <dsp:txXfrm>
        <a:off x="3115097" y="1776691"/>
        <a:ext cx="2176676" cy="1808075"/>
      </dsp:txXfrm>
    </dsp:sp>
    <dsp:sp modelId="{79B7DF31-69DA-44DA-B6C8-58BD61B90712}">
      <dsp:nvSpPr>
        <dsp:cNvPr id="0" name=""/>
        <dsp:cNvSpPr/>
      </dsp:nvSpPr>
      <dsp:spPr>
        <a:xfrm>
          <a:off x="2808311" y="2397"/>
          <a:ext cx="2790247" cy="1329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CREATIVIDAD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MOTIVACIÓN</a:t>
          </a:r>
          <a:endParaRPr lang="es-ES" sz="1600" kern="1200" dirty="0"/>
        </a:p>
      </dsp:txBody>
      <dsp:txXfrm>
        <a:off x="3216933" y="197057"/>
        <a:ext cx="1973003" cy="939901"/>
      </dsp:txXfrm>
    </dsp:sp>
    <dsp:sp modelId="{DB34CC44-3EF6-45DC-B968-D7B6AC37C3F6}">
      <dsp:nvSpPr>
        <dsp:cNvPr id="0" name=""/>
        <dsp:cNvSpPr/>
      </dsp:nvSpPr>
      <dsp:spPr>
        <a:xfrm>
          <a:off x="5832656" y="2160236"/>
          <a:ext cx="2017292" cy="1329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CONTENIDOS CURRICULARES</a:t>
          </a:r>
          <a:endParaRPr lang="es-ES" sz="1600" kern="1200" dirty="0"/>
        </a:p>
      </dsp:txBody>
      <dsp:txXfrm>
        <a:off x="6128082" y="2354896"/>
        <a:ext cx="1426440" cy="939901"/>
      </dsp:txXfrm>
    </dsp:sp>
    <dsp:sp modelId="{7C678251-F56D-47E2-B28D-051C07553041}">
      <dsp:nvSpPr>
        <dsp:cNvPr id="0" name=""/>
        <dsp:cNvSpPr/>
      </dsp:nvSpPr>
      <dsp:spPr>
        <a:xfrm>
          <a:off x="2664296" y="4029840"/>
          <a:ext cx="3078276" cy="1329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TRABAJO COOPERATIVO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MODELO DE CONDUCTA DEMOCRÁTICA</a:t>
          </a:r>
          <a:endParaRPr lang="es-ES" sz="1600" kern="1200" dirty="0"/>
        </a:p>
      </dsp:txBody>
      <dsp:txXfrm>
        <a:off x="3115099" y="4224500"/>
        <a:ext cx="2176670" cy="939901"/>
      </dsp:txXfrm>
    </dsp:sp>
    <dsp:sp modelId="{1B6D1A88-BD57-4B06-B9DC-073EFC39D1A7}">
      <dsp:nvSpPr>
        <dsp:cNvPr id="0" name=""/>
        <dsp:cNvSpPr/>
      </dsp:nvSpPr>
      <dsp:spPr>
        <a:xfrm>
          <a:off x="468050" y="2088235"/>
          <a:ext cx="2104489" cy="13292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TIC</a:t>
          </a:r>
          <a:endParaRPr lang="es-ES" sz="1800" kern="1200" dirty="0"/>
        </a:p>
      </dsp:txBody>
      <dsp:txXfrm>
        <a:off x="776245" y="2282895"/>
        <a:ext cx="1488099" cy="9399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65A92-8FB0-49E8-9384-B3BB888C9457}">
      <dsp:nvSpPr>
        <dsp:cNvPr id="0" name=""/>
        <dsp:cNvSpPr/>
      </dsp:nvSpPr>
      <dsp:spPr>
        <a:xfrm>
          <a:off x="1180027" y="0"/>
          <a:ext cx="5073427" cy="507342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F6706-AAE5-4D32-ACED-3E0088C85066}">
      <dsp:nvSpPr>
        <dsp:cNvPr id="0" name=""/>
        <dsp:cNvSpPr/>
      </dsp:nvSpPr>
      <dsp:spPr>
        <a:xfrm>
          <a:off x="3681636" y="510067"/>
          <a:ext cx="3367936" cy="12009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DESARROLLAR LA CAPACIDAD CREATIVA Y LA MOTIVACIÓN</a:t>
          </a:r>
          <a:endParaRPr lang="es-ES" sz="1800" kern="1200" dirty="0"/>
        </a:p>
      </dsp:txBody>
      <dsp:txXfrm>
        <a:off x="3740263" y="568694"/>
        <a:ext cx="3250682" cy="1083721"/>
      </dsp:txXfrm>
    </dsp:sp>
    <dsp:sp modelId="{AEEF5F3E-2B0A-4098-B3BF-309CBDF1E239}">
      <dsp:nvSpPr>
        <dsp:cNvPr id="0" name=""/>
        <dsp:cNvSpPr/>
      </dsp:nvSpPr>
      <dsp:spPr>
        <a:xfrm>
          <a:off x="3716740" y="1861164"/>
          <a:ext cx="3297727" cy="12009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DESARROLLAR EL PENSAMIENTO CRÍTICO Y ESTRATEGIAS PARA LA BÚSQUEDA Y SELECCIÓN DE INFORMACIÓN</a:t>
          </a:r>
          <a:endParaRPr lang="es-ES" sz="1800" kern="1200" dirty="0"/>
        </a:p>
      </dsp:txBody>
      <dsp:txXfrm>
        <a:off x="3775367" y="1919791"/>
        <a:ext cx="3180473" cy="1083721"/>
      </dsp:txXfrm>
    </dsp:sp>
    <dsp:sp modelId="{00450199-52BC-477C-AB4C-03A054243295}">
      <dsp:nvSpPr>
        <dsp:cNvPr id="0" name=""/>
        <dsp:cNvSpPr/>
      </dsp:nvSpPr>
      <dsp:spPr>
        <a:xfrm>
          <a:off x="3716740" y="3212262"/>
          <a:ext cx="3297727" cy="12009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DESARROLLAR LA COMPETENCIA LINGÜÍSTICA</a:t>
          </a:r>
          <a:endParaRPr lang="es-ES" sz="1800" kern="1200" dirty="0"/>
        </a:p>
      </dsp:txBody>
      <dsp:txXfrm>
        <a:off x="3775367" y="3270889"/>
        <a:ext cx="3180473" cy="108372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9F398-C287-460F-8AFC-19BAB3261B7E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LOS PROFESORES GRABAMOS UN “IMPACTO” QUE AL FINAL DE UNA CLASE LOS ALUMNOS ESCUCHARON.  </a:t>
          </a:r>
          <a:endParaRPr lang="es-ES" sz="2000" b="1" kern="1200" dirty="0"/>
        </a:p>
      </dsp:txBody>
      <dsp:txXfrm>
        <a:off x="39768" y="39768"/>
        <a:ext cx="5530000" cy="1278252"/>
      </dsp:txXfrm>
    </dsp:sp>
    <dsp:sp modelId="{EDC200A5-AFA0-4AEB-920A-3C614692408A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PROPUSIMOS UN CONCURSO DE NOMBRE Y LOGO PARA LA RADIO BUSCANDO SU IMPLICACIÓN DESDE EL PRINCIPIO. </a:t>
          </a:r>
          <a:endParaRPr lang="es-ES" sz="2000" kern="1200" dirty="0"/>
        </a:p>
      </dsp:txBody>
      <dsp:txXfrm>
        <a:off x="656987" y="1623855"/>
        <a:ext cx="5415841" cy="1278252"/>
      </dsp:txXfrm>
    </dsp:sp>
    <dsp:sp modelId="{51A44D03-1322-4622-9689-FA120C6D6BEE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PROPUSIMOS QUE CADA UNO SELECCIONARA UNA CANCIÓN Y PREPARASE UNA PRESENTACIÓN DE LA MISMA PARA GRABAR ENTRE TODOS SU PROPIA PLAYLIST. </a:t>
          </a:r>
          <a:endParaRPr lang="es-ES" sz="2000" kern="1200" dirty="0"/>
        </a:p>
      </dsp:txBody>
      <dsp:txXfrm>
        <a:off x="1274207" y="3207942"/>
        <a:ext cx="5415841" cy="1278252"/>
      </dsp:txXfrm>
    </dsp:sp>
    <dsp:sp modelId="{C7DDAC3D-76DC-40D6-86FD-0B1A4DB4AE0A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311173" y="1029656"/>
        <a:ext cx="485410" cy="664128"/>
      </dsp:txXfrm>
    </dsp:sp>
    <dsp:sp modelId="{D78141BD-9FA0-4DDF-B7D1-783BA7572EBF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928393" y="2604691"/>
        <a:ext cx="485410" cy="6641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9F398-C287-460F-8AFC-19BAB3261B7E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LOS PROFESORES GRABAMOS UN “IMPACTO” QUE AL FINAL DE UNA CLASE LOS ALUMNOS ESCUCHARON.  </a:t>
          </a:r>
          <a:endParaRPr lang="es-ES" sz="2000" kern="1200" dirty="0"/>
        </a:p>
      </dsp:txBody>
      <dsp:txXfrm>
        <a:off x="39768" y="39768"/>
        <a:ext cx="5530000" cy="1278252"/>
      </dsp:txXfrm>
    </dsp:sp>
    <dsp:sp modelId="{EDC200A5-AFA0-4AEB-920A-3C614692408A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PROPUSIMOS UN CONCURSO DE NOMBRE Y LOGO PARA LA RADIO BUSCANDO SU IMPLICACIÓN DESDE EL PRINCIPIO. </a:t>
          </a:r>
          <a:endParaRPr lang="es-ES" sz="2000" b="1" kern="1200" dirty="0"/>
        </a:p>
      </dsp:txBody>
      <dsp:txXfrm>
        <a:off x="656987" y="1623855"/>
        <a:ext cx="5415841" cy="1278252"/>
      </dsp:txXfrm>
    </dsp:sp>
    <dsp:sp modelId="{51A44D03-1322-4622-9689-FA120C6D6BEE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PROPUSIMOS QUE CADA UNO SELECCIONARA UNA CANCIÓN Y PREPARASE UNA PRESENTACIÓN DE LA MISMA PARA GRABAR ENTRE TODOS SU PROPIA PLAYLIST. </a:t>
          </a:r>
          <a:endParaRPr lang="es-ES" sz="2000" kern="1200" dirty="0"/>
        </a:p>
      </dsp:txBody>
      <dsp:txXfrm>
        <a:off x="1274207" y="3207942"/>
        <a:ext cx="5415841" cy="1278252"/>
      </dsp:txXfrm>
    </dsp:sp>
    <dsp:sp modelId="{C7DDAC3D-76DC-40D6-86FD-0B1A4DB4AE0A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311173" y="1029656"/>
        <a:ext cx="485410" cy="664128"/>
      </dsp:txXfrm>
    </dsp:sp>
    <dsp:sp modelId="{D78141BD-9FA0-4DDF-B7D1-783BA7572EBF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928393" y="2604691"/>
        <a:ext cx="485410" cy="6641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9F398-C287-460F-8AFC-19BAB3261B7E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LOS PROFESORES GRABAMOS UN “IMPACTO” QUE AL FINAL DE UNA CLASE LOS ALUMNOS ESCUCHARON.  (PONER ENLACE A PODCAST)</a:t>
          </a:r>
          <a:endParaRPr lang="es-ES" sz="2000" kern="1200" dirty="0"/>
        </a:p>
      </dsp:txBody>
      <dsp:txXfrm>
        <a:off x="39768" y="39768"/>
        <a:ext cx="5530000" cy="1278252"/>
      </dsp:txXfrm>
    </dsp:sp>
    <dsp:sp modelId="{EDC200A5-AFA0-4AEB-920A-3C614692408A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PROPUSIMOS UN CONCURSO DE NOMBRE Y LOGO PARA LA RADIO BUSCANDO SU IMPLICACIÓN DESDE EL PRINCIPIO.</a:t>
          </a:r>
          <a:endParaRPr lang="es-ES" sz="2000" kern="1200" dirty="0"/>
        </a:p>
      </dsp:txBody>
      <dsp:txXfrm>
        <a:off x="656987" y="1623855"/>
        <a:ext cx="5415841" cy="1278252"/>
      </dsp:txXfrm>
    </dsp:sp>
    <dsp:sp modelId="{51A44D03-1322-4622-9689-FA120C6D6BEE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PROPUSIMOS QUE CADA UNO SELECCIONARA UNA CANCIÓN Y PREPARASE UNA PRESENTACIÓN DE LA MISMA PARA GRABAR ENTRE TODOS SU PROPIA PLAYLIST.</a:t>
          </a:r>
          <a:r>
            <a:rPr lang="es-ES" sz="2000" kern="1200" dirty="0" smtClean="0"/>
            <a:t> </a:t>
          </a:r>
          <a:endParaRPr lang="es-ES" sz="2000" kern="1200" dirty="0"/>
        </a:p>
      </dsp:txBody>
      <dsp:txXfrm>
        <a:off x="1274207" y="3207942"/>
        <a:ext cx="5415841" cy="1278252"/>
      </dsp:txXfrm>
    </dsp:sp>
    <dsp:sp modelId="{C7DDAC3D-76DC-40D6-86FD-0B1A4DB4AE0A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311173" y="1029656"/>
        <a:ext cx="485410" cy="664128"/>
      </dsp:txXfrm>
    </dsp:sp>
    <dsp:sp modelId="{D78141BD-9FA0-4DDF-B7D1-783BA7572EBF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3600" kern="1200"/>
        </a:p>
      </dsp:txBody>
      <dsp:txXfrm>
        <a:off x="6928393" y="2604691"/>
        <a:ext cx="485410" cy="66412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F3809-0FB6-488F-AE62-1C408698A8E7}">
      <dsp:nvSpPr>
        <dsp:cNvPr id="0" name=""/>
        <dsp:cNvSpPr/>
      </dsp:nvSpPr>
      <dsp:spPr>
        <a:xfrm>
          <a:off x="0" y="16433"/>
          <a:ext cx="8229600" cy="171640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300" kern="1200" dirty="0" smtClean="0"/>
        </a:p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70C0"/>
              </a:solidFill>
            </a:rPr>
            <a:t>       LOS FANTÁSTICOS LIBROS VOLADORES DEL SEÑOR MORRIS LESSMORE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70C0"/>
              </a:solidFill>
            </a:rPr>
            <a:t>DOBLAJE DEL CORTO</a:t>
          </a:r>
          <a:endParaRPr lang="es-ES" sz="2000" b="1" kern="1200" dirty="0">
            <a:solidFill>
              <a:srgbClr val="0070C0"/>
            </a:solidFill>
          </a:endParaRPr>
        </a:p>
      </dsp:txBody>
      <dsp:txXfrm>
        <a:off x="0" y="16433"/>
        <a:ext cx="8229600" cy="1716405"/>
      </dsp:txXfrm>
    </dsp:sp>
    <dsp:sp modelId="{592C6134-E3E3-4E63-A996-135736410B48}">
      <dsp:nvSpPr>
        <dsp:cNvPr id="0" name=""/>
        <dsp:cNvSpPr/>
      </dsp:nvSpPr>
      <dsp:spPr>
        <a:xfrm>
          <a:off x="4018" y="1732838"/>
          <a:ext cx="2740521" cy="36044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OBJETIVOS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-Desarrollar la competencia lingüística.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-Desarrollar la competencia en TIC.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-Desarrollar la capacidad de inferencia.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-Potenciar la creatividad.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0" kern="1200" dirty="0" smtClean="0">
            <a:solidFill>
              <a:srgbClr val="0070C0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		</a:t>
          </a:r>
          <a:endParaRPr lang="es-ES" sz="2000" kern="1200" dirty="0"/>
        </a:p>
      </dsp:txBody>
      <dsp:txXfrm>
        <a:off x="4018" y="1732838"/>
        <a:ext cx="2740521" cy="3604450"/>
      </dsp:txXfrm>
    </dsp:sp>
    <dsp:sp modelId="{C13BD1E7-6FE3-4A97-98BA-A4EF0453A6D8}">
      <dsp:nvSpPr>
        <dsp:cNvPr id="0" name=""/>
        <dsp:cNvSpPr/>
      </dsp:nvSpPr>
      <dsp:spPr>
        <a:xfrm>
          <a:off x="2744539" y="1732838"/>
          <a:ext cx="2740521" cy="36044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b="1" kern="1200" dirty="0" smtClean="0">
            <a:solidFill>
              <a:srgbClr val="0070C0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CONTENIDOS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-Oda a los libros y a la lectura.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-El poder “terapéutico” de la lectura y de la escritura.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-Actos de habla y comunicación.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-Comunicación no verbal.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</a:t>
          </a:r>
          <a:r>
            <a:rPr lang="es-ES" sz="1800" b="1" kern="1200" dirty="0" err="1" smtClean="0">
              <a:solidFill>
                <a:srgbClr val="0070C0"/>
              </a:solidFill>
            </a:rPr>
            <a:t>Audacity</a:t>
          </a:r>
          <a:r>
            <a:rPr lang="es-ES" sz="1800" b="1" kern="1200" dirty="0" smtClean="0">
              <a:solidFill>
                <a:srgbClr val="0070C0"/>
              </a:solidFill>
            </a:rPr>
            <a:t>: programa de edición de audio.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/>
        </a:p>
      </dsp:txBody>
      <dsp:txXfrm>
        <a:off x="2744539" y="1732838"/>
        <a:ext cx="2740521" cy="3604450"/>
      </dsp:txXfrm>
    </dsp:sp>
    <dsp:sp modelId="{FF0BCA92-7AF0-4E40-A07B-135F57F8D105}">
      <dsp:nvSpPr>
        <dsp:cNvPr id="0" name=""/>
        <dsp:cNvSpPr/>
      </dsp:nvSpPr>
      <dsp:spPr>
        <a:xfrm>
          <a:off x="5485060" y="1732838"/>
          <a:ext cx="2740521" cy="36044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METODOLOGÍA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-Grupo de 10 alumnos.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-Visionado de 7 minutos del corto, tres escenas por grupo.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-Lluvia de ideas y redacción del guión literario.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-Doblaje en la radio.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rgbClr val="0070C0"/>
              </a:solidFill>
            </a:rPr>
            <a:t>-Edición con </a:t>
          </a:r>
          <a:r>
            <a:rPr lang="es-ES" sz="1800" b="1" kern="1200" dirty="0" err="1" smtClean="0">
              <a:solidFill>
                <a:srgbClr val="0070C0"/>
              </a:solidFill>
            </a:rPr>
            <a:t>Audacity</a:t>
          </a:r>
          <a:r>
            <a:rPr lang="es-ES" sz="1800" b="1" kern="1200" dirty="0" smtClean="0">
              <a:solidFill>
                <a:srgbClr val="0070C0"/>
              </a:solidFill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b="1" kern="1200" dirty="0" smtClean="0">
            <a:solidFill>
              <a:srgbClr val="0070C0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/>
        </a:p>
      </dsp:txBody>
      <dsp:txXfrm>
        <a:off x="5485060" y="1732838"/>
        <a:ext cx="2740521" cy="3604450"/>
      </dsp:txXfrm>
    </dsp:sp>
    <dsp:sp modelId="{653F32FB-FEA8-4595-991A-09ADBC7B8E19}">
      <dsp:nvSpPr>
        <dsp:cNvPr id="0" name=""/>
        <dsp:cNvSpPr/>
      </dsp:nvSpPr>
      <dsp:spPr>
        <a:xfrm flipV="1">
          <a:off x="0" y="5370155"/>
          <a:ext cx="8229600" cy="33476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851B96E-755C-4048-942C-538E955508E5}" type="datetimeFigureOut">
              <a:rPr lang="es-ES" smtClean="0"/>
              <a:pPr/>
              <a:t>02/10/2018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76CBEDFB-3F5C-4874-8555-6F01126E64C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405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BEDFB-3F5C-4874-8555-6F01126E64C7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719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BEDFB-3F5C-4874-8555-6F01126E64C7}" type="slidenum">
              <a:rPr lang="es-ES" smtClean="0">
                <a:solidFill>
                  <a:prstClr val="black"/>
                </a:solidFill>
              </a:rPr>
              <a:pPr/>
              <a:t>29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88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BEEAB-2F9F-4669-9018-42B599D913AC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8EC9-39C5-4DE6-94E7-74F7C2E01C3E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DE67-E168-4A64-AB78-F08A45DDE14E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3FC2E-8766-4D2D-9E92-98F9F2C69206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0FBBA-DF19-49D0-AACB-5D33E0B9BDC8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FA751-2CF4-436C-ABEB-F6947FE939D9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EC955-0C98-497C-A594-E3C7E76FD948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94A67-DB7A-46F4-B0E0-A272A12D2633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9D436-3205-4A5F-B8A0-0241BA71AE61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9D013-3231-4868-B54A-6A386396F8B9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38703-FFBB-4940-A8B6-C53A5E1AF8C5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1DF29-6710-4019-859C-6FC00370CCC2}" type="datetime1">
              <a:rPr lang="es-ES" smtClean="0"/>
              <a:pPr/>
              <a:t>02/10/2018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F9522-B3F7-4CAA-B25A-C0313068CDD2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1470025"/>
          </a:xfrm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800" dirty="0" smtClean="0"/>
              <a:t>PROYECTO DE RADIO ESCOLAR COMO RECURSO PEDAGÓGICO EN UN CET PARA EL DESARROLLO DE LAS COMPETENCIAS CLAVE</a:t>
            </a:r>
            <a:endParaRPr lang="es-ES" sz="28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7544" y="5517232"/>
            <a:ext cx="8352928" cy="628179"/>
          </a:xfrm>
        </p:spPr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 PROYECTO DE RADIO ESCOLAR COMO RECURSO PEDAGÓGICO EN UN CET PARA EL DESARROLLO DE LAS COMPETENCIAS CLAVE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132856"/>
            <a:ext cx="4159164" cy="213402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411760" y="45091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 dirty="0">
                <a:solidFill>
                  <a:schemeClr val="accent5"/>
                </a:solidFill>
                <a:latin typeface="Chiller" panose="04020404031007020602" pitchFamily="82" charset="0"/>
              </a:rPr>
              <a:t>THE WIND BEAT</a:t>
            </a:r>
          </a:p>
          <a:p>
            <a:pPr algn="ctr"/>
            <a:r>
              <a:rPr lang="es-ES" sz="2800" dirty="0">
                <a:solidFill>
                  <a:schemeClr val="accent5"/>
                </a:solidFill>
                <a:latin typeface="Chiller" panose="04020404031007020602" pitchFamily="82" charset="0"/>
              </a:rPr>
              <a:t>Emisora escolar CET Guadarrama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949280"/>
            <a:ext cx="2555776" cy="71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23150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DESARROLLO DEL PROCESO DE IMPLANTACIÓN DE THE WIND BEAT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86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28325" y="411533"/>
            <a:ext cx="3748131" cy="579321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233" y="404664"/>
            <a:ext cx="4100741" cy="580008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220072" y="733411"/>
            <a:ext cx="1800200" cy="21602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755576" y="697407"/>
            <a:ext cx="1656184" cy="2880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57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DÍA DEL LIBRO 23-4-2018</a:t>
            </a:r>
            <a:endParaRPr lang="es-ES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1844824"/>
            <a:ext cx="315349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00809"/>
            <a:ext cx="3312367" cy="246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388378"/>
            <a:ext cx="3796167" cy="212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364" y="1196752"/>
            <a:ext cx="7663272" cy="55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0880" cy="864096"/>
          </a:xfrm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DÍA DEL LIBRO 23-4-2018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937001"/>
              </p:ext>
            </p:extLst>
          </p:nvPr>
        </p:nvGraphicFramePr>
        <p:xfrm>
          <a:off x="457200" y="404813"/>
          <a:ext cx="8229600" cy="572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FOTOS GRABACIÓN DEL CORTO</a:t>
            </a:r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7634808" cy="625698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REDACCIÓN DEL GUIÓN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66024"/>
            <a:ext cx="6408712" cy="480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60648"/>
            <a:ext cx="3809397" cy="28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284984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3744416" cy="28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Rectángulo"/>
          <p:cNvSpPr/>
          <p:nvPr/>
        </p:nvSpPr>
        <p:spPr>
          <a:xfrm>
            <a:off x="971600" y="2708920"/>
            <a:ext cx="309634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AJUSTE  ESCENAS Y LOCUCIÓN</a:t>
            </a: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5292080" y="332656"/>
            <a:ext cx="288032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GUIÓN LITERARIO</a:t>
            </a: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3131840" y="5877272"/>
            <a:ext cx="367240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 smtClean="0"/>
          </a:p>
          <a:p>
            <a:pPr algn="ctr"/>
            <a:r>
              <a:rPr lang="es-ES" dirty="0" smtClean="0"/>
              <a:t>ASIGNACIÓN DE PERSONAJES</a:t>
            </a:r>
          </a:p>
          <a:p>
            <a:pPr algn="ctr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11560" y="188640"/>
            <a:ext cx="7634808" cy="625698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DOBLAJE DEL CORTO</a:t>
            </a: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07294"/>
            <a:ext cx="6588224" cy="4941168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70452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5" y="2816932"/>
            <a:ext cx="4560507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NOTICIARIO SONRISAS</a:t>
            </a:r>
            <a:endParaRPr lang="es-ES" dirty="0"/>
          </a:p>
        </p:txBody>
      </p:sp>
      <p:pic>
        <p:nvPicPr>
          <p:cNvPr id="6" name="clip_audio_noticiario_sonrisa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2689.6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3452598"/>
            <a:ext cx="1024880" cy="10248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7"/>
            <a:ext cx="3240360" cy="458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58457"/>
              </p:ext>
            </p:extLst>
          </p:nvPr>
        </p:nvGraphicFramePr>
        <p:xfrm>
          <a:off x="457200" y="1600200"/>
          <a:ext cx="8291264" cy="4756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 smtClean="0"/>
              <a:t>JUSTIFICACIÓN</a:t>
            </a:r>
            <a:endParaRPr lang="es-ES" dirty="0"/>
          </a:p>
        </p:txBody>
      </p:sp>
      <p:sp>
        <p:nvSpPr>
          <p:cNvPr id="8" name="7 Pentágono"/>
          <p:cNvSpPr/>
          <p:nvPr/>
        </p:nvSpPr>
        <p:spPr>
          <a:xfrm>
            <a:off x="611560" y="1628800"/>
            <a:ext cx="4176464" cy="136815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/>
              <a:t>PFC</a:t>
            </a:r>
          </a:p>
          <a:p>
            <a:r>
              <a:rPr lang="es-ES" b="1" dirty="0" smtClean="0"/>
              <a:t>Metodologías activas y </a:t>
            </a:r>
            <a:r>
              <a:rPr lang="es-ES" b="1" dirty="0" err="1" smtClean="0"/>
              <a:t>gamificación</a:t>
            </a:r>
            <a:r>
              <a:rPr lang="es-ES" b="1" dirty="0" smtClean="0"/>
              <a:t> para el desarrollo de las competencias clave en entornos educativos terapéuticos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ENTREVISTA CHEMA LÁZARO</a:t>
            </a:r>
            <a:endParaRPr lang="es-ES" dirty="0"/>
          </a:p>
        </p:txBody>
      </p:sp>
      <p:pic>
        <p:nvPicPr>
          <p:cNvPr id="6" name="clip_audio_che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4208" y="2996952"/>
            <a:ext cx="1312912" cy="13129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248694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01176" y="1711172"/>
            <a:ext cx="8085623" cy="4414990"/>
            <a:chOff x="601176" y="1711172"/>
            <a:chExt cx="8085623" cy="4414990"/>
          </a:xfrm>
        </p:grpSpPr>
        <p:sp>
          <p:nvSpPr>
            <p:cNvPr id="8" name="Forma libre 7"/>
            <p:cNvSpPr/>
            <p:nvPr/>
          </p:nvSpPr>
          <p:spPr>
            <a:xfrm>
              <a:off x="601176" y="1711172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486352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ESPACIO Y EQUIPAMIENTO NECESARIO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1074419" y="3184287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600511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PRESUPUESTO Y ADQUISICIÓN DE EQUIPO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1691639" y="4768374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600511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MONTAJE, CABLEADO Y CONFIGURACIÓN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6569797" y="2629856"/>
              <a:ext cx="882562" cy="882562"/>
            </a:xfrm>
            <a:custGeom>
              <a:avLst/>
              <a:gdLst>
                <a:gd name="connsiteX0" fmla="*/ 0 w 882562"/>
                <a:gd name="connsiteY0" fmla="*/ 485409 h 882562"/>
                <a:gd name="connsiteX1" fmla="*/ 198576 w 882562"/>
                <a:gd name="connsiteY1" fmla="*/ 485409 h 882562"/>
                <a:gd name="connsiteX2" fmla="*/ 198576 w 882562"/>
                <a:gd name="connsiteY2" fmla="*/ 0 h 882562"/>
                <a:gd name="connsiteX3" fmla="*/ 683986 w 882562"/>
                <a:gd name="connsiteY3" fmla="*/ 0 h 882562"/>
                <a:gd name="connsiteX4" fmla="*/ 683986 w 882562"/>
                <a:gd name="connsiteY4" fmla="*/ 485409 h 882562"/>
                <a:gd name="connsiteX5" fmla="*/ 882562 w 882562"/>
                <a:gd name="connsiteY5" fmla="*/ 485409 h 882562"/>
                <a:gd name="connsiteX6" fmla="*/ 441281 w 882562"/>
                <a:gd name="connsiteY6" fmla="*/ 882562 h 882562"/>
                <a:gd name="connsiteX7" fmla="*/ 0 w 882562"/>
                <a:gd name="connsiteY7" fmla="*/ 485409 h 8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62" h="882562">
                  <a:moveTo>
                    <a:pt x="0" y="485409"/>
                  </a:moveTo>
                  <a:lnTo>
                    <a:pt x="198576" y="485409"/>
                  </a:lnTo>
                  <a:lnTo>
                    <a:pt x="198576" y="0"/>
                  </a:lnTo>
                  <a:lnTo>
                    <a:pt x="683986" y="0"/>
                  </a:lnTo>
                  <a:lnTo>
                    <a:pt x="683986" y="485409"/>
                  </a:lnTo>
                  <a:lnTo>
                    <a:pt x="882562" y="485409"/>
                  </a:lnTo>
                  <a:lnTo>
                    <a:pt x="441281" y="882562"/>
                  </a:lnTo>
                  <a:lnTo>
                    <a:pt x="0" y="485409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4296" tIns="45720" rIns="244296" bIns="264154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7187017" y="4204891"/>
              <a:ext cx="882562" cy="882562"/>
            </a:xfrm>
            <a:custGeom>
              <a:avLst/>
              <a:gdLst>
                <a:gd name="connsiteX0" fmla="*/ 0 w 882562"/>
                <a:gd name="connsiteY0" fmla="*/ 485409 h 882562"/>
                <a:gd name="connsiteX1" fmla="*/ 198576 w 882562"/>
                <a:gd name="connsiteY1" fmla="*/ 485409 h 882562"/>
                <a:gd name="connsiteX2" fmla="*/ 198576 w 882562"/>
                <a:gd name="connsiteY2" fmla="*/ 0 h 882562"/>
                <a:gd name="connsiteX3" fmla="*/ 683986 w 882562"/>
                <a:gd name="connsiteY3" fmla="*/ 0 h 882562"/>
                <a:gd name="connsiteX4" fmla="*/ 683986 w 882562"/>
                <a:gd name="connsiteY4" fmla="*/ 485409 h 882562"/>
                <a:gd name="connsiteX5" fmla="*/ 882562 w 882562"/>
                <a:gd name="connsiteY5" fmla="*/ 485409 h 882562"/>
                <a:gd name="connsiteX6" fmla="*/ 441281 w 882562"/>
                <a:gd name="connsiteY6" fmla="*/ 882562 h 882562"/>
                <a:gd name="connsiteX7" fmla="*/ 0 w 882562"/>
                <a:gd name="connsiteY7" fmla="*/ 485409 h 8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62" h="882562">
                  <a:moveTo>
                    <a:pt x="0" y="485409"/>
                  </a:moveTo>
                  <a:lnTo>
                    <a:pt x="198576" y="485409"/>
                  </a:lnTo>
                  <a:lnTo>
                    <a:pt x="198576" y="0"/>
                  </a:lnTo>
                  <a:lnTo>
                    <a:pt x="683986" y="0"/>
                  </a:lnTo>
                  <a:lnTo>
                    <a:pt x="683986" y="485409"/>
                  </a:lnTo>
                  <a:lnTo>
                    <a:pt x="882562" y="485409"/>
                  </a:lnTo>
                  <a:lnTo>
                    <a:pt x="441281" y="882562"/>
                  </a:lnTo>
                  <a:lnTo>
                    <a:pt x="0" y="485409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4296" tIns="45720" rIns="244296" bIns="264154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6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457200" y="1711172"/>
            <a:ext cx="6995160" cy="1357788"/>
          </a:xfrm>
          <a:custGeom>
            <a:avLst/>
            <a:gdLst>
              <a:gd name="connsiteX0" fmla="*/ 0 w 6995160"/>
              <a:gd name="connsiteY0" fmla="*/ 135779 h 1357788"/>
              <a:gd name="connsiteX1" fmla="*/ 135779 w 6995160"/>
              <a:gd name="connsiteY1" fmla="*/ 0 h 1357788"/>
              <a:gd name="connsiteX2" fmla="*/ 6859381 w 6995160"/>
              <a:gd name="connsiteY2" fmla="*/ 0 h 1357788"/>
              <a:gd name="connsiteX3" fmla="*/ 6995160 w 6995160"/>
              <a:gd name="connsiteY3" fmla="*/ 135779 h 1357788"/>
              <a:gd name="connsiteX4" fmla="*/ 6995160 w 6995160"/>
              <a:gd name="connsiteY4" fmla="*/ 1222009 h 1357788"/>
              <a:gd name="connsiteX5" fmla="*/ 6859381 w 6995160"/>
              <a:gd name="connsiteY5" fmla="*/ 1357788 h 1357788"/>
              <a:gd name="connsiteX6" fmla="*/ 135779 w 6995160"/>
              <a:gd name="connsiteY6" fmla="*/ 1357788 h 1357788"/>
              <a:gd name="connsiteX7" fmla="*/ 0 w 6995160"/>
              <a:gd name="connsiteY7" fmla="*/ 1222009 h 1357788"/>
              <a:gd name="connsiteX8" fmla="*/ 0 w 6995160"/>
              <a:gd name="connsiteY8" fmla="*/ 135779 h 13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160" h="1357788">
                <a:moveTo>
                  <a:pt x="0" y="135779"/>
                </a:moveTo>
                <a:cubicBezTo>
                  <a:pt x="0" y="60790"/>
                  <a:pt x="60790" y="0"/>
                  <a:pt x="135779" y="0"/>
                </a:cubicBezTo>
                <a:lnTo>
                  <a:pt x="6859381" y="0"/>
                </a:lnTo>
                <a:cubicBezTo>
                  <a:pt x="6934370" y="0"/>
                  <a:pt x="6995160" y="60790"/>
                  <a:pt x="6995160" y="135779"/>
                </a:cubicBezTo>
                <a:lnTo>
                  <a:pt x="6995160" y="1222009"/>
                </a:lnTo>
                <a:cubicBezTo>
                  <a:pt x="6995160" y="1296998"/>
                  <a:pt x="6934370" y="1357788"/>
                  <a:pt x="6859381" y="1357788"/>
                </a:cubicBezTo>
                <a:lnTo>
                  <a:pt x="135779" y="1357788"/>
                </a:lnTo>
                <a:cubicBezTo>
                  <a:pt x="60790" y="1357788"/>
                  <a:pt x="0" y="1296998"/>
                  <a:pt x="0" y="1222009"/>
                </a:cubicBezTo>
                <a:lnTo>
                  <a:pt x="0" y="13577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728" tIns="100728" rIns="1486352" bIns="100728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 smtClean="0">
                <a:solidFill>
                  <a:prstClr val="white"/>
                </a:solidFill>
              </a:rPr>
              <a:t>	</a:t>
            </a:r>
            <a:r>
              <a:rPr lang="es-ES" sz="2000" b="1" dirty="0" smtClean="0">
                <a:solidFill>
                  <a:prstClr val="white"/>
                </a:solidFill>
              </a:rPr>
              <a:t>ESPACIO Y EQUIPAMIENTO NECESARIO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457200" y="3267619"/>
            <a:ext cx="3950096" cy="1241501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prstClr val="black"/>
                </a:solidFill>
              </a:rPr>
              <a:t>Lugar fijo.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Montaje permanente.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Sujeto a necesidades del centro.</a:t>
            </a:r>
            <a:endParaRPr lang="es-ES" sz="2000" dirty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64868"/>
            <a:ext cx="3970784" cy="297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572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8" name="Forma libre 7"/>
          <p:cNvSpPr/>
          <p:nvPr/>
        </p:nvSpPr>
        <p:spPr>
          <a:xfrm>
            <a:off x="457200" y="1711172"/>
            <a:ext cx="6995160" cy="1357788"/>
          </a:xfrm>
          <a:custGeom>
            <a:avLst/>
            <a:gdLst>
              <a:gd name="connsiteX0" fmla="*/ 0 w 6995160"/>
              <a:gd name="connsiteY0" fmla="*/ 135779 h 1357788"/>
              <a:gd name="connsiteX1" fmla="*/ 135779 w 6995160"/>
              <a:gd name="connsiteY1" fmla="*/ 0 h 1357788"/>
              <a:gd name="connsiteX2" fmla="*/ 6859381 w 6995160"/>
              <a:gd name="connsiteY2" fmla="*/ 0 h 1357788"/>
              <a:gd name="connsiteX3" fmla="*/ 6995160 w 6995160"/>
              <a:gd name="connsiteY3" fmla="*/ 135779 h 1357788"/>
              <a:gd name="connsiteX4" fmla="*/ 6995160 w 6995160"/>
              <a:gd name="connsiteY4" fmla="*/ 1222009 h 1357788"/>
              <a:gd name="connsiteX5" fmla="*/ 6859381 w 6995160"/>
              <a:gd name="connsiteY5" fmla="*/ 1357788 h 1357788"/>
              <a:gd name="connsiteX6" fmla="*/ 135779 w 6995160"/>
              <a:gd name="connsiteY6" fmla="*/ 1357788 h 1357788"/>
              <a:gd name="connsiteX7" fmla="*/ 0 w 6995160"/>
              <a:gd name="connsiteY7" fmla="*/ 1222009 h 1357788"/>
              <a:gd name="connsiteX8" fmla="*/ 0 w 6995160"/>
              <a:gd name="connsiteY8" fmla="*/ 135779 h 13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160" h="1357788">
                <a:moveTo>
                  <a:pt x="0" y="135779"/>
                </a:moveTo>
                <a:cubicBezTo>
                  <a:pt x="0" y="60790"/>
                  <a:pt x="60790" y="0"/>
                  <a:pt x="135779" y="0"/>
                </a:cubicBezTo>
                <a:lnTo>
                  <a:pt x="6859381" y="0"/>
                </a:lnTo>
                <a:cubicBezTo>
                  <a:pt x="6934370" y="0"/>
                  <a:pt x="6995160" y="60790"/>
                  <a:pt x="6995160" y="135779"/>
                </a:cubicBezTo>
                <a:lnTo>
                  <a:pt x="6995160" y="1222009"/>
                </a:lnTo>
                <a:cubicBezTo>
                  <a:pt x="6995160" y="1296998"/>
                  <a:pt x="6934370" y="1357788"/>
                  <a:pt x="6859381" y="1357788"/>
                </a:cubicBezTo>
                <a:lnTo>
                  <a:pt x="135779" y="1357788"/>
                </a:lnTo>
                <a:cubicBezTo>
                  <a:pt x="60790" y="1357788"/>
                  <a:pt x="0" y="1296998"/>
                  <a:pt x="0" y="1222009"/>
                </a:cubicBezTo>
                <a:lnTo>
                  <a:pt x="0" y="13577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728" tIns="100728" rIns="1486352" bIns="100728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 smtClean="0">
                <a:solidFill>
                  <a:prstClr val="white"/>
                </a:solidFill>
              </a:rPr>
              <a:t>	</a:t>
            </a:r>
            <a:r>
              <a:rPr lang="es-ES" sz="2000" b="1" dirty="0" smtClean="0">
                <a:solidFill>
                  <a:prstClr val="white"/>
                </a:solidFill>
              </a:rPr>
              <a:t>ESPACIO Y EQUIPAMIENTO NECESARIO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92" y="3560355"/>
            <a:ext cx="3008367" cy="23455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782" y="3600990"/>
            <a:ext cx="2976331" cy="2232248"/>
          </a:xfrm>
          <a:prstGeom prst="rect">
            <a:avLst/>
          </a:prstGeom>
        </p:spPr>
      </p:pic>
      <p:sp>
        <p:nvSpPr>
          <p:cNvPr id="9" name="2 Subtítulo"/>
          <p:cNvSpPr txBox="1">
            <a:spLocks/>
          </p:cNvSpPr>
          <p:nvPr/>
        </p:nvSpPr>
        <p:spPr>
          <a:xfrm>
            <a:off x="5405142" y="3220030"/>
            <a:ext cx="3116953" cy="298525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prstClr val="black"/>
                </a:solidFill>
              </a:rPr>
              <a:t>Micrófonos.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Auriculares + </a:t>
            </a:r>
            <a:r>
              <a:rPr lang="es-ES" sz="2000" dirty="0" err="1" smtClean="0">
                <a:solidFill>
                  <a:prstClr val="black"/>
                </a:solidFill>
              </a:rPr>
              <a:t>ampli</a:t>
            </a:r>
            <a:r>
              <a:rPr lang="es-ES" sz="2000" dirty="0" smtClean="0">
                <a:solidFill>
                  <a:prstClr val="black"/>
                </a:solidFill>
              </a:rPr>
              <a:t>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Mesa de mezclas.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Ordenador + tarjeta.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Altavoces.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Cableado.</a:t>
            </a:r>
          </a:p>
        </p:txBody>
      </p:sp>
    </p:spTree>
    <p:extLst>
      <p:ext uri="{BB962C8B-B14F-4D97-AF65-F5344CB8AC3E}">
        <p14:creationId xmlns:p14="http://schemas.microsoft.com/office/powerpoint/2010/main" val="13160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01176" y="1711172"/>
            <a:ext cx="8085623" cy="4414990"/>
            <a:chOff x="601176" y="1711172"/>
            <a:chExt cx="8085623" cy="4414990"/>
          </a:xfrm>
        </p:grpSpPr>
        <p:sp>
          <p:nvSpPr>
            <p:cNvPr id="8" name="Forma libre 7"/>
            <p:cNvSpPr/>
            <p:nvPr/>
          </p:nvSpPr>
          <p:spPr>
            <a:xfrm>
              <a:off x="601176" y="1711172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486352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ESPACIO Y EQUIPAMIENTO NECESARIO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1074419" y="3184287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600511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PRESUPUESTO Y ADQUISICIÓN DE EQUIPO</a:t>
              </a:r>
              <a:endParaRPr lang="es-E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1691639" y="4768374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600511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MONTAJE, CABLEADO Y CONFIGURACIÓN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6569797" y="2629856"/>
              <a:ext cx="882562" cy="882562"/>
            </a:xfrm>
            <a:custGeom>
              <a:avLst/>
              <a:gdLst>
                <a:gd name="connsiteX0" fmla="*/ 0 w 882562"/>
                <a:gd name="connsiteY0" fmla="*/ 485409 h 882562"/>
                <a:gd name="connsiteX1" fmla="*/ 198576 w 882562"/>
                <a:gd name="connsiteY1" fmla="*/ 485409 h 882562"/>
                <a:gd name="connsiteX2" fmla="*/ 198576 w 882562"/>
                <a:gd name="connsiteY2" fmla="*/ 0 h 882562"/>
                <a:gd name="connsiteX3" fmla="*/ 683986 w 882562"/>
                <a:gd name="connsiteY3" fmla="*/ 0 h 882562"/>
                <a:gd name="connsiteX4" fmla="*/ 683986 w 882562"/>
                <a:gd name="connsiteY4" fmla="*/ 485409 h 882562"/>
                <a:gd name="connsiteX5" fmla="*/ 882562 w 882562"/>
                <a:gd name="connsiteY5" fmla="*/ 485409 h 882562"/>
                <a:gd name="connsiteX6" fmla="*/ 441281 w 882562"/>
                <a:gd name="connsiteY6" fmla="*/ 882562 h 882562"/>
                <a:gd name="connsiteX7" fmla="*/ 0 w 882562"/>
                <a:gd name="connsiteY7" fmla="*/ 485409 h 8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62" h="882562">
                  <a:moveTo>
                    <a:pt x="0" y="485409"/>
                  </a:moveTo>
                  <a:lnTo>
                    <a:pt x="198576" y="485409"/>
                  </a:lnTo>
                  <a:lnTo>
                    <a:pt x="198576" y="0"/>
                  </a:lnTo>
                  <a:lnTo>
                    <a:pt x="683986" y="0"/>
                  </a:lnTo>
                  <a:lnTo>
                    <a:pt x="683986" y="485409"/>
                  </a:lnTo>
                  <a:lnTo>
                    <a:pt x="882562" y="485409"/>
                  </a:lnTo>
                  <a:lnTo>
                    <a:pt x="441281" y="882562"/>
                  </a:lnTo>
                  <a:lnTo>
                    <a:pt x="0" y="485409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4296" tIns="45720" rIns="244296" bIns="264154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7187017" y="4204891"/>
              <a:ext cx="882562" cy="882562"/>
            </a:xfrm>
            <a:custGeom>
              <a:avLst/>
              <a:gdLst>
                <a:gd name="connsiteX0" fmla="*/ 0 w 882562"/>
                <a:gd name="connsiteY0" fmla="*/ 485409 h 882562"/>
                <a:gd name="connsiteX1" fmla="*/ 198576 w 882562"/>
                <a:gd name="connsiteY1" fmla="*/ 485409 h 882562"/>
                <a:gd name="connsiteX2" fmla="*/ 198576 w 882562"/>
                <a:gd name="connsiteY2" fmla="*/ 0 h 882562"/>
                <a:gd name="connsiteX3" fmla="*/ 683986 w 882562"/>
                <a:gd name="connsiteY3" fmla="*/ 0 h 882562"/>
                <a:gd name="connsiteX4" fmla="*/ 683986 w 882562"/>
                <a:gd name="connsiteY4" fmla="*/ 485409 h 882562"/>
                <a:gd name="connsiteX5" fmla="*/ 882562 w 882562"/>
                <a:gd name="connsiteY5" fmla="*/ 485409 h 882562"/>
                <a:gd name="connsiteX6" fmla="*/ 441281 w 882562"/>
                <a:gd name="connsiteY6" fmla="*/ 882562 h 882562"/>
                <a:gd name="connsiteX7" fmla="*/ 0 w 882562"/>
                <a:gd name="connsiteY7" fmla="*/ 485409 h 8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62" h="882562">
                  <a:moveTo>
                    <a:pt x="0" y="485409"/>
                  </a:moveTo>
                  <a:lnTo>
                    <a:pt x="198576" y="485409"/>
                  </a:lnTo>
                  <a:lnTo>
                    <a:pt x="198576" y="0"/>
                  </a:lnTo>
                  <a:lnTo>
                    <a:pt x="683986" y="0"/>
                  </a:lnTo>
                  <a:lnTo>
                    <a:pt x="683986" y="485409"/>
                  </a:lnTo>
                  <a:lnTo>
                    <a:pt x="882562" y="485409"/>
                  </a:lnTo>
                  <a:lnTo>
                    <a:pt x="441281" y="882562"/>
                  </a:lnTo>
                  <a:lnTo>
                    <a:pt x="0" y="485409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4296" tIns="45720" rIns="244296" bIns="264154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7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9" name="Forma libre 8"/>
          <p:cNvSpPr/>
          <p:nvPr/>
        </p:nvSpPr>
        <p:spPr>
          <a:xfrm>
            <a:off x="596385" y="1722438"/>
            <a:ext cx="6995160" cy="1357788"/>
          </a:xfrm>
          <a:custGeom>
            <a:avLst/>
            <a:gdLst>
              <a:gd name="connsiteX0" fmla="*/ 0 w 6995160"/>
              <a:gd name="connsiteY0" fmla="*/ 135779 h 1357788"/>
              <a:gd name="connsiteX1" fmla="*/ 135779 w 6995160"/>
              <a:gd name="connsiteY1" fmla="*/ 0 h 1357788"/>
              <a:gd name="connsiteX2" fmla="*/ 6859381 w 6995160"/>
              <a:gd name="connsiteY2" fmla="*/ 0 h 1357788"/>
              <a:gd name="connsiteX3" fmla="*/ 6995160 w 6995160"/>
              <a:gd name="connsiteY3" fmla="*/ 135779 h 1357788"/>
              <a:gd name="connsiteX4" fmla="*/ 6995160 w 6995160"/>
              <a:gd name="connsiteY4" fmla="*/ 1222009 h 1357788"/>
              <a:gd name="connsiteX5" fmla="*/ 6859381 w 6995160"/>
              <a:gd name="connsiteY5" fmla="*/ 1357788 h 1357788"/>
              <a:gd name="connsiteX6" fmla="*/ 135779 w 6995160"/>
              <a:gd name="connsiteY6" fmla="*/ 1357788 h 1357788"/>
              <a:gd name="connsiteX7" fmla="*/ 0 w 6995160"/>
              <a:gd name="connsiteY7" fmla="*/ 1222009 h 1357788"/>
              <a:gd name="connsiteX8" fmla="*/ 0 w 6995160"/>
              <a:gd name="connsiteY8" fmla="*/ 135779 h 13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160" h="1357788">
                <a:moveTo>
                  <a:pt x="0" y="135779"/>
                </a:moveTo>
                <a:cubicBezTo>
                  <a:pt x="0" y="60790"/>
                  <a:pt x="60790" y="0"/>
                  <a:pt x="135779" y="0"/>
                </a:cubicBezTo>
                <a:lnTo>
                  <a:pt x="6859381" y="0"/>
                </a:lnTo>
                <a:cubicBezTo>
                  <a:pt x="6934370" y="0"/>
                  <a:pt x="6995160" y="60790"/>
                  <a:pt x="6995160" y="135779"/>
                </a:cubicBezTo>
                <a:lnTo>
                  <a:pt x="6995160" y="1222009"/>
                </a:lnTo>
                <a:cubicBezTo>
                  <a:pt x="6995160" y="1296998"/>
                  <a:pt x="6934370" y="1357788"/>
                  <a:pt x="6859381" y="1357788"/>
                </a:cubicBezTo>
                <a:lnTo>
                  <a:pt x="135779" y="1357788"/>
                </a:lnTo>
                <a:cubicBezTo>
                  <a:pt x="60790" y="1357788"/>
                  <a:pt x="0" y="1296998"/>
                  <a:pt x="0" y="1222009"/>
                </a:cubicBezTo>
                <a:lnTo>
                  <a:pt x="0" y="13577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728" tIns="100728" rIns="1600511" bIns="100728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 smtClean="0">
                <a:solidFill>
                  <a:prstClr val="white"/>
                </a:solidFill>
              </a:rPr>
              <a:t>	</a:t>
            </a:r>
            <a:r>
              <a:rPr lang="es-ES" sz="2000" b="1" dirty="0" smtClean="0">
                <a:solidFill>
                  <a:prstClr val="white"/>
                </a:solidFill>
              </a:rPr>
              <a:t>PRESUPUESTO Y ADQUISICIÓN DE EQUIPO</a:t>
            </a:r>
            <a:endParaRPr lang="es-ES" sz="2000" b="1" dirty="0">
              <a:solidFill>
                <a:prstClr val="white"/>
              </a:solidFill>
            </a:endParaRPr>
          </a:p>
        </p:txBody>
      </p:sp>
      <p:sp>
        <p:nvSpPr>
          <p:cNvPr id="13" name="2 Subtítulo"/>
          <p:cNvSpPr txBox="1">
            <a:spLocks/>
          </p:cNvSpPr>
          <p:nvPr/>
        </p:nvSpPr>
        <p:spPr>
          <a:xfrm>
            <a:off x="621904" y="3232626"/>
            <a:ext cx="3158008" cy="1241501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prstClr val="black"/>
                </a:solidFill>
              </a:rPr>
              <a:t>Compra online.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Horquilla 500 – 800 € excl. ordenador.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Asesoramiento disponible </a:t>
            </a:r>
            <a:r>
              <a:rPr lang="es-ES" sz="2000" dirty="0" smtClean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es-ES" sz="2000" dirty="0" smtClean="0">
              <a:solidFill>
                <a:prstClr val="black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11" y="3225066"/>
            <a:ext cx="2062657" cy="29188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98" y="3232626"/>
            <a:ext cx="2058218" cy="291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01176" y="1711172"/>
            <a:ext cx="8085623" cy="4414990"/>
            <a:chOff x="601176" y="1711172"/>
            <a:chExt cx="8085623" cy="4414990"/>
          </a:xfrm>
        </p:grpSpPr>
        <p:sp>
          <p:nvSpPr>
            <p:cNvPr id="8" name="Forma libre 7"/>
            <p:cNvSpPr/>
            <p:nvPr/>
          </p:nvSpPr>
          <p:spPr>
            <a:xfrm>
              <a:off x="601176" y="1711172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486352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ESPACIO Y EQUIPAMIENTO NECESARIO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9" name="Forma libre 8"/>
            <p:cNvSpPr/>
            <p:nvPr/>
          </p:nvSpPr>
          <p:spPr>
            <a:xfrm>
              <a:off x="1074419" y="3184287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600511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PRESUPUESTO Y ADQUISICIÓN DE EQUIPO</a:t>
              </a:r>
              <a:endParaRPr lang="es-ES" sz="1600" dirty="0">
                <a:solidFill>
                  <a:prstClr val="white"/>
                </a:solidFill>
              </a:endParaRPr>
            </a:p>
          </p:txBody>
        </p:sp>
        <p:sp>
          <p:nvSpPr>
            <p:cNvPr id="10" name="Forma libre 9"/>
            <p:cNvSpPr/>
            <p:nvPr/>
          </p:nvSpPr>
          <p:spPr>
            <a:xfrm>
              <a:off x="1691639" y="4768374"/>
              <a:ext cx="6995160" cy="1357788"/>
            </a:xfrm>
            <a:custGeom>
              <a:avLst/>
              <a:gdLst>
                <a:gd name="connsiteX0" fmla="*/ 0 w 6995160"/>
                <a:gd name="connsiteY0" fmla="*/ 135779 h 1357788"/>
                <a:gd name="connsiteX1" fmla="*/ 135779 w 6995160"/>
                <a:gd name="connsiteY1" fmla="*/ 0 h 1357788"/>
                <a:gd name="connsiteX2" fmla="*/ 6859381 w 6995160"/>
                <a:gd name="connsiteY2" fmla="*/ 0 h 1357788"/>
                <a:gd name="connsiteX3" fmla="*/ 6995160 w 6995160"/>
                <a:gd name="connsiteY3" fmla="*/ 135779 h 1357788"/>
                <a:gd name="connsiteX4" fmla="*/ 6995160 w 6995160"/>
                <a:gd name="connsiteY4" fmla="*/ 1222009 h 1357788"/>
                <a:gd name="connsiteX5" fmla="*/ 6859381 w 6995160"/>
                <a:gd name="connsiteY5" fmla="*/ 1357788 h 1357788"/>
                <a:gd name="connsiteX6" fmla="*/ 135779 w 6995160"/>
                <a:gd name="connsiteY6" fmla="*/ 1357788 h 1357788"/>
                <a:gd name="connsiteX7" fmla="*/ 0 w 6995160"/>
                <a:gd name="connsiteY7" fmla="*/ 1222009 h 1357788"/>
                <a:gd name="connsiteX8" fmla="*/ 0 w 6995160"/>
                <a:gd name="connsiteY8" fmla="*/ 135779 h 135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5160" h="1357788">
                  <a:moveTo>
                    <a:pt x="0" y="135779"/>
                  </a:moveTo>
                  <a:cubicBezTo>
                    <a:pt x="0" y="60790"/>
                    <a:pt x="60790" y="0"/>
                    <a:pt x="135779" y="0"/>
                  </a:cubicBezTo>
                  <a:lnTo>
                    <a:pt x="6859381" y="0"/>
                  </a:lnTo>
                  <a:cubicBezTo>
                    <a:pt x="6934370" y="0"/>
                    <a:pt x="6995160" y="60790"/>
                    <a:pt x="6995160" y="135779"/>
                  </a:cubicBezTo>
                  <a:lnTo>
                    <a:pt x="6995160" y="1222009"/>
                  </a:lnTo>
                  <a:cubicBezTo>
                    <a:pt x="6995160" y="1296998"/>
                    <a:pt x="6934370" y="1357788"/>
                    <a:pt x="6859381" y="1357788"/>
                  </a:cubicBezTo>
                  <a:lnTo>
                    <a:pt x="135779" y="1357788"/>
                  </a:lnTo>
                  <a:cubicBezTo>
                    <a:pt x="60790" y="1357788"/>
                    <a:pt x="0" y="1296998"/>
                    <a:pt x="0" y="1222009"/>
                  </a:cubicBezTo>
                  <a:lnTo>
                    <a:pt x="0" y="13577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0728" tIns="100728" rIns="1600511" bIns="100728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prstClr val="white"/>
                  </a:solidFill>
                </a:rPr>
                <a:t>	</a:t>
              </a:r>
              <a:r>
                <a:rPr lang="es-ES" sz="2000" b="1" dirty="0" smtClean="0">
                  <a:solidFill>
                    <a:prstClr val="white"/>
                  </a:solidFill>
                </a:rPr>
                <a:t>MONTAJE, CABLEADO Y CONFIGURACIÓN</a:t>
              </a:r>
              <a:endParaRPr lang="es-E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6569797" y="2629856"/>
              <a:ext cx="882562" cy="882562"/>
            </a:xfrm>
            <a:custGeom>
              <a:avLst/>
              <a:gdLst>
                <a:gd name="connsiteX0" fmla="*/ 0 w 882562"/>
                <a:gd name="connsiteY0" fmla="*/ 485409 h 882562"/>
                <a:gd name="connsiteX1" fmla="*/ 198576 w 882562"/>
                <a:gd name="connsiteY1" fmla="*/ 485409 h 882562"/>
                <a:gd name="connsiteX2" fmla="*/ 198576 w 882562"/>
                <a:gd name="connsiteY2" fmla="*/ 0 h 882562"/>
                <a:gd name="connsiteX3" fmla="*/ 683986 w 882562"/>
                <a:gd name="connsiteY3" fmla="*/ 0 h 882562"/>
                <a:gd name="connsiteX4" fmla="*/ 683986 w 882562"/>
                <a:gd name="connsiteY4" fmla="*/ 485409 h 882562"/>
                <a:gd name="connsiteX5" fmla="*/ 882562 w 882562"/>
                <a:gd name="connsiteY5" fmla="*/ 485409 h 882562"/>
                <a:gd name="connsiteX6" fmla="*/ 441281 w 882562"/>
                <a:gd name="connsiteY6" fmla="*/ 882562 h 882562"/>
                <a:gd name="connsiteX7" fmla="*/ 0 w 882562"/>
                <a:gd name="connsiteY7" fmla="*/ 485409 h 8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62" h="882562">
                  <a:moveTo>
                    <a:pt x="0" y="485409"/>
                  </a:moveTo>
                  <a:lnTo>
                    <a:pt x="198576" y="485409"/>
                  </a:lnTo>
                  <a:lnTo>
                    <a:pt x="198576" y="0"/>
                  </a:lnTo>
                  <a:lnTo>
                    <a:pt x="683986" y="0"/>
                  </a:lnTo>
                  <a:lnTo>
                    <a:pt x="683986" y="485409"/>
                  </a:lnTo>
                  <a:lnTo>
                    <a:pt x="882562" y="485409"/>
                  </a:lnTo>
                  <a:lnTo>
                    <a:pt x="441281" y="882562"/>
                  </a:lnTo>
                  <a:lnTo>
                    <a:pt x="0" y="485409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4296" tIns="45720" rIns="244296" bIns="264154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2" name="Forma libre 11"/>
            <p:cNvSpPr/>
            <p:nvPr/>
          </p:nvSpPr>
          <p:spPr>
            <a:xfrm>
              <a:off x="7187017" y="4204891"/>
              <a:ext cx="882562" cy="882562"/>
            </a:xfrm>
            <a:custGeom>
              <a:avLst/>
              <a:gdLst>
                <a:gd name="connsiteX0" fmla="*/ 0 w 882562"/>
                <a:gd name="connsiteY0" fmla="*/ 485409 h 882562"/>
                <a:gd name="connsiteX1" fmla="*/ 198576 w 882562"/>
                <a:gd name="connsiteY1" fmla="*/ 485409 h 882562"/>
                <a:gd name="connsiteX2" fmla="*/ 198576 w 882562"/>
                <a:gd name="connsiteY2" fmla="*/ 0 h 882562"/>
                <a:gd name="connsiteX3" fmla="*/ 683986 w 882562"/>
                <a:gd name="connsiteY3" fmla="*/ 0 h 882562"/>
                <a:gd name="connsiteX4" fmla="*/ 683986 w 882562"/>
                <a:gd name="connsiteY4" fmla="*/ 485409 h 882562"/>
                <a:gd name="connsiteX5" fmla="*/ 882562 w 882562"/>
                <a:gd name="connsiteY5" fmla="*/ 485409 h 882562"/>
                <a:gd name="connsiteX6" fmla="*/ 441281 w 882562"/>
                <a:gd name="connsiteY6" fmla="*/ 882562 h 882562"/>
                <a:gd name="connsiteX7" fmla="*/ 0 w 882562"/>
                <a:gd name="connsiteY7" fmla="*/ 485409 h 882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2562" h="882562">
                  <a:moveTo>
                    <a:pt x="0" y="485409"/>
                  </a:moveTo>
                  <a:lnTo>
                    <a:pt x="198576" y="485409"/>
                  </a:lnTo>
                  <a:lnTo>
                    <a:pt x="198576" y="0"/>
                  </a:lnTo>
                  <a:lnTo>
                    <a:pt x="683986" y="0"/>
                  </a:lnTo>
                  <a:lnTo>
                    <a:pt x="683986" y="485409"/>
                  </a:lnTo>
                  <a:lnTo>
                    <a:pt x="882562" y="485409"/>
                  </a:lnTo>
                  <a:lnTo>
                    <a:pt x="441281" y="882562"/>
                  </a:lnTo>
                  <a:lnTo>
                    <a:pt x="0" y="485409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4296" tIns="45720" rIns="244296" bIns="264154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6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17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MONTAJE</a:t>
            </a: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MONTAJE DE LA EMISORA ESCOLAR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579132" y="1722438"/>
            <a:ext cx="6995160" cy="1357788"/>
          </a:xfrm>
          <a:custGeom>
            <a:avLst/>
            <a:gdLst>
              <a:gd name="connsiteX0" fmla="*/ 0 w 6995160"/>
              <a:gd name="connsiteY0" fmla="*/ 135779 h 1357788"/>
              <a:gd name="connsiteX1" fmla="*/ 135779 w 6995160"/>
              <a:gd name="connsiteY1" fmla="*/ 0 h 1357788"/>
              <a:gd name="connsiteX2" fmla="*/ 6859381 w 6995160"/>
              <a:gd name="connsiteY2" fmla="*/ 0 h 1357788"/>
              <a:gd name="connsiteX3" fmla="*/ 6995160 w 6995160"/>
              <a:gd name="connsiteY3" fmla="*/ 135779 h 1357788"/>
              <a:gd name="connsiteX4" fmla="*/ 6995160 w 6995160"/>
              <a:gd name="connsiteY4" fmla="*/ 1222009 h 1357788"/>
              <a:gd name="connsiteX5" fmla="*/ 6859381 w 6995160"/>
              <a:gd name="connsiteY5" fmla="*/ 1357788 h 1357788"/>
              <a:gd name="connsiteX6" fmla="*/ 135779 w 6995160"/>
              <a:gd name="connsiteY6" fmla="*/ 1357788 h 1357788"/>
              <a:gd name="connsiteX7" fmla="*/ 0 w 6995160"/>
              <a:gd name="connsiteY7" fmla="*/ 1222009 h 1357788"/>
              <a:gd name="connsiteX8" fmla="*/ 0 w 6995160"/>
              <a:gd name="connsiteY8" fmla="*/ 135779 h 135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5160" h="1357788">
                <a:moveTo>
                  <a:pt x="0" y="135779"/>
                </a:moveTo>
                <a:cubicBezTo>
                  <a:pt x="0" y="60790"/>
                  <a:pt x="60790" y="0"/>
                  <a:pt x="135779" y="0"/>
                </a:cubicBezTo>
                <a:lnTo>
                  <a:pt x="6859381" y="0"/>
                </a:lnTo>
                <a:cubicBezTo>
                  <a:pt x="6934370" y="0"/>
                  <a:pt x="6995160" y="60790"/>
                  <a:pt x="6995160" y="135779"/>
                </a:cubicBezTo>
                <a:lnTo>
                  <a:pt x="6995160" y="1222009"/>
                </a:lnTo>
                <a:cubicBezTo>
                  <a:pt x="6995160" y="1296998"/>
                  <a:pt x="6934370" y="1357788"/>
                  <a:pt x="6859381" y="1357788"/>
                </a:cubicBezTo>
                <a:lnTo>
                  <a:pt x="135779" y="1357788"/>
                </a:lnTo>
                <a:cubicBezTo>
                  <a:pt x="60790" y="1357788"/>
                  <a:pt x="0" y="1296998"/>
                  <a:pt x="0" y="1222009"/>
                </a:cubicBezTo>
                <a:lnTo>
                  <a:pt x="0" y="13577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728" tIns="100728" rIns="1600511" bIns="100728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dirty="0" smtClean="0">
                <a:solidFill>
                  <a:prstClr val="white"/>
                </a:solidFill>
              </a:rPr>
              <a:t>	</a:t>
            </a:r>
            <a:r>
              <a:rPr lang="es-ES" sz="2000" b="1" dirty="0" smtClean="0">
                <a:solidFill>
                  <a:prstClr val="white"/>
                </a:solidFill>
              </a:rPr>
              <a:t>MONTAJE, CABLEADO Y CONFIGURACIÓN</a:t>
            </a:r>
            <a:endParaRPr lang="es-ES" sz="2000" b="1" dirty="0">
              <a:solidFill>
                <a:prstClr val="white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250672"/>
            <a:ext cx="4407148" cy="2914632"/>
          </a:xfrm>
          <a:prstGeom prst="rect">
            <a:avLst/>
          </a:prstGeom>
        </p:spPr>
      </p:pic>
      <p:sp>
        <p:nvSpPr>
          <p:cNvPr id="13" name="2 Subtítulo"/>
          <p:cNvSpPr txBox="1">
            <a:spLocks/>
          </p:cNvSpPr>
          <p:nvPr/>
        </p:nvSpPr>
        <p:spPr>
          <a:xfrm>
            <a:off x="5148064" y="3273402"/>
            <a:ext cx="3691136" cy="2819894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smtClean="0">
                <a:solidFill>
                  <a:prstClr val="black"/>
                </a:solidFill>
              </a:rPr>
              <a:t>Fuentes sonoras: micros, mp3, teléfono, ordenador, etc.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Mesa de mezclas: decide qué fuente se oye en cada momento, y a qué nivel.</a:t>
            </a:r>
          </a:p>
          <a:p>
            <a:r>
              <a:rPr lang="es-ES" sz="2000" dirty="0" smtClean="0">
                <a:solidFill>
                  <a:prstClr val="black"/>
                </a:solidFill>
              </a:rPr>
              <a:t>Triple salida: grabación, escucha altavoces, escucha auriculares.</a:t>
            </a:r>
            <a:endParaRPr lang="es-ES" sz="2000" dirty="0">
              <a:solidFill>
                <a:prstClr val="black"/>
              </a:solidFill>
            </a:endParaRPr>
          </a:p>
          <a:p>
            <a:r>
              <a:rPr lang="es-ES" sz="2000" dirty="0" smtClean="0">
                <a:solidFill>
                  <a:prstClr val="black"/>
                </a:solidFill>
              </a:rPr>
              <a:t>Cuarta salida opcional: emisión.</a:t>
            </a:r>
          </a:p>
        </p:txBody>
      </p:sp>
    </p:spTree>
    <p:extLst>
      <p:ext uri="{BB962C8B-B14F-4D97-AF65-F5344CB8AC3E}">
        <p14:creationId xmlns:p14="http://schemas.microsoft.com/office/powerpoint/2010/main" val="36107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09600" y="427038"/>
            <a:ext cx="8229600" cy="163381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solidFill>
                  <a:prstClr val="black"/>
                </a:solidFill>
              </a:rPr>
              <a:t>DESPEDIDA: COSAS QUE PUEDEN PASAR CUANDO USAS UNA EMISORA ESCOLAR COMO RECURSO DIDÁCTICO…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3" name="clip_F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321" y="2564904"/>
            <a:ext cx="5723359" cy="32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9592" y="404664"/>
            <a:ext cx="7772400" cy="1470025"/>
          </a:xfrm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2800" dirty="0" smtClean="0"/>
              <a:t>MUCHAS GRACIAS POR VUESTRA ATENCIÓN.</a:t>
            </a:r>
            <a:br>
              <a:rPr lang="es-ES" sz="2800" dirty="0" smtClean="0"/>
            </a:br>
            <a:r>
              <a:rPr lang="es-ES" sz="2800" dirty="0" smtClean="0"/>
              <a:t>¿ALGUNA PREGUNTA?</a:t>
            </a:r>
            <a:endParaRPr lang="es-ES" sz="28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7544" y="5517232"/>
            <a:ext cx="8352928" cy="628179"/>
          </a:xfrm>
        </p:spPr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 PROYECTO DE RADIO ESCOLAR COMO RECURSO PEDAGÓGICO EN UN CET PARA EL DESARROLLO DE LAS COMPETENCIAS CLAVE</a:t>
            </a:r>
          </a:p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776" y="2132856"/>
            <a:ext cx="4159164" cy="213402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2411760" y="450912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2800" dirty="0">
                <a:solidFill>
                  <a:srgbClr val="4BACC6"/>
                </a:solidFill>
                <a:latin typeface="Chiller" panose="04020404031007020602" pitchFamily="82" charset="0"/>
              </a:rPr>
              <a:t>THE WIND BEAT</a:t>
            </a:r>
          </a:p>
          <a:p>
            <a:pPr algn="ctr"/>
            <a:r>
              <a:rPr lang="es-ES" sz="2800" dirty="0">
                <a:solidFill>
                  <a:srgbClr val="4BACC6"/>
                </a:solidFill>
                <a:latin typeface="Chiller" panose="04020404031007020602" pitchFamily="82" charset="0"/>
              </a:rPr>
              <a:t>Emisora escolar CET Guadarrama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5949280"/>
            <a:ext cx="2555776" cy="71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35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4000" dirty="0" smtClean="0"/>
              <a:t>OBJETIVOS GENERALES</a:t>
            </a:r>
            <a:endParaRPr lang="es-ES" sz="40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478298"/>
              </p:ext>
            </p:extLst>
          </p:nvPr>
        </p:nvGraphicFramePr>
        <p:xfrm>
          <a:off x="323528" y="908720"/>
          <a:ext cx="8363272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2296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4000" dirty="0" smtClean="0"/>
              <a:t>OBJETIVOS ESPECÍFICOS</a:t>
            </a:r>
            <a:endParaRPr lang="es-E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mtClean="0"/>
              <a:t>n</a:t>
            </a:r>
          </a:p>
        </p:txBody>
      </p:sp>
      <p:pic>
        <p:nvPicPr>
          <p:cNvPr id="2051" name="6 Marcador de posición de imagen" descr="IMG_20180627_020919_007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" b="20"/>
          <a:stretch>
            <a:fillRect/>
          </a:stretch>
        </p:blipFill>
        <p:spPr>
          <a:xfrm>
            <a:off x="179388" y="476250"/>
            <a:ext cx="8745537" cy="6192838"/>
          </a:xfrm>
        </p:spPr>
      </p:pic>
      <p:sp>
        <p:nvSpPr>
          <p:cNvPr id="9" name="8 Elipse"/>
          <p:cNvSpPr/>
          <p:nvPr/>
        </p:nvSpPr>
        <p:spPr>
          <a:xfrm>
            <a:off x="1042988" y="1196975"/>
            <a:ext cx="2160587" cy="151130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003300"/>
                </a:solidFill>
                <a:latin typeface="Brush Script Std" pitchFamily="66" charset="0"/>
              </a:rPr>
              <a:t>Competencia lingüística</a:t>
            </a:r>
          </a:p>
        </p:txBody>
      </p:sp>
      <p:sp>
        <p:nvSpPr>
          <p:cNvPr id="10" name="9 Elipse"/>
          <p:cNvSpPr/>
          <p:nvPr/>
        </p:nvSpPr>
        <p:spPr>
          <a:xfrm>
            <a:off x="323850" y="2924175"/>
            <a:ext cx="2232025" cy="13684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Brush Script Std" pitchFamily="66" charset="0"/>
              </a:rPr>
              <a:t>Competencia matemática</a:t>
            </a:r>
          </a:p>
        </p:txBody>
      </p:sp>
      <p:sp>
        <p:nvSpPr>
          <p:cNvPr id="11" name="10 Elipse"/>
          <p:cNvSpPr/>
          <p:nvPr/>
        </p:nvSpPr>
        <p:spPr>
          <a:xfrm>
            <a:off x="1258888" y="4652963"/>
            <a:ext cx="2376487" cy="11525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CC3300"/>
                </a:solidFill>
                <a:latin typeface="Brush Script Std" pitchFamily="66" charset="0"/>
              </a:rPr>
              <a:t>Aprender </a:t>
            </a:r>
            <a:r>
              <a:rPr lang="es-ES">
                <a:solidFill>
                  <a:srgbClr val="CC3300"/>
                </a:solidFill>
                <a:latin typeface="Brush Script Std" pitchFamily="66" charset="0"/>
              </a:rPr>
              <a:t>a </a:t>
            </a:r>
            <a:r>
              <a:rPr lang="es-ES" dirty="0" err="1">
                <a:solidFill>
                  <a:srgbClr val="CC3300"/>
                </a:solidFill>
                <a:latin typeface="Brush Script Std" pitchFamily="66" charset="0"/>
              </a:rPr>
              <a:t>A</a:t>
            </a:r>
            <a:r>
              <a:rPr lang="es-ES" smtClean="0">
                <a:solidFill>
                  <a:srgbClr val="CC3300"/>
                </a:solidFill>
                <a:latin typeface="Brush Script Std" pitchFamily="66" charset="0"/>
              </a:rPr>
              <a:t>prender</a:t>
            </a:r>
            <a:endParaRPr lang="es-ES" dirty="0">
              <a:solidFill>
                <a:srgbClr val="CC3300"/>
              </a:solidFill>
              <a:latin typeface="Brush Script Std" pitchFamily="66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3419475" y="5300663"/>
            <a:ext cx="2736850" cy="134143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accent4">
                    <a:lumMod val="75000"/>
                  </a:schemeClr>
                </a:solidFill>
                <a:latin typeface="Brush Script Std" pitchFamily="66" charset="0"/>
              </a:rPr>
              <a:t>Competencias sociales y cívicas</a:t>
            </a:r>
          </a:p>
        </p:txBody>
      </p:sp>
      <p:sp>
        <p:nvSpPr>
          <p:cNvPr id="13" name="12 Elipse"/>
          <p:cNvSpPr/>
          <p:nvPr/>
        </p:nvSpPr>
        <p:spPr>
          <a:xfrm>
            <a:off x="6156325" y="4221163"/>
            <a:ext cx="3095625" cy="1584325"/>
          </a:xfrm>
          <a:prstGeom prst="ellipse">
            <a:avLst/>
          </a:prstGeom>
          <a:solidFill>
            <a:srgbClr val="F8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990000"/>
                </a:solidFill>
                <a:latin typeface="Brush Script Std" pitchFamily="66" charset="0"/>
              </a:rPr>
              <a:t>Sentido de la iniciativa y espíritu emprendedor</a:t>
            </a:r>
          </a:p>
        </p:txBody>
      </p:sp>
      <p:sp>
        <p:nvSpPr>
          <p:cNvPr id="14" name="13 Elipse"/>
          <p:cNvSpPr/>
          <p:nvPr/>
        </p:nvSpPr>
        <p:spPr>
          <a:xfrm>
            <a:off x="6011863" y="2708275"/>
            <a:ext cx="2520950" cy="1225550"/>
          </a:xfrm>
          <a:prstGeom prst="ellipse">
            <a:avLst/>
          </a:prstGeom>
          <a:solidFill>
            <a:srgbClr val="C2F8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chemeClr val="accent3">
                    <a:lumMod val="50000"/>
                  </a:schemeClr>
                </a:solidFill>
                <a:latin typeface="Brush Script Std" pitchFamily="66" charset="0"/>
              </a:rPr>
              <a:t>Conciencia y expresiones culturales</a:t>
            </a:r>
          </a:p>
        </p:txBody>
      </p:sp>
      <p:sp>
        <p:nvSpPr>
          <p:cNvPr id="15" name="14 Elipse"/>
          <p:cNvSpPr/>
          <p:nvPr/>
        </p:nvSpPr>
        <p:spPr>
          <a:xfrm>
            <a:off x="5795963" y="1268413"/>
            <a:ext cx="2447925" cy="1152525"/>
          </a:xfrm>
          <a:prstGeom prst="ellipse">
            <a:avLst/>
          </a:prstGeom>
          <a:solidFill>
            <a:srgbClr val="FA9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993300"/>
                </a:solidFill>
                <a:latin typeface="Brush Script Std" pitchFamily="66" charset="0"/>
              </a:rPr>
              <a:t>Competencia digital</a:t>
            </a:r>
          </a:p>
        </p:txBody>
      </p:sp>
      <p:sp>
        <p:nvSpPr>
          <p:cNvPr id="18" name="17 Flecha derecha"/>
          <p:cNvSpPr/>
          <p:nvPr/>
        </p:nvSpPr>
        <p:spPr>
          <a:xfrm rot="1820367">
            <a:off x="3133725" y="2159000"/>
            <a:ext cx="504825" cy="4318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9" name="18 Flecha derecha"/>
          <p:cNvSpPr/>
          <p:nvPr/>
        </p:nvSpPr>
        <p:spPr>
          <a:xfrm>
            <a:off x="2627313" y="3357563"/>
            <a:ext cx="649287" cy="4841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19 Flecha derecha"/>
          <p:cNvSpPr/>
          <p:nvPr/>
        </p:nvSpPr>
        <p:spPr>
          <a:xfrm rot="19587426">
            <a:off x="3216275" y="4340225"/>
            <a:ext cx="600075" cy="48418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1" name="20 Flecha derecha"/>
          <p:cNvSpPr/>
          <p:nvPr/>
        </p:nvSpPr>
        <p:spPr>
          <a:xfrm rot="16200000">
            <a:off x="4324350" y="4756150"/>
            <a:ext cx="547688" cy="48418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2" name="21 Flecha derecha"/>
          <p:cNvSpPr/>
          <p:nvPr/>
        </p:nvSpPr>
        <p:spPr>
          <a:xfrm rot="12590758">
            <a:off x="5559425" y="4311650"/>
            <a:ext cx="596900" cy="484188"/>
          </a:xfrm>
          <a:prstGeom prst="rightArrow">
            <a:avLst/>
          </a:prstGeom>
          <a:solidFill>
            <a:srgbClr val="F856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3" name="22 Flecha derecha"/>
          <p:cNvSpPr/>
          <p:nvPr/>
        </p:nvSpPr>
        <p:spPr>
          <a:xfrm rot="10800000">
            <a:off x="5435600" y="3213100"/>
            <a:ext cx="546100" cy="484188"/>
          </a:xfrm>
          <a:prstGeom prst="rightArrow">
            <a:avLst/>
          </a:prstGeom>
          <a:solidFill>
            <a:srgbClr val="C2F8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4" name="23 Flecha derecha"/>
          <p:cNvSpPr/>
          <p:nvPr/>
        </p:nvSpPr>
        <p:spPr>
          <a:xfrm rot="9691147">
            <a:off x="5245100" y="1849438"/>
            <a:ext cx="561975" cy="484187"/>
          </a:xfrm>
          <a:prstGeom prst="rightArrow">
            <a:avLst/>
          </a:prstGeom>
          <a:solidFill>
            <a:srgbClr val="FA9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1 Título"/>
          <p:cNvSpPr txBox="1">
            <a:spLocks/>
          </p:cNvSpPr>
          <p:nvPr/>
        </p:nvSpPr>
        <p:spPr>
          <a:xfrm>
            <a:off x="457200" y="274638"/>
            <a:ext cx="8229600" cy="706090"/>
          </a:xfrm>
          <a:prstGeom prst="rect">
            <a:avLst/>
          </a:prstGeom>
          <a:ln w="571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smtClean="0"/>
              <a:t>COMPETENCIAS CLAVE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4798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84866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CET-UME GUADARRAMA</a:t>
            </a:r>
          </a:p>
          <a:p>
            <a:r>
              <a:rPr lang="es-ES" dirty="0" smtClean="0"/>
              <a:t>PROYECTO DE RADIO ESCOLAR EN UN CET</a:t>
            </a:r>
            <a:endParaRPr lang="es-ES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DESARROLLO DEL PROCESO DE IMPLANTACIÓN DE THE WIND BEAT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pic>
        <p:nvPicPr>
          <p:cNvPr id="5" name="20180322_impacto_wind_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1841" y="5627712"/>
            <a:ext cx="609600" cy="609600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1079401"/>
          </a:xfrm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r>
              <a:rPr lang="es-ES" dirty="0" smtClean="0"/>
              <a:t>DESARROLLO DEL PROCESO DE IMPLANTACIÓN DE THE WIND BEAT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1" y="1700808"/>
            <a:ext cx="4073771" cy="35341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060" y="2852936"/>
            <a:ext cx="588531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21319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CET-UME GUADARRAMA</a:t>
            </a:r>
          </a:p>
          <a:p>
            <a:r>
              <a:rPr lang="es-ES" dirty="0" smtClean="0">
                <a:solidFill>
                  <a:prstClr val="black">
                    <a:tint val="75000"/>
                  </a:prstClr>
                </a:solidFill>
              </a:rPr>
              <a:t>PROYECTO DE RADIO ESCOLAR EN UN CET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ln w="571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DESARROLLO DEL PROCESO DE IMPLANTACIÓN DE THE WIND BEAT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497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8" y="522302"/>
            <a:ext cx="3798941" cy="5373216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CET-UME GUADARRAMA PROYECTO DE RADIO ESCOLAR EN UN CET</a:t>
            </a:r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1433"/>
            <a:ext cx="3798942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610</TotalTime>
  <Words>916</Words>
  <Application>Microsoft Office PowerPoint</Application>
  <PresentationFormat>Presentación en pantalla (4:3)</PresentationFormat>
  <Paragraphs>227</Paragraphs>
  <Slides>29</Slides>
  <Notes>2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Brush Script Std</vt:lpstr>
      <vt:lpstr>Calibri</vt:lpstr>
      <vt:lpstr>Chiller</vt:lpstr>
      <vt:lpstr>Wingdings</vt:lpstr>
      <vt:lpstr>Tema de Office</vt:lpstr>
      <vt:lpstr>PROYECTO DE RADIO ESCOLAR COMO RECURSO PEDAGÓGICO EN UN CET PARA EL DESARROLLO DE LAS COMPETENCIAS CLAVE</vt:lpstr>
      <vt:lpstr>JUSTIFICACIÓN</vt:lpstr>
      <vt:lpstr>OBJETIVOS GENERALES</vt:lpstr>
      <vt:lpstr>OBJETIVOS ESPECÍFICOS</vt:lpstr>
      <vt:lpstr>n</vt:lpstr>
      <vt:lpstr>DESARROLLO DEL PROCESO DE IMPLANTACIÓN DE THE WIND BEAT</vt:lpstr>
      <vt:lpstr>Presentación de PowerPoint</vt:lpstr>
      <vt:lpstr>DESARROLLO DEL PROCESO DE IMPLANTACIÓN DE THE WIND BEAT</vt:lpstr>
      <vt:lpstr>Presentación de PowerPoint</vt:lpstr>
      <vt:lpstr>DESARROLLO DEL PROCESO DE IMPLANTACIÓN DE THE WIND BEAT</vt:lpstr>
      <vt:lpstr>Presentación de PowerPoint</vt:lpstr>
      <vt:lpstr>DÍA DEL LIBRO 23-4-2018</vt:lpstr>
      <vt:lpstr>DÍA DEL LIBRO 23-4-2018</vt:lpstr>
      <vt:lpstr>Presentación de PowerPoint</vt:lpstr>
      <vt:lpstr>FOTOS GRABACIÓN DEL CORTO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MONTAJE</vt:lpstr>
      <vt:lpstr>MONTAJE</vt:lpstr>
      <vt:lpstr>MONTAJE</vt:lpstr>
      <vt:lpstr>MONTAJE</vt:lpstr>
      <vt:lpstr>MONTAJE</vt:lpstr>
      <vt:lpstr>MONTAJE</vt:lpstr>
      <vt:lpstr>MONTAJE</vt:lpstr>
      <vt:lpstr>Presentación de PowerPoint</vt:lpstr>
      <vt:lpstr>MUCHAS GRACIAS POR VUESTRA ATENCIÓN. ¿ALGUNA PREGUNTA?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RACIO ESCOLAR COMO RECURSO PEDAGÓGICO EN UN CET PARA EL DESARROLLO DE LAS COMPETENCIAS CLAVE</dc:title>
  <dc:creator>Equipo</dc:creator>
  <cp:lastModifiedBy>LOPEZ INCHAURBE, AMAYA</cp:lastModifiedBy>
  <cp:revision>82</cp:revision>
  <cp:lastPrinted>2018-06-25T10:52:14Z</cp:lastPrinted>
  <dcterms:created xsi:type="dcterms:W3CDTF">2018-05-06T06:47:15Z</dcterms:created>
  <dcterms:modified xsi:type="dcterms:W3CDTF">2018-10-02T11:15:19Z</dcterms:modified>
</cp:coreProperties>
</file>