
<file path=[Content_Types].xml><?xml version="1.0" encoding="utf-8"?>
<Types xmlns="http://schemas.openxmlformats.org/package/2006/content-types">
  <Default Extension="jpeg" ContentType="image/jpeg"/>
  <Default Extension="m4a" ContentType="audio/mp4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5" r:id="rId1"/>
  </p:sldMasterIdLst>
  <p:sldIdLst>
    <p:sldId id="256" r:id="rId2"/>
  </p:sldIdLst>
  <p:sldSz cx="12192000" cy="6858000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0B801884-A8D6-FB44-3987-5A9601049179}" v="337" dt="2023-06-18T09:50:53.340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020" autoAdjust="0"/>
    <p:restoredTop sz="94660"/>
  </p:normalViewPr>
  <p:slideViewPr>
    <p:cSldViewPr snapToGrid="0">
      <p:cViewPr varScale="1">
        <p:scale>
          <a:sx n="73" d="100"/>
          <a:sy n="73" d="100"/>
        </p:scale>
        <p:origin x="72" y="3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7" Type="http://schemas.microsoft.com/office/2015/10/relationships/revisionInfo" Target="revisionInfo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F53B052-A59B-4AE3-A89A-E7748630C15B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FBDA9EC4-FEA9-41D2-BE8D-F709F01D375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6E155CF-52F5-4879-B7F3-D05812AC4A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3D55F9-11A3-4523-8F38-6BA37933791A}" type="datetime1">
              <a:rPr lang="en-US" smtClean="0"/>
              <a:t>6/18/2023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80D053AC-61ED-4C2F-90BF-D4A9165451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38B2ED7-A198-4613-B8C9-EE02BAE24F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9141926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77B47DD-81F8-4128-9E50-04A9F2D3DCD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656564D1-2B83-4C0F-ACBA-E91472C50A3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FA1D7D-D2EC-4ADB-9C65-191DEC82DD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B4E757A-3EC2-4683-9080-1A460C37C843}" type="datetime1">
              <a:rPr lang="en-US" smtClean="0"/>
              <a:t>6/18/2023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34CB571-86F9-474A-826A-75CC21C8832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1384F5F-50E6-4BB9-B848-EE2302C02AB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29405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9E3F08DF-1C0D-4F53-A3AB-95D7B55FA06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1C0D3BBD-C494-4E94-B189-319802A93E3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63C0BD9-4BED-43D3-852F-B74B949A2287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523539" y="6324600"/>
            <a:ext cx="2560220" cy="365125"/>
          </a:xfrm>
        </p:spPr>
        <p:txBody>
          <a:bodyPr/>
          <a:lstStyle/>
          <a:p>
            <a:fld id="{5CC8096C-64ED-4153-A483-5C02E44AD5C3}" type="datetime1">
              <a:rPr lang="en-US" smtClean="0"/>
              <a:t>6/18/2023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B7811DC-C725-4462-B622-DB96A898767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4267200" y="6319838"/>
            <a:ext cx="3982781" cy="365125"/>
          </a:xfrm>
        </p:spPr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7C42D06-438F-4150-9238-E2FAEE5E28D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9250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7B98991-AEF1-4F19-AAB8-436EAD58C28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D25B44F-E7DA-40C6-8B44-71EAB6BDFC9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>
            <a:lvl1pPr marL="228600" indent="-228600">
              <a:buFont typeface="Arial" panose="020B0604020202020204" pitchFamily="34" charset="0"/>
              <a:buChar char="•"/>
              <a:defRPr/>
            </a:lvl1pPr>
            <a:lvl2pPr marL="228600" indent="-228600">
              <a:buFont typeface="Arial" panose="020B0604020202020204" pitchFamily="34" charset="0"/>
              <a:buChar char="•"/>
              <a:defRPr/>
            </a:lvl2pPr>
            <a:lvl3pPr marL="228600" indent="-228600">
              <a:buFont typeface="Arial" panose="020B0604020202020204" pitchFamily="34" charset="0"/>
              <a:buChar char="•"/>
              <a:defRPr/>
            </a:lvl3pPr>
            <a:lvl4pPr marL="228600" indent="-228600">
              <a:buFont typeface="Arial" panose="020B0604020202020204" pitchFamily="34" charset="0"/>
              <a:buChar char="•"/>
              <a:defRPr/>
            </a:lvl4pPr>
            <a:lvl5pPr marL="228600" indent="-228600">
              <a:buFont typeface="Arial" panose="020B0604020202020204" pitchFamily="34" charset="0"/>
              <a:buChar char="•"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1F71817-A045-48C0-975B-CBEF88E9561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B9D56B-6EBE-4E5F-99D9-2A3DBDF37D0A}" type="datetime1">
              <a:rPr lang="en-US" smtClean="0"/>
              <a:t>6/18/2023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61C39F0-32D4-407C-8BCA-97F2D9E500C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99CF4459-37B2-4F87-B508-DB04D433206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51266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5CBBD03-9D57-48E9-8B43-688B7299727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709738"/>
            <a:ext cx="10890250" cy="2852737"/>
          </a:xfrm>
        </p:spPr>
        <p:txBody>
          <a:bodyPr anchor="b"/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783F376C-8A2F-4BE5-9669-4A6DA21B771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4589463"/>
            <a:ext cx="10890250" cy="1500187"/>
          </a:xfrm>
        </p:spPr>
        <p:txBody>
          <a:bodyPr/>
          <a:lstStyle>
            <a:lvl1pPr marL="0" indent="0">
              <a:buNone/>
              <a:defRPr sz="2400">
                <a:solidFill>
                  <a:srgbClr val="FFFFFF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2654893-212E-4450-8F7A-27256B31F9F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C33F3CA-C7E3-432D-9282-18F13836509A}" type="datetime1">
              <a:rPr lang="en-US" smtClean="0"/>
              <a:t>6/18/2023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600E881A-3958-44A9-9EDB-D86F4E4144C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CFEDBC4F-D9B8-4BFA-BE4F-D4B9B739D1B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604504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DC8777-C460-4649-8822-CA943386D06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FDF69E6-1094-437B-AA7E-0E21B7136CC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457200" y="1825625"/>
            <a:ext cx="5562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C20BC963-4591-4BE3-AE63-4999A13C50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504D5BB-DB84-4266-9B4F-E65CCFE5B31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BE9C62-1337-40B8-BA50-E9F4861DB4BC}" type="datetime1">
              <a:rPr lang="en-US" smtClean="0"/>
              <a:t>6/18/2023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891A99B5-D493-4AB1-AF24-6660540D56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FE178D0-5F1E-43FA-B447-53501EDD17C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497501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DC85CC-8D2B-4219-A2A4-1625A02DFEC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D6143C8-1CF7-440E-99A3-0527314598C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820863"/>
            <a:ext cx="5157787" cy="115093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EEFF5CA-4662-4430-80C7-99CD7D66C9CF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3101975"/>
            <a:ext cx="5157787" cy="3087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876CB5B7-DC23-41CE-872B-E25BD64F84A5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820863"/>
            <a:ext cx="5183188" cy="1150937"/>
          </a:xfrm>
        </p:spPr>
        <p:txBody>
          <a:bodyPr anchor="b"/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DF7633C-C24D-4947-979C-132B3AC405A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3101975"/>
            <a:ext cx="5183188" cy="308768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CE8A46E1-3934-4807-900F-CA7A4D8D66B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195EB-2DA3-4B24-8725-19BC22A7BE50}" type="datetime1">
              <a:rPr lang="en-US" smtClean="0"/>
              <a:t>6/18/2023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4BC9C6EA-1549-4601-8226-E5C43469CAF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F3658246-003D-4024-9F4B-BA3BD3FBFFB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980198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FB2DD4C-BFBC-4087-B94C-4DD0690E838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BEB9D434-8228-4C7F-B520-14121EBC903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4E237E6-0076-4915-A5A8-B7C11FA4F374}" type="datetime1">
              <a:rPr lang="en-US" smtClean="0"/>
              <a:t>6/18/2023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97B89BD-A70A-48D2-A3D9-DB2C0DB123B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B4ACF4EF-5A2A-4A47-81DF-80CB513060F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848635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118B9F00-8450-475B-B155-993BAF212AF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05F58F-C0B5-422A-8E5A-6B99E5D80F0A}" type="datetime1">
              <a:rPr lang="en-US" smtClean="0"/>
              <a:t>6/18/2023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5C0FDDA3-8E6F-42F7-BFBE-7FA9C647CA4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B6C8E678-81B8-4356-9624-A0B99953631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38879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6010DAA-DDE3-4C9C-8171-385A3DAC81C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1981200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AF73DB2-BD72-4F5E-9CA2-197343A0908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1F01536-2B0A-42A2-827E-2EB2C324A5FE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971800"/>
            <a:ext cx="3932237" cy="2897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722CD09-61EF-4733-831C-5B133DAE1F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565E655-9687-48DF-A33F-F8824CCCB5D1}" type="datetime1">
              <a:rPr lang="en-US" smtClean="0"/>
              <a:t>6/18/2023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B109FCF-96E4-4EBF-AAFB-5E9AD22A68A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9E381A6-E580-49A4-989C-EF4A54F83B4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124436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BCCFA6E-F719-4613-8815-591471E722E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685800"/>
            <a:ext cx="3932237" cy="2209799"/>
          </a:xfrm>
        </p:spPr>
        <p:txBody>
          <a:bodyPr anchor="b"/>
          <a:lstStyle>
            <a:lvl1pPr>
              <a:defRPr sz="4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654384F3-CDE0-4329-B76D-45AAC94B04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685801"/>
            <a:ext cx="6172200" cy="517525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79A9D7EB-40DA-460F-A48A-3E6D5E5612E7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971800"/>
            <a:ext cx="3932237" cy="28971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1E56944C-E229-457E-868E-C48FF47DA37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97FD56A-AAB8-4544-A495-D0645413C9E3}" type="datetime1">
              <a:rPr lang="en-US" smtClean="0"/>
              <a:t>6/18/2023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CC7115FE-359F-46EA-A3C8-0D18544E34A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Sample Footer Text</a:t>
            </a:r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B5165D17-3010-4FF5-9071-5CCD3E6995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1A71338-8BA2-4C79-A6C5-5A8E30081D0C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01378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" name="Rectangle 114">
            <a:extLst>
              <a:ext uri="{FF2B5EF4-FFF2-40B4-BE49-F238E27FC236}">
                <a16:creationId xmlns:a16="http://schemas.microsoft.com/office/drawing/2014/main" id="{A4798C7F-C8CA-4799-BF37-3AB4642CDB66}"/>
              </a:ext>
            </a:extLst>
          </p:cNvPr>
          <p:cNvSpPr/>
          <p:nvPr/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80" name="Group 79">
            <a:extLst>
              <a:ext uri="{FF2B5EF4-FFF2-40B4-BE49-F238E27FC236}">
                <a16:creationId xmlns:a16="http://schemas.microsoft.com/office/drawing/2014/main" id="{87F0794B-55D3-4D2D-BDE7-4688ED321E42}"/>
              </a:ext>
            </a:extLst>
          </p:cNvPr>
          <p:cNvGrpSpPr/>
          <p:nvPr/>
        </p:nvGrpSpPr>
        <p:grpSpPr>
          <a:xfrm>
            <a:off x="-11413" y="0"/>
            <a:ext cx="12214827" cy="6858000"/>
            <a:chOff x="-6214" y="-1"/>
            <a:chExt cx="12214827" cy="6858000"/>
          </a:xfrm>
        </p:grpSpPr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BE4C795B-1813-4CC6-B03F-8DD130BEAABD}"/>
                </a:ext>
              </a:extLst>
            </p:cNvPr>
            <p:cNvCxnSpPr>
              <a:cxnSpLocks/>
            </p:cNvCxnSpPr>
            <p:nvPr/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E0F4C04D-5CD8-446B-BE3D-257172E6E4CB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FDDC802E-606F-4F39-84B6-90DF0FE54461}"/>
                </a:ext>
              </a:extLst>
            </p:cNvPr>
            <p:cNvCxnSpPr>
              <a:cxnSpLocks/>
            </p:cNvCxnSpPr>
            <p:nvPr/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2C5B0C75-0136-4A39-9AB6-0F02C4527810}"/>
                </a:ext>
              </a:extLst>
            </p:cNvPr>
            <p:cNvCxnSpPr>
              <a:cxnSpLocks/>
            </p:cNvCxnSpPr>
            <p:nvPr/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5" name="Straight Connector 84">
              <a:extLst>
                <a:ext uri="{FF2B5EF4-FFF2-40B4-BE49-F238E27FC236}">
                  <a16:creationId xmlns:a16="http://schemas.microsoft.com/office/drawing/2014/main" id="{C5ED2B52-3D40-46DE-8B54-99A4071578D8}"/>
                </a:ext>
              </a:extLst>
            </p:cNvPr>
            <p:cNvCxnSpPr>
              <a:cxnSpLocks/>
            </p:cNvCxnSpPr>
            <p:nvPr/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6" name="Straight Connector 85">
              <a:extLst>
                <a:ext uri="{FF2B5EF4-FFF2-40B4-BE49-F238E27FC236}">
                  <a16:creationId xmlns:a16="http://schemas.microsoft.com/office/drawing/2014/main" id="{18BCEC75-1B6B-45B2-8041-8D933FCF60F5}"/>
                </a:ext>
              </a:extLst>
            </p:cNvPr>
            <p:cNvCxnSpPr>
              <a:cxnSpLocks/>
            </p:cNvCxnSpPr>
            <p:nvPr/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7" name="Straight Connector 86">
              <a:extLst>
                <a:ext uri="{FF2B5EF4-FFF2-40B4-BE49-F238E27FC236}">
                  <a16:creationId xmlns:a16="http://schemas.microsoft.com/office/drawing/2014/main" id="{6A2FC789-056A-43CC-807E-4262CDC3E0F5}"/>
                </a:ext>
              </a:extLst>
            </p:cNvPr>
            <p:cNvCxnSpPr>
              <a:cxnSpLocks/>
            </p:cNvCxnSpPr>
            <p:nvPr/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9" name="Straight Connector 88">
              <a:extLst>
                <a:ext uri="{FF2B5EF4-FFF2-40B4-BE49-F238E27FC236}">
                  <a16:creationId xmlns:a16="http://schemas.microsoft.com/office/drawing/2014/main" id="{48C32FD3-76B0-40E7-89F2-E9C523210AF4}"/>
                </a:ext>
              </a:extLst>
            </p:cNvPr>
            <p:cNvCxnSpPr>
              <a:cxnSpLocks/>
            </p:cNvCxnSpPr>
            <p:nvPr/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0" name="Straight Connector 89">
              <a:extLst>
                <a:ext uri="{FF2B5EF4-FFF2-40B4-BE49-F238E27FC236}">
                  <a16:creationId xmlns:a16="http://schemas.microsoft.com/office/drawing/2014/main" id="{B82E9447-8362-426C-840A-B6F2231F7BCC}"/>
                </a:ext>
              </a:extLst>
            </p:cNvPr>
            <p:cNvCxnSpPr>
              <a:cxnSpLocks/>
            </p:cNvCxnSpPr>
            <p:nvPr/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1" name="Straight Connector 90">
              <a:extLst>
                <a:ext uri="{FF2B5EF4-FFF2-40B4-BE49-F238E27FC236}">
                  <a16:creationId xmlns:a16="http://schemas.microsoft.com/office/drawing/2014/main" id="{2F141DC8-83CE-4C21-A5BA-E2FFF3D866EF}"/>
                </a:ext>
              </a:extLst>
            </p:cNvPr>
            <p:cNvCxnSpPr>
              <a:cxnSpLocks/>
            </p:cNvCxnSpPr>
            <p:nvPr/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2" name="Straight Connector 91">
              <a:extLst>
                <a:ext uri="{FF2B5EF4-FFF2-40B4-BE49-F238E27FC236}">
                  <a16:creationId xmlns:a16="http://schemas.microsoft.com/office/drawing/2014/main" id="{512A697C-ECBC-40A9-AC69-BF96A34B91AF}"/>
                </a:ext>
              </a:extLst>
            </p:cNvPr>
            <p:cNvCxnSpPr>
              <a:cxnSpLocks/>
            </p:cNvCxnSpPr>
            <p:nvPr/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D2E988AF-5EFB-43D3-B93F-6E4F41A2C90B}"/>
                </a:ext>
              </a:extLst>
            </p:cNvPr>
            <p:cNvCxnSpPr>
              <a:cxnSpLocks/>
            </p:cNvCxnSpPr>
            <p:nvPr/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6B312C1B-AAE2-4A6D-ACC7-ABAA75D42854}"/>
                </a:ext>
              </a:extLst>
            </p:cNvPr>
            <p:cNvCxnSpPr>
              <a:cxnSpLocks/>
            </p:cNvCxnSpPr>
            <p:nvPr/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57B96146-61DA-44D6-A9DF-6DB41FCF2D80}"/>
                </a:ext>
              </a:extLst>
            </p:cNvPr>
            <p:cNvCxnSpPr>
              <a:cxnSpLocks/>
            </p:cNvCxnSpPr>
            <p:nvPr/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6B33F93D-4439-46EE-97C4-9CECAAFDCF60}"/>
                </a:ext>
              </a:extLst>
            </p:cNvPr>
            <p:cNvCxnSpPr>
              <a:cxnSpLocks/>
            </p:cNvCxnSpPr>
            <p:nvPr/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5914B275-A3D7-4BA4-B8CB-E7657100F3AD}"/>
                </a:ext>
              </a:extLst>
            </p:cNvPr>
            <p:cNvCxnSpPr>
              <a:cxnSpLocks/>
            </p:cNvCxnSpPr>
            <p:nvPr/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BD26EF3B-FBE7-4D57-8E01-553F50734A6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6CC1E671-BA54-4B31-9A2E-8F50BC57A26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A836A704-3624-4ABF-9A67-0F52C2F3EFB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5FDC385D-BA34-481F-A991-A776E0B19301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F1EF033A-D8FB-416B-AE51-4E098A27D68C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17C17B48-F458-4E9B-9331-56FCDC5B6AB2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07E44A4B-D453-46F0-A83D-AF0B33D5C59F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346BEA9F-314B-440D-AE8D-21E1252EC5A0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F15EAFD0-4869-4612-ACDE-ABC703104E88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A0F26706-7F23-4FF0-9CAF-F3C4F47C119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C0195A72-345A-4E88-8D71-14DB3D1B607D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0DBF51A6-A3BC-49FE-BB01-E8992811774E}"/>
                </a:ext>
              </a:extLst>
            </p:cNvPr>
            <p:cNvCxnSpPr>
              <a:cxnSpLocks/>
            </p:cNvCxnSpPr>
            <p:nvPr/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A78DF911-744C-419B-83DC-39F270BBF41F}"/>
                </a:ext>
              </a:extLst>
            </p:cNvPr>
            <p:cNvCxnSpPr>
              <a:cxnSpLocks/>
            </p:cNvCxnSpPr>
            <p:nvPr/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49" name="Freeform: Shape 148">
            <a:extLst>
              <a:ext uri="{FF2B5EF4-FFF2-40B4-BE49-F238E27FC236}">
                <a16:creationId xmlns:a16="http://schemas.microsoft.com/office/drawing/2014/main" id="{216BB147-20D5-4D93-BDA5-1BC614D6A4B2}"/>
              </a:ext>
            </a:extLst>
          </p:cNvPr>
          <p:cNvSpPr/>
          <p:nvPr/>
        </p:nvSpPr>
        <p:spPr>
          <a:xfrm>
            <a:off x="-6214" y="5014716"/>
            <a:ext cx="2800124" cy="1843284"/>
          </a:xfrm>
          <a:custGeom>
            <a:avLst/>
            <a:gdLst>
              <a:gd name="connsiteX0" fmla="*/ 375358 w 2800124"/>
              <a:gd name="connsiteY0" fmla="*/ 0 h 1843284"/>
              <a:gd name="connsiteX1" fmla="*/ 2781298 w 2800124"/>
              <a:gd name="connsiteY1" fmla="*/ 1770066 h 1843284"/>
              <a:gd name="connsiteX2" fmla="*/ 2800124 w 2800124"/>
              <a:gd name="connsiteY2" fmla="*/ 1843284 h 1843284"/>
              <a:gd name="connsiteX3" fmla="*/ 1987869 w 2800124"/>
              <a:gd name="connsiteY3" fmla="*/ 1843284 h 1843284"/>
              <a:gd name="connsiteX4" fmla="*/ 1986195 w 2800124"/>
              <a:gd name="connsiteY4" fmla="*/ 1838711 h 1843284"/>
              <a:gd name="connsiteX5" fmla="*/ 375357 w 2800124"/>
              <a:gd name="connsiteY5" fmla="*/ 770976 h 1843284"/>
              <a:gd name="connsiteX6" fmla="*/ 23030 w 2800124"/>
              <a:gd name="connsiteY6" fmla="*/ 806494 h 1843284"/>
              <a:gd name="connsiteX7" fmla="*/ 0 w 2800124"/>
              <a:gd name="connsiteY7" fmla="*/ 812415 h 1843284"/>
              <a:gd name="connsiteX8" fmla="*/ 0 w 2800124"/>
              <a:gd name="connsiteY8" fmla="*/ 30983 h 1843284"/>
              <a:gd name="connsiteX9" fmla="*/ 117785 w 2800124"/>
              <a:gd name="connsiteY9" fmla="*/ 13007 h 1843284"/>
              <a:gd name="connsiteX10" fmla="*/ 375358 w 2800124"/>
              <a:gd name="connsiteY10" fmla="*/ 0 h 1843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00124" h="1843284">
                <a:moveTo>
                  <a:pt x="375358" y="0"/>
                </a:moveTo>
                <a:cubicBezTo>
                  <a:pt x="1505802" y="0"/>
                  <a:pt x="2462339" y="744579"/>
                  <a:pt x="2781298" y="1770066"/>
                </a:cubicBezTo>
                <a:lnTo>
                  <a:pt x="2800124" y="1843284"/>
                </a:lnTo>
                <a:lnTo>
                  <a:pt x="1987869" y="1843284"/>
                </a:lnTo>
                <a:lnTo>
                  <a:pt x="1986195" y="1838711"/>
                </a:lnTo>
                <a:cubicBezTo>
                  <a:pt x="1720801" y="1211248"/>
                  <a:pt x="1099494" y="770976"/>
                  <a:pt x="375357" y="770976"/>
                </a:cubicBezTo>
                <a:cubicBezTo>
                  <a:pt x="254668" y="770976"/>
                  <a:pt x="136835" y="783206"/>
                  <a:pt x="23030" y="806494"/>
                </a:cubicBezTo>
                <a:lnTo>
                  <a:pt x="0" y="812415"/>
                </a:lnTo>
                <a:lnTo>
                  <a:pt x="0" y="30983"/>
                </a:lnTo>
                <a:lnTo>
                  <a:pt x="117785" y="13007"/>
                </a:lnTo>
                <a:cubicBezTo>
                  <a:pt x="202473" y="4406"/>
                  <a:pt x="288401" y="0"/>
                  <a:pt x="375358" y="0"/>
                </a:cubicBezTo>
                <a:close/>
              </a:path>
            </a:pathLst>
          </a:custGeom>
          <a:solidFill>
            <a:schemeClr val="accent5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41447F1F-BFA8-4A56-894B-40120132EE4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365125"/>
            <a:ext cx="10722932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2658FB99-0FA3-49F4-99A1-61919F942794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457200" y="1825625"/>
            <a:ext cx="10722932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4CDCCAE5-4EB0-4174-BD15-4943899B0A2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457200" y="6324600"/>
            <a:ext cx="256022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193BAB95-8DA7-460B-B00A-7037C8394FB0}" type="datetime1">
              <a:rPr lang="en-US" smtClean="0"/>
              <a:pPr/>
              <a:t>6/18/2023</a:t>
            </a:fld>
            <a:endParaRPr lang="en-US" dirty="0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A4189E-43B2-4CEE-B13E-61A1FBBBD25D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200861" y="6319838"/>
            <a:ext cx="3982781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r>
              <a:rPr lang="en-US"/>
              <a:t>Sample Footer Text</a:t>
            </a:r>
            <a:endParaRPr lang="en-US" dirty="0">
              <a:solidFill>
                <a:srgbClr val="FFFFFF"/>
              </a:solidFill>
            </a:endParaRP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AA0530F-0BC8-46EF-A765-DD58B5367528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11190806" y="6324600"/>
            <a:ext cx="799078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 cap="all" spc="150" baseline="0">
                <a:solidFill>
                  <a:srgbClr val="FFFFFF"/>
                </a:solidFill>
              </a:defRPr>
            </a:lvl1pPr>
          </a:lstStyle>
          <a:p>
            <a:fld id="{11A71338-8BA2-4C79-A6C5-5A8E30081D0C}" type="slidenum">
              <a:rPr lang="en-US" smtClean="0"/>
              <a:pPr/>
              <a:t>‹Nº›</a:t>
            </a:fld>
            <a:endParaRPr lang="en-US" dirty="0"/>
          </a:p>
        </p:txBody>
      </p:sp>
      <p:sp>
        <p:nvSpPr>
          <p:cNvPr id="77" name="Freeform: Shape 76">
            <a:extLst>
              <a:ext uri="{FF2B5EF4-FFF2-40B4-BE49-F238E27FC236}">
                <a16:creationId xmlns:a16="http://schemas.microsoft.com/office/drawing/2014/main" id="{0A253F60-DE40-4508-A37A-61331DF1DD5D}"/>
              </a:ext>
            </a:extLst>
          </p:cNvPr>
          <p:cNvSpPr/>
          <p:nvPr/>
        </p:nvSpPr>
        <p:spPr>
          <a:xfrm>
            <a:off x="7979728" y="0"/>
            <a:ext cx="4209224" cy="1650549"/>
          </a:xfrm>
          <a:custGeom>
            <a:avLst/>
            <a:gdLst>
              <a:gd name="connsiteX0" fmla="*/ 0 w 4209224"/>
              <a:gd name="connsiteY0" fmla="*/ 0 h 1650549"/>
              <a:gd name="connsiteX1" fmla="*/ 846445 w 4209224"/>
              <a:gd name="connsiteY1" fmla="*/ 0 h 1650549"/>
              <a:gd name="connsiteX2" fmla="*/ 912542 w 4209224"/>
              <a:gd name="connsiteY2" fmla="*/ 108799 h 1650549"/>
              <a:gd name="connsiteX3" fmla="*/ 2362195 w 4209224"/>
              <a:gd name="connsiteY3" fmla="*/ 879573 h 1650549"/>
              <a:gd name="connsiteX4" fmla="*/ 3811848 w 4209224"/>
              <a:gd name="connsiteY4" fmla="*/ 108799 h 1650549"/>
              <a:gd name="connsiteX5" fmla="*/ 3877945 w 4209224"/>
              <a:gd name="connsiteY5" fmla="*/ 0 h 1650549"/>
              <a:gd name="connsiteX6" fmla="*/ 4209224 w 4209224"/>
              <a:gd name="connsiteY6" fmla="*/ 0 h 1650549"/>
              <a:gd name="connsiteX7" fmla="*/ 4209224 w 4209224"/>
              <a:gd name="connsiteY7" fmla="*/ 840421 h 1650549"/>
              <a:gd name="connsiteX8" fmla="*/ 4143538 w 4209224"/>
              <a:gd name="connsiteY8" fmla="*/ 912693 h 1650549"/>
              <a:gd name="connsiteX9" fmla="*/ 2362196 w 4209224"/>
              <a:gd name="connsiteY9" fmla="*/ 1650549 h 1650549"/>
              <a:gd name="connsiteX10" fmla="*/ 40969 w 4209224"/>
              <a:gd name="connsiteY10" fmla="*/ 111937 h 1650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09224" h="1650549">
                <a:moveTo>
                  <a:pt x="0" y="0"/>
                </a:moveTo>
                <a:lnTo>
                  <a:pt x="846445" y="0"/>
                </a:lnTo>
                <a:lnTo>
                  <a:pt x="912542" y="108799"/>
                </a:lnTo>
                <a:cubicBezTo>
                  <a:pt x="1226710" y="573829"/>
                  <a:pt x="1758748" y="879573"/>
                  <a:pt x="2362195" y="879573"/>
                </a:cubicBezTo>
                <a:cubicBezTo>
                  <a:pt x="2965642" y="879573"/>
                  <a:pt x="3497680" y="573829"/>
                  <a:pt x="3811848" y="108799"/>
                </a:cubicBezTo>
                <a:lnTo>
                  <a:pt x="3877945" y="0"/>
                </a:lnTo>
                <a:lnTo>
                  <a:pt x="4209224" y="0"/>
                </a:lnTo>
                <a:lnTo>
                  <a:pt x="4209224" y="840421"/>
                </a:lnTo>
                <a:lnTo>
                  <a:pt x="4143538" y="912693"/>
                </a:lnTo>
                <a:cubicBezTo>
                  <a:pt x="3687653" y="1368578"/>
                  <a:pt x="3057854" y="1650549"/>
                  <a:pt x="2362196" y="1650549"/>
                </a:cubicBezTo>
                <a:cubicBezTo>
                  <a:pt x="1318710" y="1650549"/>
                  <a:pt x="423404" y="1016115"/>
                  <a:pt x="40969" y="111937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70712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92" r:id="rId1"/>
    <p:sldLayoutId id="2147483693" r:id="rId2"/>
    <p:sldLayoutId id="2147483694" r:id="rId3"/>
    <p:sldLayoutId id="2147483684" r:id="rId4"/>
    <p:sldLayoutId id="2147483685" r:id="rId5"/>
    <p:sldLayoutId id="2147483690" r:id="rId6"/>
    <p:sldLayoutId id="2147483686" r:id="rId7"/>
    <p:sldLayoutId id="2147483687" r:id="rId8"/>
    <p:sldLayoutId id="2147483688" r:id="rId9"/>
    <p:sldLayoutId id="2147483689" r:id="rId10"/>
    <p:sldLayoutId id="2147483691" r:id="rId11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10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2800" kern="1200">
          <a:solidFill>
            <a:srgbClr val="FFFFFF"/>
          </a:solidFill>
          <a:latin typeface="+mn-lt"/>
          <a:ea typeface="+mn-ea"/>
          <a:cs typeface="+mn-cs"/>
        </a:defRPr>
      </a:lvl1pPr>
      <a:lvl2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2400" kern="1200">
          <a:solidFill>
            <a:srgbClr val="FFFFFF"/>
          </a:solidFill>
          <a:latin typeface="+mn-lt"/>
          <a:ea typeface="+mn-ea"/>
          <a:cs typeface="+mn-cs"/>
        </a:defRPr>
      </a:lvl2pPr>
      <a:lvl3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2000" kern="1200">
          <a:solidFill>
            <a:srgbClr val="FFFFFF"/>
          </a:solidFill>
          <a:latin typeface="+mn-lt"/>
          <a:ea typeface="+mn-ea"/>
          <a:cs typeface="+mn-cs"/>
        </a:defRPr>
      </a:lvl3pPr>
      <a:lvl4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1800" kern="1200">
          <a:solidFill>
            <a:srgbClr val="FFFFFF"/>
          </a:solidFill>
          <a:latin typeface="+mn-lt"/>
          <a:ea typeface="+mn-ea"/>
          <a:cs typeface="+mn-cs"/>
        </a:defRPr>
      </a:lvl4pPr>
      <a:lvl5pPr marL="228600" indent="-228600" algn="l" defTabSz="914400" rtl="0" eaLnBrk="1" latinLnBrk="0" hangingPunct="1">
        <a:lnSpc>
          <a:spcPct val="110000"/>
        </a:lnSpc>
        <a:spcBef>
          <a:spcPts val="500"/>
        </a:spcBef>
        <a:buClr>
          <a:schemeClr val="bg1"/>
        </a:buClr>
        <a:buSzPct val="75000"/>
        <a:buFont typeface="Arial" panose="020B0604020202020204" pitchFamily="34" charset="0"/>
        <a:buChar char="•"/>
        <a:defRPr sz="1800" kern="1200">
          <a:solidFill>
            <a:srgbClr val="FFFFFF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1.xml"/><Relationship Id="rId2" Type="http://schemas.openxmlformats.org/officeDocument/2006/relationships/audio" Target="../media/media1.m4a"/><Relationship Id="rId1" Type="http://schemas.microsoft.com/office/2007/relationships/media" Target="../media/media1.m4a"/><Relationship Id="rId5" Type="http://schemas.openxmlformats.org/officeDocument/2006/relationships/image" Target="../media/image2.png"/><Relationship Id="rId4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8" name="Rectangle 15">
            <a:extLst>
              <a:ext uri="{FF2B5EF4-FFF2-40B4-BE49-F238E27FC236}">
                <a16:creationId xmlns:a16="http://schemas.microsoft.com/office/drawing/2014/main" id="{A4798C7F-C8CA-4799-BF37-3AB4642CDB66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rgbClr val="7162F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bg1"/>
              </a:solidFill>
            </a:endParaRPr>
          </a:p>
        </p:txBody>
      </p:sp>
      <p:grpSp>
        <p:nvGrpSpPr>
          <p:cNvPr id="149" name="Group 17">
            <a:extLst>
              <a:ext uri="{FF2B5EF4-FFF2-40B4-BE49-F238E27FC236}">
                <a16:creationId xmlns:a16="http://schemas.microsoft.com/office/drawing/2014/main" id="{87F0794B-55D3-4D2D-BDE7-4688ED321E4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19" name="Straight Connector 18">
              <a:extLst>
                <a:ext uri="{FF2B5EF4-FFF2-40B4-BE49-F238E27FC236}">
                  <a16:creationId xmlns:a16="http://schemas.microsoft.com/office/drawing/2014/main" id="{BE4C795B-1813-4CC6-B03F-8DD130BEAA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0" name="Straight Connector 19">
              <a:extLst>
                <a:ext uri="{FF2B5EF4-FFF2-40B4-BE49-F238E27FC236}">
                  <a16:creationId xmlns:a16="http://schemas.microsoft.com/office/drawing/2014/main" id="{E0F4C04D-5CD8-446B-BE3D-257172E6E4C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>
              <a:extLst>
                <a:ext uri="{FF2B5EF4-FFF2-40B4-BE49-F238E27FC236}">
                  <a16:creationId xmlns:a16="http://schemas.microsoft.com/office/drawing/2014/main" id="{FDDC802E-606F-4F39-84B6-90DF0FE5446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1" name="Straight Connector 21">
              <a:extLst>
                <a:ext uri="{FF2B5EF4-FFF2-40B4-BE49-F238E27FC236}">
                  <a16:creationId xmlns:a16="http://schemas.microsoft.com/office/drawing/2014/main" id="{2C5B0C75-0136-4A39-9AB6-0F02C452781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3" name="Straight Connector 22">
              <a:extLst>
                <a:ext uri="{FF2B5EF4-FFF2-40B4-BE49-F238E27FC236}">
                  <a16:creationId xmlns:a16="http://schemas.microsoft.com/office/drawing/2014/main" id="{C5ED2B52-3D40-46DE-8B54-99A4071578D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2" name="Straight Connector 23">
              <a:extLst>
                <a:ext uri="{FF2B5EF4-FFF2-40B4-BE49-F238E27FC236}">
                  <a16:creationId xmlns:a16="http://schemas.microsoft.com/office/drawing/2014/main" id="{18BCEC75-1B6B-45B2-8041-8D933FCF60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3" name="Straight Connector 24">
              <a:extLst>
                <a:ext uri="{FF2B5EF4-FFF2-40B4-BE49-F238E27FC236}">
                  <a16:creationId xmlns:a16="http://schemas.microsoft.com/office/drawing/2014/main" id="{6A2FC789-056A-43CC-807E-4262CDC3E0F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4" name="Straight Connector 25">
              <a:extLst>
                <a:ext uri="{FF2B5EF4-FFF2-40B4-BE49-F238E27FC236}">
                  <a16:creationId xmlns:a16="http://schemas.microsoft.com/office/drawing/2014/main" id="{48C32FD3-76B0-40E7-89F2-E9C523210AF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5" name="Straight Connector 26">
              <a:extLst>
                <a:ext uri="{FF2B5EF4-FFF2-40B4-BE49-F238E27FC236}">
                  <a16:creationId xmlns:a16="http://schemas.microsoft.com/office/drawing/2014/main" id="{B82E9447-8362-426C-840A-B6F2231F7BC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6" name="Straight Connector 27">
              <a:extLst>
                <a:ext uri="{FF2B5EF4-FFF2-40B4-BE49-F238E27FC236}">
                  <a16:creationId xmlns:a16="http://schemas.microsoft.com/office/drawing/2014/main" id="{2F141DC8-83CE-4C21-A5BA-E2FFF3D866E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9" name="Straight Connector 28">
              <a:extLst>
                <a:ext uri="{FF2B5EF4-FFF2-40B4-BE49-F238E27FC236}">
                  <a16:creationId xmlns:a16="http://schemas.microsoft.com/office/drawing/2014/main" id="{512A697C-ECBC-40A9-AC69-BF96A34B91A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7" name="Straight Connector 29">
              <a:extLst>
                <a:ext uri="{FF2B5EF4-FFF2-40B4-BE49-F238E27FC236}">
                  <a16:creationId xmlns:a16="http://schemas.microsoft.com/office/drawing/2014/main" id="{D2E988AF-5EFB-43D3-B93F-6E4F41A2C90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1" name="Straight Connector 30">
              <a:extLst>
                <a:ext uri="{FF2B5EF4-FFF2-40B4-BE49-F238E27FC236}">
                  <a16:creationId xmlns:a16="http://schemas.microsoft.com/office/drawing/2014/main" id="{6B312C1B-AAE2-4A6D-ACC7-ABAA75D4285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2" name="Straight Connector 31">
              <a:extLst>
                <a:ext uri="{FF2B5EF4-FFF2-40B4-BE49-F238E27FC236}">
                  <a16:creationId xmlns:a16="http://schemas.microsoft.com/office/drawing/2014/main" id="{57B96146-61DA-44D6-A9DF-6DB41FCF2D8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3" name="Straight Connector 32">
              <a:extLst>
                <a:ext uri="{FF2B5EF4-FFF2-40B4-BE49-F238E27FC236}">
                  <a16:creationId xmlns:a16="http://schemas.microsoft.com/office/drawing/2014/main" id="{6B33F93D-4439-46EE-97C4-9CECAAFDCF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4" name="Straight Connector 33">
              <a:extLst>
                <a:ext uri="{FF2B5EF4-FFF2-40B4-BE49-F238E27FC236}">
                  <a16:creationId xmlns:a16="http://schemas.microsoft.com/office/drawing/2014/main" id="{5914B275-A3D7-4BA4-B8CB-E7657100F3A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5" name="Straight Connector 34">
              <a:extLst>
                <a:ext uri="{FF2B5EF4-FFF2-40B4-BE49-F238E27FC236}">
                  <a16:creationId xmlns:a16="http://schemas.microsoft.com/office/drawing/2014/main" id="{BD26EF3B-FBE7-4D57-8E01-553F50734A6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6" name="Straight Connector 35">
              <a:extLst>
                <a:ext uri="{FF2B5EF4-FFF2-40B4-BE49-F238E27FC236}">
                  <a16:creationId xmlns:a16="http://schemas.microsoft.com/office/drawing/2014/main" id="{6CC1E671-BA54-4B31-9A2E-8F50BC57A2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7" name="Straight Connector 36">
              <a:extLst>
                <a:ext uri="{FF2B5EF4-FFF2-40B4-BE49-F238E27FC236}">
                  <a16:creationId xmlns:a16="http://schemas.microsoft.com/office/drawing/2014/main" id="{A836A704-3624-4ABF-9A67-0F52C2F3EF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38" name="Straight Connector 37">
              <a:extLst>
                <a:ext uri="{FF2B5EF4-FFF2-40B4-BE49-F238E27FC236}">
                  <a16:creationId xmlns:a16="http://schemas.microsoft.com/office/drawing/2014/main" id="{5FDC385D-BA34-481F-A991-A776E0B1930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58" name="Straight Connector 38">
              <a:extLst>
                <a:ext uri="{FF2B5EF4-FFF2-40B4-BE49-F238E27FC236}">
                  <a16:creationId xmlns:a16="http://schemas.microsoft.com/office/drawing/2014/main" id="{F1EF033A-D8FB-416B-AE51-4E098A27D68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0" name="Straight Connector 39">
              <a:extLst>
                <a:ext uri="{FF2B5EF4-FFF2-40B4-BE49-F238E27FC236}">
                  <a16:creationId xmlns:a16="http://schemas.microsoft.com/office/drawing/2014/main" id="{17C17B48-F458-4E9B-9331-56FCDC5B6AB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1" name="Straight Connector 40">
              <a:extLst>
                <a:ext uri="{FF2B5EF4-FFF2-40B4-BE49-F238E27FC236}">
                  <a16:creationId xmlns:a16="http://schemas.microsoft.com/office/drawing/2014/main" id="{07E44A4B-D453-46F0-A83D-AF0B33D5C59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2" name="Straight Connector 41">
              <a:extLst>
                <a:ext uri="{FF2B5EF4-FFF2-40B4-BE49-F238E27FC236}">
                  <a16:creationId xmlns:a16="http://schemas.microsoft.com/office/drawing/2014/main" id="{346BEA9F-314B-440D-AE8D-21E1252EC5A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3" name="Straight Connector 42">
              <a:extLst>
                <a:ext uri="{FF2B5EF4-FFF2-40B4-BE49-F238E27FC236}">
                  <a16:creationId xmlns:a16="http://schemas.microsoft.com/office/drawing/2014/main" id="{F15EAFD0-4869-4612-ACDE-ABC703104E8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4" name="Straight Connector 43">
              <a:extLst>
                <a:ext uri="{FF2B5EF4-FFF2-40B4-BE49-F238E27FC236}">
                  <a16:creationId xmlns:a16="http://schemas.microsoft.com/office/drawing/2014/main" id="{A0F26706-7F23-4FF0-9CAF-F3C4F47C119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5" name="Straight Connector 44">
              <a:extLst>
                <a:ext uri="{FF2B5EF4-FFF2-40B4-BE49-F238E27FC236}">
                  <a16:creationId xmlns:a16="http://schemas.microsoft.com/office/drawing/2014/main" id="{C0195A72-345A-4E88-8D71-14DB3D1B607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6" name="Straight Connector 45">
              <a:extLst>
                <a:ext uri="{FF2B5EF4-FFF2-40B4-BE49-F238E27FC236}">
                  <a16:creationId xmlns:a16="http://schemas.microsoft.com/office/drawing/2014/main" id="{0DBF51A6-A3BC-49FE-BB01-E8992811774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47" name="Straight Connector 46">
              <a:extLst>
                <a:ext uri="{FF2B5EF4-FFF2-40B4-BE49-F238E27FC236}">
                  <a16:creationId xmlns:a16="http://schemas.microsoft.com/office/drawing/2014/main" id="{A78DF911-744C-419B-83DC-39F270BBF41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159" name="Freeform: Shape 48">
            <a:extLst>
              <a:ext uri="{FF2B5EF4-FFF2-40B4-BE49-F238E27FC236}">
                <a16:creationId xmlns:a16="http://schemas.microsoft.com/office/drawing/2014/main" id="{216BB147-20D5-4D93-BDA5-1BC614D6A4B2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-6214" y="5014716"/>
            <a:ext cx="2800124" cy="1843284"/>
          </a:xfrm>
          <a:custGeom>
            <a:avLst/>
            <a:gdLst>
              <a:gd name="connsiteX0" fmla="*/ 375358 w 2800124"/>
              <a:gd name="connsiteY0" fmla="*/ 0 h 1843284"/>
              <a:gd name="connsiteX1" fmla="*/ 2781298 w 2800124"/>
              <a:gd name="connsiteY1" fmla="*/ 1770066 h 1843284"/>
              <a:gd name="connsiteX2" fmla="*/ 2800124 w 2800124"/>
              <a:gd name="connsiteY2" fmla="*/ 1843284 h 1843284"/>
              <a:gd name="connsiteX3" fmla="*/ 1987869 w 2800124"/>
              <a:gd name="connsiteY3" fmla="*/ 1843284 h 1843284"/>
              <a:gd name="connsiteX4" fmla="*/ 1986195 w 2800124"/>
              <a:gd name="connsiteY4" fmla="*/ 1838711 h 1843284"/>
              <a:gd name="connsiteX5" fmla="*/ 375357 w 2800124"/>
              <a:gd name="connsiteY5" fmla="*/ 770976 h 1843284"/>
              <a:gd name="connsiteX6" fmla="*/ 23030 w 2800124"/>
              <a:gd name="connsiteY6" fmla="*/ 806494 h 1843284"/>
              <a:gd name="connsiteX7" fmla="*/ 0 w 2800124"/>
              <a:gd name="connsiteY7" fmla="*/ 812415 h 1843284"/>
              <a:gd name="connsiteX8" fmla="*/ 0 w 2800124"/>
              <a:gd name="connsiteY8" fmla="*/ 30983 h 1843284"/>
              <a:gd name="connsiteX9" fmla="*/ 117785 w 2800124"/>
              <a:gd name="connsiteY9" fmla="*/ 13007 h 1843284"/>
              <a:gd name="connsiteX10" fmla="*/ 375358 w 2800124"/>
              <a:gd name="connsiteY10" fmla="*/ 0 h 184328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2800124" h="1843284">
                <a:moveTo>
                  <a:pt x="375358" y="0"/>
                </a:moveTo>
                <a:cubicBezTo>
                  <a:pt x="1505802" y="0"/>
                  <a:pt x="2462339" y="744579"/>
                  <a:pt x="2781298" y="1770066"/>
                </a:cubicBezTo>
                <a:lnTo>
                  <a:pt x="2800124" y="1843284"/>
                </a:lnTo>
                <a:lnTo>
                  <a:pt x="1987869" y="1843284"/>
                </a:lnTo>
                <a:lnTo>
                  <a:pt x="1986195" y="1838711"/>
                </a:lnTo>
                <a:cubicBezTo>
                  <a:pt x="1720801" y="1211248"/>
                  <a:pt x="1099494" y="770976"/>
                  <a:pt x="375357" y="770976"/>
                </a:cubicBezTo>
                <a:cubicBezTo>
                  <a:pt x="254668" y="770976"/>
                  <a:pt x="136835" y="783206"/>
                  <a:pt x="23030" y="806494"/>
                </a:cubicBezTo>
                <a:lnTo>
                  <a:pt x="0" y="812415"/>
                </a:lnTo>
                <a:lnTo>
                  <a:pt x="0" y="30983"/>
                </a:lnTo>
                <a:lnTo>
                  <a:pt x="117785" y="13007"/>
                </a:lnTo>
                <a:cubicBezTo>
                  <a:pt x="202473" y="4406"/>
                  <a:pt x="288401" y="0"/>
                  <a:pt x="375358" y="0"/>
                </a:cubicBezTo>
                <a:close/>
              </a:path>
            </a:pathLst>
          </a:custGeom>
          <a:solidFill>
            <a:schemeClr val="accent5">
              <a:lumMod val="75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0" name="Freeform: Shape 50">
            <a:extLst>
              <a:ext uri="{FF2B5EF4-FFF2-40B4-BE49-F238E27FC236}">
                <a16:creationId xmlns:a16="http://schemas.microsoft.com/office/drawing/2014/main" id="{0A253F60-DE40-4508-A37A-61331DF1DD5D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9728" y="0"/>
            <a:ext cx="4209224" cy="1650549"/>
          </a:xfrm>
          <a:custGeom>
            <a:avLst/>
            <a:gdLst>
              <a:gd name="connsiteX0" fmla="*/ 0 w 4209224"/>
              <a:gd name="connsiteY0" fmla="*/ 0 h 1650549"/>
              <a:gd name="connsiteX1" fmla="*/ 846445 w 4209224"/>
              <a:gd name="connsiteY1" fmla="*/ 0 h 1650549"/>
              <a:gd name="connsiteX2" fmla="*/ 912542 w 4209224"/>
              <a:gd name="connsiteY2" fmla="*/ 108799 h 1650549"/>
              <a:gd name="connsiteX3" fmla="*/ 2362195 w 4209224"/>
              <a:gd name="connsiteY3" fmla="*/ 879573 h 1650549"/>
              <a:gd name="connsiteX4" fmla="*/ 3811848 w 4209224"/>
              <a:gd name="connsiteY4" fmla="*/ 108799 h 1650549"/>
              <a:gd name="connsiteX5" fmla="*/ 3877945 w 4209224"/>
              <a:gd name="connsiteY5" fmla="*/ 0 h 1650549"/>
              <a:gd name="connsiteX6" fmla="*/ 4209224 w 4209224"/>
              <a:gd name="connsiteY6" fmla="*/ 0 h 1650549"/>
              <a:gd name="connsiteX7" fmla="*/ 4209224 w 4209224"/>
              <a:gd name="connsiteY7" fmla="*/ 840421 h 1650549"/>
              <a:gd name="connsiteX8" fmla="*/ 4143538 w 4209224"/>
              <a:gd name="connsiteY8" fmla="*/ 912693 h 1650549"/>
              <a:gd name="connsiteX9" fmla="*/ 2362196 w 4209224"/>
              <a:gd name="connsiteY9" fmla="*/ 1650549 h 1650549"/>
              <a:gd name="connsiteX10" fmla="*/ 40969 w 4209224"/>
              <a:gd name="connsiteY10" fmla="*/ 111937 h 1650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09224" h="1650549">
                <a:moveTo>
                  <a:pt x="0" y="0"/>
                </a:moveTo>
                <a:lnTo>
                  <a:pt x="846445" y="0"/>
                </a:lnTo>
                <a:lnTo>
                  <a:pt x="912542" y="108799"/>
                </a:lnTo>
                <a:cubicBezTo>
                  <a:pt x="1226710" y="573829"/>
                  <a:pt x="1758748" y="879573"/>
                  <a:pt x="2362195" y="879573"/>
                </a:cubicBezTo>
                <a:cubicBezTo>
                  <a:pt x="2965642" y="879573"/>
                  <a:pt x="3497680" y="573829"/>
                  <a:pt x="3811848" y="108799"/>
                </a:cubicBezTo>
                <a:lnTo>
                  <a:pt x="3877945" y="0"/>
                </a:lnTo>
                <a:lnTo>
                  <a:pt x="4209224" y="0"/>
                </a:lnTo>
                <a:lnTo>
                  <a:pt x="4209224" y="840421"/>
                </a:lnTo>
                <a:lnTo>
                  <a:pt x="4143538" y="912693"/>
                </a:lnTo>
                <a:cubicBezTo>
                  <a:pt x="3687653" y="1368578"/>
                  <a:pt x="3057854" y="1650549"/>
                  <a:pt x="2362196" y="1650549"/>
                </a:cubicBezTo>
                <a:cubicBezTo>
                  <a:pt x="1318710" y="1650549"/>
                  <a:pt x="423404" y="1016115"/>
                  <a:pt x="40969" y="111937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161" name="Freeform: Shape 52">
            <a:extLst>
              <a:ext uri="{FF2B5EF4-FFF2-40B4-BE49-F238E27FC236}">
                <a16:creationId xmlns:a16="http://schemas.microsoft.com/office/drawing/2014/main" id="{9A0D6220-3DFE-4182-9152-9135493A6BDA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7979728" y="0"/>
            <a:ext cx="4209224" cy="1650549"/>
          </a:xfrm>
          <a:custGeom>
            <a:avLst/>
            <a:gdLst>
              <a:gd name="connsiteX0" fmla="*/ 0 w 4209224"/>
              <a:gd name="connsiteY0" fmla="*/ 0 h 1650549"/>
              <a:gd name="connsiteX1" fmla="*/ 846445 w 4209224"/>
              <a:gd name="connsiteY1" fmla="*/ 0 h 1650549"/>
              <a:gd name="connsiteX2" fmla="*/ 912542 w 4209224"/>
              <a:gd name="connsiteY2" fmla="*/ 108799 h 1650549"/>
              <a:gd name="connsiteX3" fmla="*/ 2362195 w 4209224"/>
              <a:gd name="connsiteY3" fmla="*/ 879573 h 1650549"/>
              <a:gd name="connsiteX4" fmla="*/ 3811848 w 4209224"/>
              <a:gd name="connsiteY4" fmla="*/ 108799 h 1650549"/>
              <a:gd name="connsiteX5" fmla="*/ 3877945 w 4209224"/>
              <a:gd name="connsiteY5" fmla="*/ 0 h 1650549"/>
              <a:gd name="connsiteX6" fmla="*/ 4209224 w 4209224"/>
              <a:gd name="connsiteY6" fmla="*/ 0 h 1650549"/>
              <a:gd name="connsiteX7" fmla="*/ 4209224 w 4209224"/>
              <a:gd name="connsiteY7" fmla="*/ 840421 h 1650549"/>
              <a:gd name="connsiteX8" fmla="*/ 4143538 w 4209224"/>
              <a:gd name="connsiteY8" fmla="*/ 912693 h 1650549"/>
              <a:gd name="connsiteX9" fmla="*/ 2362196 w 4209224"/>
              <a:gd name="connsiteY9" fmla="*/ 1650549 h 1650549"/>
              <a:gd name="connsiteX10" fmla="*/ 40969 w 4209224"/>
              <a:gd name="connsiteY10" fmla="*/ 111937 h 165054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4209224" h="1650549">
                <a:moveTo>
                  <a:pt x="0" y="0"/>
                </a:moveTo>
                <a:lnTo>
                  <a:pt x="846445" y="0"/>
                </a:lnTo>
                <a:lnTo>
                  <a:pt x="912542" y="108799"/>
                </a:lnTo>
                <a:cubicBezTo>
                  <a:pt x="1226710" y="573829"/>
                  <a:pt x="1758748" y="879573"/>
                  <a:pt x="2362195" y="879573"/>
                </a:cubicBezTo>
                <a:cubicBezTo>
                  <a:pt x="2965642" y="879573"/>
                  <a:pt x="3497680" y="573829"/>
                  <a:pt x="3811848" y="108799"/>
                </a:cubicBezTo>
                <a:lnTo>
                  <a:pt x="3877945" y="0"/>
                </a:lnTo>
                <a:lnTo>
                  <a:pt x="4209224" y="0"/>
                </a:lnTo>
                <a:lnTo>
                  <a:pt x="4209224" y="840421"/>
                </a:lnTo>
                <a:lnTo>
                  <a:pt x="4143538" y="912693"/>
                </a:lnTo>
                <a:cubicBezTo>
                  <a:pt x="3687653" y="1368578"/>
                  <a:pt x="3057854" y="1650549"/>
                  <a:pt x="2362196" y="1650549"/>
                </a:cubicBezTo>
                <a:cubicBezTo>
                  <a:pt x="1318710" y="1650549"/>
                  <a:pt x="423404" y="1016115"/>
                  <a:pt x="40969" y="111937"/>
                </a:cubicBezTo>
                <a:close/>
              </a:path>
            </a:pathLst>
          </a:custGeom>
          <a:solidFill>
            <a:schemeClr val="accent5">
              <a:lumMod val="60000"/>
              <a:lumOff val="40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 algn="ctr"/>
            <a:endParaRPr lang="en-US">
              <a:solidFill>
                <a:schemeClr val="tx1"/>
              </a:solidFill>
            </a:endParaRPr>
          </a:p>
        </p:txBody>
      </p:sp>
      <p:grpSp>
        <p:nvGrpSpPr>
          <p:cNvPr id="162" name="Group 54">
            <a:extLst>
              <a:ext uri="{FF2B5EF4-FFF2-40B4-BE49-F238E27FC236}">
                <a16:creationId xmlns:a16="http://schemas.microsoft.com/office/drawing/2014/main" id="{44C729BC-90F1-4823-A305-F6F124E93A9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 userDrawn="1"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-6214" y="-1"/>
            <a:ext cx="12214827" cy="6858000"/>
            <a:chOff x="-6214" y="-1"/>
            <a:chExt cx="12214827" cy="6858000"/>
          </a:xfrm>
        </p:grpSpPr>
        <p:cxnSp>
          <p:nvCxnSpPr>
            <p:cNvPr id="56" name="Straight Connector 55">
              <a:extLst>
                <a:ext uri="{FF2B5EF4-FFF2-40B4-BE49-F238E27FC236}">
                  <a16:creationId xmlns:a16="http://schemas.microsoft.com/office/drawing/2014/main" id="{640014BD-8822-4EFD-B887-1E95DBBB42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7" name="Straight Connector 56">
              <a:extLst>
                <a:ext uri="{FF2B5EF4-FFF2-40B4-BE49-F238E27FC236}">
                  <a16:creationId xmlns:a16="http://schemas.microsoft.com/office/drawing/2014/main" id="{1E9445DF-509C-4993-834C-4A95C90E301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FDCB110E-203A-4D63-810B-7AB453AB9BF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F264073E-6737-44FE-BC04-BFEE371334D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0" name="Straight Connector 59">
              <a:extLst>
                <a:ext uri="{FF2B5EF4-FFF2-40B4-BE49-F238E27FC236}">
                  <a16:creationId xmlns:a16="http://schemas.microsoft.com/office/drawing/2014/main" id="{6DA24A7E-F63B-4B87-ABA5-BDD8F8F65F7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1" name="Straight Connector 60">
              <a:extLst>
                <a:ext uri="{FF2B5EF4-FFF2-40B4-BE49-F238E27FC236}">
                  <a16:creationId xmlns:a16="http://schemas.microsoft.com/office/drawing/2014/main" id="{9CC2C5D2-CEDF-4390-A89D-71DBD7C3771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2" name="Straight Connector 61">
              <a:extLst>
                <a:ext uri="{FF2B5EF4-FFF2-40B4-BE49-F238E27FC236}">
                  <a16:creationId xmlns:a16="http://schemas.microsoft.com/office/drawing/2014/main" id="{8956D0DF-B8DD-44AB-A831-329B2973EE9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3" name="Straight Connector 62">
              <a:extLst>
                <a:ext uri="{FF2B5EF4-FFF2-40B4-BE49-F238E27FC236}">
                  <a16:creationId xmlns:a16="http://schemas.microsoft.com/office/drawing/2014/main" id="{7AB17CF4-098C-43B0-A0E0-235CEB55FB5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D3CA7C27-06AF-4DB3-A3B2-F81C41D52B5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5" name="Straight Connector 64">
              <a:extLst>
                <a:ext uri="{FF2B5EF4-FFF2-40B4-BE49-F238E27FC236}">
                  <a16:creationId xmlns:a16="http://schemas.microsoft.com/office/drawing/2014/main" id="{8BD2BB17-7774-4215-872F-9CF37633BB6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6" name="Straight Connector 65">
              <a:extLst>
                <a:ext uri="{FF2B5EF4-FFF2-40B4-BE49-F238E27FC236}">
                  <a16:creationId xmlns:a16="http://schemas.microsoft.com/office/drawing/2014/main" id="{22E1C172-AA18-42F1-B952-4791B50351E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7" name="Straight Connector 66">
              <a:extLst>
                <a:ext uri="{FF2B5EF4-FFF2-40B4-BE49-F238E27FC236}">
                  <a16:creationId xmlns:a16="http://schemas.microsoft.com/office/drawing/2014/main" id="{C9D5EBAC-D904-4410-A575-1A2B810D888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8" name="Straight Connector 67">
              <a:extLst>
                <a:ext uri="{FF2B5EF4-FFF2-40B4-BE49-F238E27FC236}">
                  <a16:creationId xmlns:a16="http://schemas.microsoft.com/office/drawing/2014/main" id="{8B38425E-0189-47B9-9F42-67DC5386E3B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69" name="Straight Connector 68">
              <a:extLst>
                <a:ext uri="{FF2B5EF4-FFF2-40B4-BE49-F238E27FC236}">
                  <a16:creationId xmlns:a16="http://schemas.microsoft.com/office/drawing/2014/main" id="{E6584C8E-A8AC-49AB-8E5B-337E14D4F85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0" name="Straight Connector 69">
              <a:extLst>
                <a:ext uri="{FF2B5EF4-FFF2-40B4-BE49-F238E27FC236}">
                  <a16:creationId xmlns:a16="http://schemas.microsoft.com/office/drawing/2014/main" id="{E8FCDC21-75B9-4F36-AEB4-186CDD994F2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1" name="Straight Connector 70">
              <a:extLst>
                <a:ext uri="{FF2B5EF4-FFF2-40B4-BE49-F238E27FC236}">
                  <a16:creationId xmlns:a16="http://schemas.microsoft.com/office/drawing/2014/main" id="{79AAC1FD-FBB6-4E21-A267-E4B9029BB47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2" name="Straight Connector 71">
              <a:extLst>
                <a:ext uri="{FF2B5EF4-FFF2-40B4-BE49-F238E27FC236}">
                  <a16:creationId xmlns:a16="http://schemas.microsoft.com/office/drawing/2014/main" id="{20FDEAF3-AB6A-41DF-BF11-24512081800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3" name="Straight Connector 72">
              <a:extLst>
                <a:ext uri="{FF2B5EF4-FFF2-40B4-BE49-F238E27FC236}">
                  <a16:creationId xmlns:a16="http://schemas.microsoft.com/office/drawing/2014/main" id="{29F9892F-F26B-4C6F-A949-097D3EBC773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4" name="Straight Connector 73">
              <a:extLst>
                <a:ext uri="{FF2B5EF4-FFF2-40B4-BE49-F238E27FC236}">
                  <a16:creationId xmlns:a16="http://schemas.microsoft.com/office/drawing/2014/main" id="{FCCA59EA-5156-402B-82A4-AAE14B2D9A0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5" name="Straight Connector 74">
              <a:extLst>
                <a:ext uri="{FF2B5EF4-FFF2-40B4-BE49-F238E27FC236}">
                  <a16:creationId xmlns:a16="http://schemas.microsoft.com/office/drawing/2014/main" id="{31E175D8-17F1-46B8-807F-89A75CD4D96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6" name="Straight Connector 75">
              <a:extLst>
                <a:ext uri="{FF2B5EF4-FFF2-40B4-BE49-F238E27FC236}">
                  <a16:creationId xmlns:a16="http://schemas.microsoft.com/office/drawing/2014/main" id="{5AE169C4-F6B2-44D0-A73C-88C304E8A36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7" name="Straight Connector 76">
              <a:extLst>
                <a:ext uri="{FF2B5EF4-FFF2-40B4-BE49-F238E27FC236}">
                  <a16:creationId xmlns:a16="http://schemas.microsoft.com/office/drawing/2014/main" id="{2CE19136-3F8D-4350-A424-8241923BCD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8" name="Straight Connector 77">
              <a:extLst>
                <a:ext uri="{FF2B5EF4-FFF2-40B4-BE49-F238E27FC236}">
                  <a16:creationId xmlns:a16="http://schemas.microsoft.com/office/drawing/2014/main" id="{CF937350-E379-4C45-BC56-20808BBED35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9" name="Straight Connector 78">
              <a:extLst>
                <a:ext uri="{FF2B5EF4-FFF2-40B4-BE49-F238E27FC236}">
                  <a16:creationId xmlns:a16="http://schemas.microsoft.com/office/drawing/2014/main" id="{FE4F6988-3981-46A0-B744-EE972197D43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0" name="Straight Connector 79">
              <a:extLst>
                <a:ext uri="{FF2B5EF4-FFF2-40B4-BE49-F238E27FC236}">
                  <a16:creationId xmlns:a16="http://schemas.microsoft.com/office/drawing/2014/main" id="{EDB419A9-FCB9-4B39-8D9E-91CC0B8E77A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1" name="Straight Connector 80">
              <a:extLst>
                <a:ext uri="{FF2B5EF4-FFF2-40B4-BE49-F238E27FC236}">
                  <a16:creationId xmlns:a16="http://schemas.microsoft.com/office/drawing/2014/main" id="{7D6861DB-43A8-4624-9ECC-5A96BE3AF1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2" name="Straight Connector 81">
              <a:extLst>
                <a:ext uri="{FF2B5EF4-FFF2-40B4-BE49-F238E27FC236}">
                  <a16:creationId xmlns:a16="http://schemas.microsoft.com/office/drawing/2014/main" id="{4AFBD701-C20E-441D-8596-4BBBF49556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3" name="Straight Connector 82">
              <a:extLst>
                <a:ext uri="{FF2B5EF4-FFF2-40B4-BE49-F238E27FC236}">
                  <a16:creationId xmlns:a16="http://schemas.microsoft.com/office/drawing/2014/main" id="{73C41C88-00F9-45AF-8D64-37BA70969B6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4" name="Straight Connector 83">
              <a:extLst>
                <a:ext uri="{FF2B5EF4-FFF2-40B4-BE49-F238E27FC236}">
                  <a16:creationId xmlns:a16="http://schemas.microsoft.com/office/drawing/2014/main" id="{E6420BDA-21B9-4B17-A82E-A9EB28138A0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20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 useBgFill="1">
        <p:nvSpPr>
          <p:cNvPr id="163" name="Rectangle 85">
            <a:extLst>
              <a:ext uri="{FF2B5EF4-FFF2-40B4-BE49-F238E27FC236}">
                <a16:creationId xmlns:a16="http://schemas.microsoft.com/office/drawing/2014/main" id="{57B73489-D0E4-4C8B-884B-43A00CCD33C7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64" name="Rectangle 87">
            <a:extLst>
              <a:ext uri="{FF2B5EF4-FFF2-40B4-BE49-F238E27FC236}">
                <a16:creationId xmlns:a16="http://schemas.microsoft.com/office/drawing/2014/main" id="{1C582B07-D0F0-4B6B-A5D9-D2F192CB3A4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88952" cy="6858000"/>
          </a:xfrm>
          <a:prstGeom prst="rect">
            <a:avLst/>
          </a:prstGeom>
          <a:solidFill>
            <a:schemeClr val="accent5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bg1"/>
              </a:solidFill>
            </a:endParaRPr>
          </a:p>
        </p:txBody>
      </p:sp>
      <p:sp>
        <p:nvSpPr>
          <p:cNvPr id="165" name="Right Triangle 89">
            <a:extLst>
              <a:ext uri="{FF2B5EF4-FFF2-40B4-BE49-F238E27FC236}">
                <a16:creationId xmlns:a16="http://schemas.microsoft.com/office/drawing/2014/main" id="{DA1A4301-6FFC-4C82-A1FA-7634D8CAA8F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13500000">
            <a:off x="-277931" y="1559140"/>
            <a:ext cx="568289" cy="568289"/>
          </a:xfrm>
          <a:prstGeom prst="rtTriangle">
            <a:avLst/>
          </a:prstGeom>
          <a:solidFill>
            <a:schemeClr val="accent5">
              <a:lumMod val="50000"/>
              <a:alpha val="17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66" name="Group 91">
            <a:extLst>
              <a:ext uri="{FF2B5EF4-FFF2-40B4-BE49-F238E27FC236}">
                <a16:creationId xmlns:a16="http://schemas.microsoft.com/office/drawing/2014/main" id="{8323DD1D-77DE-48B2-A0A0-6265801531E5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GrpSpPr>
            <a:grpSpLocks noGrp="1" noUngrp="1" noRot="1" noChangeAspect="1" noMove="1" noResize="1"/>
          </p:cNvGrp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GrpSpPr>
        <p:grpSpPr>
          <a:xfrm>
            <a:off x="0" y="0"/>
            <a:ext cx="12214827" cy="6858000"/>
            <a:chOff x="-6214" y="-1"/>
            <a:chExt cx="12214827" cy="6858000"/>
          </a:xfrm>
        </p:grpSpPr>
        <p:cxnSp>
          <p:nvCxnSpPr>
            <p:cNvPr id="93" name="Straight Connector 92">
              <a:extLst>
                <a:ext uri="{FF2B5EF4-FFF2-40B4-BE49-F238E27FC236}">
                  <a16:creationId xmlns:a16="http://schemas.microsoft.com/office/drawing/2014/main" id="{5C230063-C474-48F9-AD35-F649415C229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-6214" y="6686283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4" name="Straight Connector 93">
              <a:extLst>
                <a:ext uri="{FF2B5EF4-FFF2-40B4-BE49-F238E27FC236}">
                  <a16:creationId xmlns:a16="http://schemas.microsoft.com/office/drawing/2014/main" id="{6251EB77-6139-46FD-BABC-85764659488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5" name="Straight Connector 94">
              <a:extLst>
                <a:ext uri="{FF2B5EF4-FFF2-40B4-BE49-F238E27FC236}">
                  <a16:creationId xmlns:a16="http://schemas.microsoft.com/office/drawing/2014/main" id="{A8177B72-4955-469C-BAF0-E076263794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9325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6" name="Straight Connector 95">
              <a:extLst>
                <a:ext uri="{FF2B5EF4-FFF2-40B4-BE49-F238E27FC236}">
                  <a16:creationId xmlns:a16="http://schemas.microsoft.com/office/drawing/2014/main" id="{C09269C7-DB34-4A8C-BAC9-2496A058B8BD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9252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7" name="Straight Connector 96">
              <a:extLst>
                <a:ext uri="{FF2B5EF4-FFF2-40B4-BE49-F238E27FC236}">
                  <a16:creationId xmlns:a16="http://schemas.microsoft.com/office/drawing/2014/main" id="{FFA42117-D401-4236-8EAA-EC9095D4C64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9196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8" name="Straight Connector 97">
              <a:extLst>
                <a:ext uri="{FF2B5EF4-FFF2-40B4-BE49-F238E27FC236}">
                  <a16:creationId xmlns:a16="http://schemas.microsoft.com/office/drawing/2014/main" id="{6746B91E-6053-4974-B374-9D1B8FBD70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219140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9" name="Straight Connector 98">
              <a:extLst>
                <a:ext uri="{FF2B5EF4-FFF2-40B4-BE49-F238E27FC236}">
                  <a16:creationId xmlns:a16="http://schemas.microsoft.com/office/drawing/2014/main" id="{ED5DA8D3-12FB-4731-BDBC-93B6113D0C4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319084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0" name="Straight Connector 99">
              <a:extLst>
                <a:ext uri="{FF2B5EF4-FFF2-40B4-BE49-F238E27FC236}">
                  <a16:creationId xmlns:a16="http://schemas.microsoft.com/office/drawing/2014/main" id="{7D16B49A-4893-4729-87B8-9A0B8E592D9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419028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1" name="Straight Connector 100">
              <a:extLst>
                <a:ext uri="{FF2B5EF4-FFF2-40B4-BE49-F238E27FC236}">
                  <a16:creationId xmlns:a16="http://schemas.microsoft.com/office/drawing/2014/main" id="{406D93EE-2329-4706-89C0-BB6C94A39A7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518971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2" name="Straight Connector 101">
              <a:extLst>
                <a:ext uri="{FF2B5EF4-FFF2-40B4-BE49-F238E27FC236}">
                  <a16:creationId xmlns:a16="http://schemas.microsoft.com/office/drawing/2014/main" id="{3DC3E76F-2DB4-40DA-8C45-943861B1723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618915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3" name="Straight Connector 102">
              <a:extLst>
                <a:ext uri="{FF2B5EF4-FFF2-40B4-BE49-F238E27FC236}">
                  <a16:creationId xmlns:a16="http://schemas.microsoft.com/office/drawing/2014/main" id="{F56318F6-E559-4DA6-95C0-D2BB10BA6413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7188594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4" name="Straight Connector 103">
              <a:extLst>
                <a:ext uri="{FF2B5EF4-FFF2-40B4-BE49-F238E27FC236}">
                  <a16:creationId xmlns:a16="http://schemas.microsoft.com/office/drawing/2014/main" id="{83243B57-CFAA-461A-AE56-A61CF60F3AD4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8188032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5" name="Straight Connector 104">
              <a:extLst>
                <a:ext uri="{FF2B5EF4-FFF2-40B4-BE49-F238E27FC236}">
                  <a16:creationId xmlns:a16="http://schemas.microsoft.com/office/drawing/2014/main" id="{86AEACE9-7BE6-4FC5-9686-47F15ABA569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9187470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6" name="Straight Connector 105">
              <a:extLst>
                <a:ext uri="{FF2B5EF4-FFF2-40B4-BE49-F238E27FC236}">
                  <a16:creationId xmlns:a16="http://schemas.microsoft.com/office/drawing/2014/main" id="{5DCAE5B4-5700-44A8-91DA-D8415FB04FA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0186908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7" name="Straight Connector 106">
              <a:extLst>
                <a:ext uri="{FF2B5EF4-FFF2-40B4-BE49-F238E27FC236}">
                  <a16:creationId xmlns:a16="http://schemas.microsoft.com/office/drawing/2014/main" id="{F2F9D9C9-D01B-4870-8B33-310D77DF5B39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118634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8" name="Straight Connector 107">
              <a:extLst>
                <a:ext uri="{FF2B5EF4-FFF2-40B4-BE49-F238E27FC236}">
                  <a16:creationId xmlns:a16="http://schemas.microsoft.com/office/drawing/2014/main" id="{905DDC7F-2142-41F1-B1E3-A37A0B6FD160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2185786" y="-1"/>
              <a:ext cx="0" cy="685800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9" name="Straight Connector 108">
              <a:extLst>
                <a:ext uri="{FF2B5EF4-FFF2-40B4-BE49-F238E27FC236}">
                  <a16:creationId xmlns:a16="http://schemas.microsoft.com/office/drawing/2014/main" id="{51B19576-1AA2-4552-8D7D-831B13781491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717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0" name="Straight Connector 109">
              <a:extLst>
                <a:ext uri="{FF2B5EF4-FFF2-40B4-BE49-F238E27FC236}">
                  <a16:creationId xmlns:a16="http://schemas.microsoft.com/office/drawing/2014/main" id="{C504D005-AC5D-4160-8184-5BB45CE004E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72890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1" name="Straight Connector 110">
              <a:extLst>
                <a:ext uri="{FF2B5EF4-FFF2-40B4-BE49-F238E27FC236}">
                  <a16:creationId xmlns:a16="http://schemas.microsoft.com/office/drawing/2014/main" id="{DA540368-C5A6-4F28-A60E-763362A6E5BF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28609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2" name="Straight Connector 111">
              <a:extLst>
                <a:ext uri="{FF2B5EF4-FFF2-40B4-BE49-F238E27FC236}">
                  <a16:creationId xmlns:a16="http://schemas.microsoft.com/office/drawing/2014/main" id="{767B4722-C810-495C-BB11-45141E367DC8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184328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3" name="Straight Connector 112">
              <a:extLst>
                <a:ext uri="{FF2B5EF4-FFF2-40B4-BE49-F238E27FC236}">
                  <a16:creationId xmlns:a16="http://schemas.microsoft.com/office/drawing/2014/main" id="{83B1706B-6FE4-44FB-B429-E59AE3B16DB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40047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4" name="Straight Connector 113">
              <a:extLst>
                <a:ext uri="{FF2B5EF4-FFF2-40B4-BE49-F238E27FC236}">
                  <a16:creationId xmlns:a16="http://schemas.microsoft.com/office/drawing/2014/main" id="{F9DD5DAD-1CA2-48BA-94BF-70B1AC2BB58B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295766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5" name="Straight Connector 114">
              <a:extLst>
                <a:ext uri="{FF2B5EF4-FFF2-40B4-BE49-F238E27FC236}">
                  <a16:creationId xmlns:a16="http://schemas.microsoft.com/office/drawing/2014/main" id="{076A21FA-0159-4468-9737-BDBD3426183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351485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6" name="Straight Connector 115">
              <a:extLst>
                <a:ext uri="{FF2B5EF4-FFF2-40B4-BE49-F238E27FC236}">
                  <a16:creationId xmlns:a16="http://schemas.microsoft.com/office/drawing/2014/main" id="{0870688F-0FB0-4A4A-9F90-7EAE14CAE20A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07204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7" name="Straight Connector 116">
              <a:extLst>
                <a:ext uri="{FF2B5EF4-FFF2-40B4-BE49-F238E27FC236}">
                  <a16:creationId xmlns:a16="http://schemas.microsoft.com/office/drawing/2014/main" id="{8F7D7D25-8970-4DD6-A3D7-0D550BA85CF2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462923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8" name="Straight Connector 117">
              <a:extLst>
                <a:ext uri="{FF2B5EF4-FFF2-40B4-BE49-F238E27FC236}">
                  <a16:creationId xmlns:a16="http://schemas.microsoft.com/office/drawing/2014/main" id="{8B480E32-418E-4DE3-B6E7-2F803A2C756C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18642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9" name="Straight Connector 118">
              <a:extLst>
                <a:ext uri="{FF2B5EF4-FFF2-40B4-BE49-F238E27FC236}">
                  <a16:creationId xmlns:a16="http://schemas.microsoft.com/office/drawing/2014/main" id="{0985F833-A609-4B9C-A0D7-6DF88DB7BA25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5743616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0" name="Straight Connector 119">
              <a:extLst>
                <a:ext uri="{FF2B5EF4-FFF2-40B4-BE49-F238E27FC236}">
                  <a16:creationId xmlns:a16="http://schemas.microsoft.com/office/drawing/2014/main" id="{DAA9A587-B078-4028-A924-4A6DDDA2C41E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0" y="6857999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1" name="Straight Connector 120">
              <a:extLst>
                <a:ext uri="{FF2B5EF4-FFF2-40B4-BE49-F238E27FC236}">
                  <a16:creationId xmlns:a16="http://schemas.microsoft.com/office/drawing/2014/main" id="{1E2E5E8E-3025-4C93-9E63-9C47C5BBA997}"/>
                </a:ext>
                <a:ext uri="{C183D7F6-B498-43B3-948B-1728B52AA6E4}">
                  <adec:decorative xmlns:adec="http://schemas.microsoft.com/office/drawing/2017/decorative" val="1"/>
                </a:ext>
              </a:extLst>
            </p:cNvPr>
            <p:cNvCxnSpPr>
              <a:cxnSpLocks/>
            </p:cNvCxnSpPr>
            <p:nvPr>
              <p:extLst>
                <p:ext uri="{386F3935-93C4-4BCD-93E2-E3B085C9AB24}">
                  <p16:designElem xmlns:p16="http://schemas.microsoft.com/office/powerpoint/2015/main" val="1"/>
                </p:ext>
              </p:extLst>
            </p:nvPr>
          </p:nvCxnSpPr>
          <p:spPr>
            <a:xfrm>
              <a:off x="16613" y="6248400"/>
              <a:ext cx="12192000" cy="0"/>
            </a:xfrm>
            <a:prstGeom prst="line">
              <a:avLst/>
            </a:prstGeom>
            <a:ln w="19050">
              <a:solidFill>
                <a:schemeClr val="accent2">
                  <a:alpha val="15000"/>
                </a:schemeClr>
              </a:solidFill>
              <a:prstDash val="sysDot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457200" y="725469"/>
            <a:ext cx="4952999" cy="2247614"/>
          </a:xfrm>
        </p:spPr>
        <p:txBody>
          <a:bodyPr vert="horz" lIns="91440" tIns="45720" rIns="91440" bIns="45720" rtlCol="0" anchor="ctr">
            <a:normAutofit/>
          </a:bodyPr>
          <a:lstStyle/>
          <a:p>
            <a:pPr algn="l"/>
            <a:r>
              <a:rPr lang="en-US" sz="4400"/>
              <a:t>Instrucciones</a:t>
            </a:r>
          </a:p>
        </p:txBody>
      </p:sp>
      <p:sp>
        <p:nvSpPr>
          <p:cNvPr id="5" name="CuadroTexto 4">
            <a:extLst>
              <a:ext uri="{FF2B5EF4-FFF2-40B4-BE49-F238E27FC236}">
                <a16:creationId xmlns:a16="http://schemas.microsoft.com/office/drawing/2014/main" id="{ECF30B70-9C25-4262-60D5-C61FB1BC3C5A}"/>
              </a:ext>
            </a:extLst>
          </p:cNvPr>
          <p:cNvSpPr txBox="1"/>
          <p:nvPr/>
        </p:nvSpPr>
        <p:spPr>
          <a:xfrm>
            <a:off x="457200" y="3264832"/>
            <a:ext cx="4952999" cy="3009494"/>
          </a:xfrm>
          <a:prstGeom prst="rect">
            <a:avLst/>
          </a:prstGeom>
        </p:spPr>
        <p:txBody>
          <a:bodyPr rot="0" spcFirstLastPara="0" vertOverflow="overflow" horzOverflow="overflow" vert="horz" lIns="91440" tIns="45720" rIns="91440" bIns="45720" numCol="1" spcCol="0" rtlCol="0" fromWordArt="0" anchorCtr="0" forceAA="0" compatLnSpc="1">
            <a:prstTxWarp prst="textNoShape">
              <a:avLst/>
            </a:prstTxWarp>
            <a:normAutofit lnSpcReduction="10000"/>
          </a:bodyPr>
          <a:lstStyle/>
          <a:p>
            <a:pPr marL="228600" indent="-228600">
              <a:spcAft>
                <a:spcPts val="600"/>
              </a:spcAft>
              <a:buClr>
                <a:schemeClr val="bg1"/>
              </a:buClr>
              <a:buSzPct val="75000"/>
              <a:buFont typeface="+mj-lt"/>
              <a:buAutoNum type="arabicPeriod"/>
            </a:pPr>
            <a:r>
              <a:rPr lang="en-US" sz="1500" b="1" dirty="0">
                <a:solidFill>
                  <a:srgbClr val="FFFFFF"/>
                </a:solidFill>
              </a:rPr>
              <a:t>Lee </a:t>
            </a:r>
            <a:r>
              <a:rPr lang="en-US" sz="1500" b="1" dirty="0" err="1">
                <a:solidFill>
                  <a:srgbClr val="FFFFFF"/>
                </a:solidFill>
              </a:rPr>
              <a:t>atentamente</a:t>
            </a:r>
            <a:r>
              <a:rPr lang="en-US" sz="1500" b="1" dirty="0">
                <a:solidFill>
                  <a:srgbClr val="FFFFFF"/>
                </a:solidFill>
              </a:rPr>
              <a:t> las </a:t>
            </a:r>
            <a:r>
              <a:rPr lang="en-US" sz="1500" b="1" dirty="0" err="1">
                <a:solidFill>
                  <a:srgbClr val="FFFFFF"/>
                </a:solidFill>
              </a:rPr>
              <a:t>instrucciones</a:t>
            </a:r>
            <a:r>
              <a:rPr lang="en-US" sz="1500" b="1" dirty="0">
                <a:solidFill>
                  <a:srgbClr val="FFFFFF"/>
                </a:solidFill>
              </a:rPr>
              <a:t> a </a:t>
            </a:r>
            <a:r>
              <a:rPr lang="en-US" sz="1500" b="1" dirty="0" err="1">
                <a:solidFill>
                  <a:srgbClr val="FFFFFF"/>
                </a:solidFill>
              </a:rPr>
              <a:t>realizar</a:t>
            </a:r>
          </a:p>
          <a:p>
            <a:pPr marL="228600" indent="-228600">
              <a:spcAft>
                <a:spcPts val="600"/>
              </a:spcAft>
              <a:buClr>
                <a:schemeClr val="bg1"/>
              </a:buClr>
              <a:buSzPct val="75000"/>
              <a:buFont typeface="+mj-lt"/>
              <a:buAutoNum type="arabicPeriod"/>
            </a:pPr>
            <a:r>
              <a:rPr lang="en-US" sz="1500" b="1" dirty="0">
                <a:solidFill>
                  <a:srgbClr val="FFFFFF"/>
                </a:solidFill>
              </a:rPr>
              <a:t>Si no </a:t>
            </a:r>
            <a:r>
              <a:rPr lang="en-US" sz="1500" b="1" dirty="0" err="1">
                <a:solidFill>
                  <a:srgbClr val="FFFFFF"/>
                </a:solidFill>
              </a:rPr>
              <a:t>entiendes</a:t>
            </a:r>
            <a:r>
              <a:rPr lang="en-US" sz="1500" b="1" dirty="0">
                <a:solidFill>
                  <a:srgbClr val="FFFFFF"/>
                </a:solidFill>
              </a:rPr>
              <a:t> </a:t>
            </a:r>
            <a:r>
              <a:rPr lang="en-US" sz="1500" b="1" dirty="0" err="1">
                <a:solidFill>
                  <a:srgbClr val="FFFFFF"/>
                </a:solidFill>
              </a:rPr>
              <a:t>alguna</a:t>
            </a:r>
            <a:r>
              <a:rPr lang="en-US" sz="1500" b="1" dirty="0">
                <a:solidFill>
                  <a:srgbClr val="FFFFFF"/>
                </a:solidFill>
              </a:rPr>
              <a:t> </a:t>
            </a:r>
            <a:r>
              <a:rPr lang="en-US" sz="1500" b="1" dirty="0" err="1">
                <a:solidFill>
                  <a:srgbClr val="FFFFFF"/>
                </a:solidFill>
              </a:rPr>
              <a:t>cosa</a:t>
            </a:r>
            <a:r>
              <a:rPr lang="en-US" sz="1500" b="1" dirty="0">
                <a:solidFill>
                  <a:srgbClr val="FFFFFF"/>
                </a:solidFill>
              </a:rPr>
              <a:t> escribe al </a:t>
            </a:r>
            <a:r>
              <a:rPr lang="en-US" sz="1500" b="1" dirty="0" err="1">
                <a:solidFill>
                  <a:srgbClr val="FFFFFF"/>
                </a:solidFill>
              </a:rPr>
              <a:t>profesor</a:t>
            </a:r>
            <a:r>
              <a:rPr lang="en-US" sz="1500" b="1" dirty="0">
                <a:solidFill>
                  <a:srgbClr val="FFFFFF"/>
                </a:solidFill>
              </a:rPr>
              <a:t> martingvalle@ciudaddelosmuchachos.com</a:t>
            </a:r>
          </a:p>
          <a:p>
            <a:pPr marL="228600" indent="-228600">
              <a:spcAft>
                <a:spcPts val="600"/>
              </a:spcAft>
              <a:buClr>
                <a:schemeClr val="bg1"/>
              </a:buClr>
              <a:buSzPct val="75000"/>
              <a:buFont typeface="+mj-lt"/>
              <a:buAutoNum type="arabicPeriod"/>
            </a:pPr>
            <a:r>
              <a:rPr lang="en-US" sz="1500" b="1" dirty="0">
                <a:solidFill>
                  <a:srgbClr val="FFFFFF"/>
                </a:solidFill>
              </a:rPr>
              <a:t>Debes </a:t>
            </a:r>
            <a:r>
              <a:rPr lang="en-US" sz="1500" b="1" dirty="0" err="1">
                <a:solidFill>
                  <a:srgbClr val="FFFFFF"/>
                </a:solidFill>
              </a:rPr>
              <a:t>realizar</a:t>
            </a:r>
            <a:r>
              <a:rPr lang="en-US" sz="1500" b="1" dirty="0">
                <a:solidFill>
                  <a:srgbClr val="FFFFFF"/>
                </a:solidFill>
              </a:rPr>
              <a:t> la </a:t>
            </a:r>
            <a:r>
              <a:rPr lang="en-US" sz="1500" b="1" dirty="0" err="1">
                <a:solidFill>
                  <a:srgbClr val="FFFFFF"/>
                </a:solidFill>
              </a:rPr>
              <a:t>tarea</a:t>
            </a:r>
            <a:r>
              <a:rPr lang="en-US" sz="1500" b="1" dirty="0">
                <a:solidFill>
                  <a:srgbClr val="FFFFFF"/>
                </a:solidFill>
              </a:rPr>
              <a:t> de forma </a:t>
            </a:r>
            <a:r>
              <a:rPr lang="en-US" sz="1500" b="1" dirty="0" err="1">
                <a:solidFill>
                  <a:srgbClr val="FFFFFF"/>
                </a:solidFill>
              </a:rPr>
              <a:t>adecuada</a:t>
            </a:r>
            <a:r>
              <a:rPr lang="en-US" sz="1500" b="1" dirty="0">
                <a:solidFill>
                  <a:srgbClr val="FFFFFF"/>
                </a:solidFill>
              </a:rPr>
              <a:t>, </a:t>
            </a:r>
            <a:r>
              <a:rPr lang="en-US" sz="1500" b="1" dirty="0" err="1">
                <a:solidFill>
                  <a:srgbClr val="FFFFFF"/>
                </a:solidFill>
              </a:rPr>
              <a:t>siguiendo</a:t>
            </a:r>
            <a:r>
              <a:rPr lang="en-US" sz="1500" b="1" dirty="0">
                <a:solidFill>
                  <a:srgbClr val="FFFFFF"/>
                </a:solidFill>
              </a:rPr>
              <a:t> las </a:t>
            </a:r>
            <a:r>
              <a:rPr lang="en-US" sz="1500" b="1" dirty="0" err="1">
                <a:solidFill>
                  <a:srgbClr val="FFFFFF"/>
                </a:solidFill>
              </a:rPr>
              <a:t>instrucciones</a:t>
            </a:r>
            <a:r>
              <a:rPr lang="en-US" sz="1500" b="1" dirty="0">
                <a:solidFill>
                  <a:srgbClr val="FFFFFF"/>
                </a:solidFill>
              </a:rPr>
              <a:t> que se </a:t>
            </a:r>
            <a:r>
              <a:rPr lang="en-US" sz="1500" b="1" dirty="0" err="1">
                <a:solidFill>
                  <a:srgbClr val="FFFFFF"/>
                </a:solidFill>
              </a:rPr>
              <a:t>te</a:t>
            </a:r>
            <a:r>
              <a:rPr lang="en-US" sz="1500" b="1" dirty="0">
                <a:solidFill>
                  <a:srgbClr val="FFFFFF"/>
                </a:solidFill>
              </a:rPr>
              <a:t> </a:t>
            </a:r>
            <a:r>
              <a:rPr lang="en-US" sz="1500" b="1" dirty="0" err="1">
                <a:solidFill>
                  <a:srgbClr val="FFFFFF"/>
                </a:solidFill>
              </a:rPr>
              <a:t>piden</a:t>
            </a:r>
          </a:p>
          <a:p>
            <a:pPr marL="228600" indent="-228600">
              <a:spcAft>
                <a:spcPts val="600"/>
              </a:spcAft>
              <a:buClr>
                <a:schemeClr val="bg1"/>
              </a:buClr>
              <a:buSzPct val="75000"/>
              <a:buFont typeface="+mj-lt"/>
              <a:buAutoNum type="arabicPeriod"/>
            </a:pPr>
            <a:r>
              <a:rPr lang="en-US" sz="1500" b="1" dirty="0">
                <a:solidFill>
                  <a:srgbClr val="FFFFFF"/>
                </a:solidFill>
              </a:rPr>
              <a:t>Debes </a:t>
            </a:r>
            <a:r>
              <a:rPr lang="en-US" sz="1500" b="1" dirty="0" err="1">
                <a:solidFill>
                  <a:srgbClr val="FFFFFF"/>
                </a:solidFill>
              </a:rPr>
              <a:t>realizar</a:t>
            </a:r>
            <a:r>
              <a:rPr lang="en-US" sz="1500" b="1" dirty="0">
                <a:solidFill>
                  <a:srgbClr val="FFFFFF"/>
                </a:solidFill>
              </a:rPr>
              <a:t> al </a:t>
            </a:r>
            <a:r>
              <a:rPr lang="en-US" sz="1500" b="1" dirty="0" err="1">
                <a:solidFill>
                  <a:srgbClr val="FFFFFF"/>
                </a:solidFill>
              </a:rPr>
              <a:t>menos</a:t>
            </a:r>
            <a:r>
              <a:rPr lang="en-US" sz="1500" b="1" dirty="0">
                <a:solidFill>
                  <a:srgbClr val="FFFFFF"/>
                </a:solidFill>
              </a:rPr>
              <a:t> 3 de </a:t>
            </a:r>
            <a:r>
              <a:rPr lang="en-US" sz="1500" b="1" dirty="0" err="1">
                <a:solidFill>
                  <a:srgbClr val="FFFFFF"/>
                </a:solidFill>
              </a:rPr>
              <a:t>ellas</a:t>
            </a:r>
            <a:r>
              <a:rPr lang="en-US" sz="1500" b="1" dirty="0">
                <a:solidFill>
                  <a:srgbClr val="FFFFFF"/>
                </a:solidFill>
              </a:rPr>
              <a:t>. Si </a:t>
            </a:r>
            <a:r>
              <a:rPr lang="en-US" sz="1500" b="1" dirty="0" err="1">
                <a:solidFill>
                  <a:srgbClr val="FFFFFF"/>
                </a:solidFill>
              </a:rPr>
              <a:t>tienes</a:t>
            </a:r>
            <a:r>
              <a:rPr lang="en-US" sz="1500" b="1" dirty="0">
                <a:solidFill>
                  <a:srgbClr val="FFFFFF"/>
                </a:solidFill>
              </a:rPr>
              <a:t> </a:t>
            </a:r>
            <a:r>
              <a:rPr lang="en-US" sz="1500" b="1" dirty="0" err="1">
                <a:solidFill>
                  <a:srgbClr val="FFFFFF"/>
                </a:solidFill>
              </a:rPr>
              <a:t>alguna</a:t>
            </a:r>
            <a:r>
              <a:rPr lang="en-US" sz="1500" b="1" dirty="0">
                <a:solidFill>
                  <a:srgbClr val="FFFFFF"/>
                </a:solidFill>
              </a:rPr>
              <a:t> </a:t>
            </a:r>
            <a:r>
              <a:rPr lang="en-US" sz="1500" b="1" dirty="0" err="1">
                <a:solidFill>
                  <a:srgbClr val="FFFFFF"/>
                </a:solidFill>
              </a:rPr>
              <a:t>dificultad</a:t>
            </a:r>
            <a:r>
              <a:rPr lang="en-US" sz="1500" b="1" dirty="0">
                <a:solidFill>
                  <a:srgbClr val="FFFFFF"/>
                </a:solidFill>
              </a:rPr>
              <a:t> </a:t>
            </a:r>
            <a:r>
              <a:rPr lang="en-US" sz="1500" b="1" dirty="0" err="1">
                <a:solidFill>
                  <a:srgbClr val="FFFFFF"/>
                </a:solidFill>
              </a:rPr>
              <a:t>acude</a:t>
            </a:r>
            <a:r>
              <a:rPr lang="en-US" sz="1500" b="1" dirty="0">
                <a:solidFill>
                  <a:srgbClr val="FFFFFF"/>
                </a:solidFill>
              </a:rPr>
              <a:t> a REPOSTAJE y luego a la META. </a:t>
            </a:r>
          </a:p>
          <a:p>
            <a:pPr marL="228600" indent="-228600">
              <a:spcAft>
                <a:spcPts val="600"/>
              </a:spcAft>
              <a:buClr>
                <a:schemeClr val="bg1"/>
              </a:buClr>
              <a:buSzPct val="75000"/>
              <a:buFont typeface="+mj-lt"/>
              <a:buAutoNum type="arabicPeriod"/>
            </a:pPr>
            <a:r>
              <a:rPr lang="en-US" sz="1500" b="1" dirty="0" err="1">
                <a:solidFill>
                  <a:srgbClr val="FFFFFF"/>
                </a:solidFill>
              </a:rPr>
              <a:t>Puedes</a:t>
            </a:r>
            <a:r>
              <a:rPr lang="en-US" sz="1500" b="1" dirty="0">
                <a:solidFill>
                  <a:srgbClr val="FFFFFF"/>
                </a:solidFill>
              </a:rPr>
              <a:t> </a:t>
            </a:r>
            <a:r>
              <a:rPr lang="en-US" sz="1500" b="1" dirty="0" err="1">
                <a:solidFill>
                  <a:srgbClr val="FFFFFF"/>
                </a:solidFill>
              </a:rPr>
              <a:t>regresar</a:t>
            </a:r>
            <a:r>
              <a:rPr lang="en-US" sz="1500" b="1" dirty="0">
                <a:solidFill>
                  <a:srgbClr val="FFFFFF"/>
                </a:solidFill>
              </a:rPr>
              <a:t> a </a:t>
            </a:r>
            <a:r>
              <a:rPr lang="en-US" sz="1500" b="1" dirty="0" err="1">
                <a:solidFill>
                  <a:srgbClr val="FFFFFF"/>
                </a:solidFill>
              </a:rPr>
              <a:t>cualquier</a:t>
            </a:r>
            <a:r>
              <a:rPr lang="en-US" sz="1500" b="1" dirty="0">
                <a:solidFill>
                  <a:srgbClr val="FFFFFF"/>
                </a:solidFill>
              </a:rPr>
              <a:t> </a:t>
            </a:r>
            <a:r>
              <a:rPr lang="en-US" sz="1500" b="1" dirty="0" err="1">
                <a:solidFill>
                  <a:srgbClr val="FFFFFF"/>
                </a:solidFill>
              </a:rPr>
              <a:t>tarea</a:t>
            </a:r>
            <a:r>
              <a:rPr lang="en-US" sz="1500" b="1" dirty="0">
                <a:solidFill>
                  <a:srgbClr val="FFFFFF"/>
                </a:solidFill>
              </a:rPr>
              <a:t> </a:t>
            </a:r>
            <a:r>
              <a:rPr lang="en-US" sz="1500" b="1" dirty="0" err="1">
                <a:solidFill>
                  <a:srgbClr val="FFFFFF"/>
                </a:solidFill>
              </a:rPr>
              <a:t>siempre</a:t>
            </a:r>
            <a:r>
              <a:rPr lang="en-US" sz="1500" b="1" dirty="0">
                <a:solidFill>
                  <a:srgbClr val="FFFFFF"/>
                </a:solidFill>
              </a:rPr>
              <a:t> que </a:t>
            </a:r>
            <a:r>
              <a:rPr lang="en-US" sz="1500" b="1" dirty="0" err="1">
                <a:solidFill>
                  <a:srgbClr val="FFFFFF"/>
                </a:solidFill>
              </a:rPr>
              <a:t>quieras</a:t>
            </a:r>
          </a:p>
          <a:p>
            <a:pPr marL="228600" indent="-228600">
              <a:spcAft>
                <a:spcPts val="600"/>
              </a:spcAft>
              <a:buClr>
                <a:schemeClr val="bg1"/>
              </a:buClr>
              <a:buSzPct val="75000"/>
              <a:buFont typeface="+mj-lt"/>
              <a:buAutoNum type="arabicPeriod"/>
            </a:pPr>
            <a:r>
              <a:rPr lang="en-US" sz="1500" b="1" dirty="0">
                <a:solidFill>
                  <a:srgbClr val="FFFFFF"/>
                </a:solidFill>
              </a:rPr>
              <a:t>No </a:t>
            </a:r>
            <a:r>
              <a:rPr lang="en-US" sz="1500" b="1" dirty="0" err="1">
                <a:solidFill>
                  <a:srgbClr val="FFFFFF"/>
                </a:solidFill>
              </a:rPr>
              <a:t>consiste</a:t>
            </a:r>
            <a:r>
              <a:rPr lang="en-US" sz="1500" b="1" dirty="0">
                <a:solidFill>
                  <a:srgbClr val="FFFFFF"/>
                </a:solidFill>
              </a:rPr>
              <a:t> </a:t>
            </a:r>
            <a:r>
              <a:rPr lang="en-US" sz="1500" b="1" dirty="0" err="1">
                <a:solidFill>
                  <a:srgbClr val="FFFFFF"/>
                </a:solidFill>
              </a:rPr>
              <a:t>en</a:t>
            </a:r>
            <a:r>
              <a:rPr lang="en-US" sz="1500" b="1" dirty="0">
                <a:solidFill>
                  <a:srgbClr val="FFFFFF"/>
                </a:solidFill>
              </a:rPr>
              <a:t> </a:t>
            </a:r>
            <a:r>
              <a:rPr lang="en-US" sz="1500" b="1" dirty="0" err="1">
                <a:solidFill>
                  <a:srgbClr val="FFFFFF"/>
                </a:solidFill>
              </a:rPr>
              <a:t>hacerlas</a:t>
            </a:r>
            <a:r>
              <a:rPr lang="en-US" sz="1500" b="1" dirty="0">
                <a:solidFill>
                  <a:srgbClr val="FFFFFF"/>
                </a:solidFill>
              </a:rPr>
              <a:t> </a:t>
            </a:r>
            <a:r>
              <a:rPr lang="en-US" sz="1500" b="1" dirty="0" err="1">
                <a:solidFill>
                  <a:srgbClr val="FFFFFF"/>
                </a:solidFill>
              </a:rPr>
              <a:t>rápido</a:t>
            </a:r>
            <a:r>
              <a:rPr lang="en-US" sz="1500" b="1" dirty="0">
                <a:solidFill>
                  <a:srgbClr val="FFFFFF"/>
                </a:solidFill>
              </a:rPr>
              <a:t>, </a:t>
            </a:r>
            <a:r>
              <a:rPr lang="en-US" sz="1500" b="1" dirty="0" err="1">
                <a:solidFill>
                  <a:srgbClr val="FFFFFF"/>
                </a:solidFill>
              </a:rPr>
              <a:t>aprende</a:t>
            </a:r>
            <a:r>
              <a:rPr lang="en-US" sz="1500" b="1" dirty="0">
                <a:solidFill>
                  <a:srgbClr val="FFFFFF"/>
                </a:solidFill>
              </a:rPr>
              <a:t> y </a:t>
            </a:r>
            <a:r>
              <a:rPr lang="en-US" sz="1500" b="1" dirty="0" err="1">
                <a:solidFill>
                  <a:srgbClr val="FFFFFF"/>
                </a:solidFill>
              </a:rPr>
              <a:t>disfruta</a:t>
            </a:r>
            <a:r>
              <a:rPr lang="en-US" sz="1500" b="1" dirty="0">
                <a:solidFill>
                  <a:srgbClr val="FFFFFF"/>
                </a:solidFill>
              </a:rPr>
              <a:t> del </a:t>
            </a:r>
            <a:r>
              <a:rPr lang="en-US" sz="1500" b="1" dirty="0" err="1">
                <a:solidFill>
                  <a:srgbClr val="FFFFFF"/>
                </a:solidFill>
              </a:rPr>
              <a:t>camino</a:t>
            </a:r>
          </a:p>
        </p:txBody>
      </p:sp>
      <p:sp>
        <p:nvSpPr>
          <p:cNvPr id="167" name="Flowchart: Document 122">
            <a:extLst>
              <a:ext uri="{FF2B5EF4-FFF2-40B4-BE49-F238E27FC236}">
                <a16:creationId xmlns:a16="http://schemas.microsoft.com/office/drawing/2014/main" id="{A890253F-325A-4AC7-AF5F-06FB890E8F0E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 rot="5400000">
            <a:off x="7455724" y="2105114"/>
            <a:ext cx="6858000" cy="2647778"/>
          </a:xfrm>
          <a:prstGeom prst="flowChartDocument">
            <a:avLst/>
          </a:prstGeom>
          <a:solidFill>
            <a:schemeClr val="accent5">
              <a:lumMod val="50000"/>
              <a:alpha val="2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4" name="Picture 3" descr="Arte en 3D de ondas">
            <a:extLst>
              <a:ext uri="{FF2B5EF4-FFF2-40B4-BE49-F238E27FC236}">
                <a16:creationId xmlns:a16="http://schemas.microsoft.com/office/drawing/2014/main" id="{BB835668-DAD5-B2A9-24C2-5C5CAE3570A5}"/>
              </a:ext>
            </a:extLst>
          </p:cNvPr>
          <p:cNvPicPr>
            <a:picLocks noChangeAspect="1"/>
          </p:cNvPicPr>
          <p:nvPr/>
        </p:nvPicPr>
        <p:blipFill rotWithShape="1">
          <a:blip r:embed="rId4"/>
          <a:srcRect l="13280" r="9219" b="-2"/>
          <a:stretch/>
        </p:blipFill>
        <p:spPr>
          <a:xfrm>
            <a:off x="6025896" y="457200"/>
            <a:ext cx="5879592" cy="5879592"/>
          </a:xfrm>
          <a:custGeom>
            <a:avLst/>
            <a:gdLst/>
            <a:ahLst/>
            <a:cxnLst/>
            <a:rect l="l" t="t" r="r" b="b"/>
            <a:pathLst>
              <a:path w="5777910" h="5777910">
                <a:moveTo>
                  <a:pt x="2888955" y="0"/>
                </a:moveTo>
                <a:cubicBezTo>
                  <a:pt x="4484481" y="0"/>
                  <a:pt x="5777910" y="1293429"/>
                  <a:pt x="5777910" y="2888955"/>
                </a:cubicBezTo>
                <a:cubicBezTo>
                  <a:pt x="5777910" y="4484481"/>
                  <a:pt x="4484481" y="5777910"/>
                  <a:pt x="2888955" y="5777910"/>
                </a:cubicBezTo>
                <a:cubicBezTo>
                  <a:pt x="1293429" y="5777910"/>
                  <a:pt x="0" y="4484481"/>
                  <a:pt x="0" y="2888955"/>
                </a:cubicBezTo>
                <a:cubicBezTo>
                  <a:pt x="0" y="1293429"/>
                  <a:pt x="1293429" y="0"/>
                  <a:pt x="2888955" y="0"/>
                </a:cubicBezTo>
                <a:close/>
              </a:path>
            </a:pathLst>
          </a:custGeom>
        </p:spPr>
      </p:pic>
      <p:sp>
        <p:nvSpPr>
          <p:cNvPr id="6" name="CuadroTexto 5">
            <a:extLst>
              <a:ext uri="{FF2B5EF4-FFF2-40B4-BE49-F238E27FC236}">
                <a16:creationId xmlns:a16="http://schemas.microsoft.com/office/drawing/2014/main" id="{4B782EAB-157A-B521-848F-E2A8D0F295FE}"/>
              </a:ext>
            </a:extLst>
          </p:cNvPr>
          <p:cNvSpPr txBox="1"/>
          <p:nvPr/>
        </p:nvSpPr>
        <p:spPr>
          <a:xfrm>
            <a:off x="6933932" y="1302254"/>
            <a:ext cx="4003522" cy="1384995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ctr"/>
            <a:r>
              <a:rPr lang="es-ES" sz="2800" dirty="0"/>
              <a:t>Martín García Valle</a:t>
            </a:r>
          </a:p>
          <a:p>
            <a:pPr algn="ctr"/>
            <a:r>
              <a:rPr lang="es-ES" sz="2800" dirty="0"/>
              <a:t>FP Grado Medio</a:t>
            </a:r>
          </a:p>
          <a:p>
            <a:pPr algn="ctr"/>
            <a:r>
              <a:rPr lang="es-ES" sz="2800" dirty="0"/>
              <a:t>SMR 1º</a:t>
            </a:r>
          </a:p>
        </p:txBody>
      </p:sp>
      <p:pic>
        <p:nvPicPr>
          <p:cNvPr id="7" name="CDD Tarea 5 Martin Garcia Valle">
            <a:hlinkClick r:id="" action="ppaction://media"/>
            <a:extLst>
              <a:ext uri="{FF2B5EF4-FFF2-40B4-BE49-F238E27FC236}">
                <a16:creationId xmlns:a16="http://schemas.microsoft.com/office/drawing/2014/main" id="{1556B527-7983-9D30-C718-CD6CCF027A12}"/>
              </a:ext>
            </a:extLst>
          </p:cNvPr>
          <p:cNvPicPr>
            <a:picLocks noChangeAspect="1"/>
          </p:cNvPicPr>
          <p:nvPr>
            <a:audioFile r:link="rId2"/>
            <p:extLst>
              <p:ext uri="{DAA4B4D4-6D71-4841-9C94-3DE7FCFB9230}">
                <p14:media xmlns:p14="http://schemas.microsoft.com/office/powerpoint/2010/main" r:embed="rId1"/>
              </p:ext>
            </p:extLst>
          </p:nvPr>
        </p:nvPicPr>
        <p:blipFill>
          <a:blip r:embed="rId5"/>
          <a:stretch>
            <a:fillRect/>
          </a:stretch>
        </p:blipFill>
        <p:spPr>
          <a:xfrm>
            <a:off x="4615089" y="1440089"/>
            <a:ext cx="730250" cy="73025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062731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7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1" fill="hold"/>
                                        <p:tgtEl>
                                          <p:spTgt spid="7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7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7"/>
                </p:tgtEl>
              </p:cMediaNode>
            </p:audio>
          </p:childTnLst>
        </p:cTn>
      </p:par>
    </p:tnLst>
  </p:timing>
</p:sld>
</file>

<file path=ppt/theme/theme1.xml><?xml version="1.0" encoding="utf-8"?>
<a:theme xmlns:a="http://schemas.openxmlformats.org/drawingml/2006/main" name="SineVTI">
  <a:themeElements>
    <a:clrScheme name="Custom 51">
      <a:dk1>
        <a:sysClr val="windowText" lastClr="000000"/>
      </a:dk1>
      <a:lt1>
        <a:sysClr val="window" lastClr="FFFFFF"/>
      </a:lt1>
      <a:dk2>
        <a:srgbClr val="12154E"/>
      </a:dk2>
      <a:lt2>
        <a:srgbClr val="EEEEEE"/>
      </a:lt2>
      <a:accent1>
        <a:srgbClr val="FD8686"/>
      </a:accent1>
      <a:accent2>
        <a:srgbClr val="B495C2"/>
      </a:accent2>
      <a:accent3>
        <a:srgbClr val="8F99BB"/>
      </a:accent3>
      <a:accent4>
        <a:srgbClr val="A3A3C1"/>
      </a:accent4>
      <a:accent5>
        <a:srgbClr val="7162FE"/>
      </a:accent5>
      <a:accent6>
        <a:srgbClr val="1EBE9B"/>
      </a:accent6>
      <a:hlink>
        <a:srgbClr val="EF08F7"/>
      </a:hlink>
      <a:folHlink>
        <a:srgbClr val="8477FE"/>
      </a:folHlink>
    </a:clrScheme>
    <a:fontScheme name="Custom 49">
      <a:majorFont>
        <a:latin typeface="Posterama"/>
        <a:ea typeface=""/>
        <a:cs typeface=""/>
      </a:majorFont>
      <a:minorFont>
        <a:latin typeface="Avenir Next LT Pro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ineVTI" id="{8435B2A2-1BD5-4C05-93E5-3C5388B709E3}" vid="{0D704B13-63FE-4848-A298-6B7359B95653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Panorámica</PresentationFormat>
  <Paragraphs>0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SineVTI</vt:lpstr>
      <vt:lpstr>Instrucciones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/>
  <cp:lastModifiedBy/>
  <cp:revision>64</cp:revision>
  <dcterms:created xsi:type="dcterms:W3CDTF">2023-06-18T09:27:11Z</dcterms:created>
  <dcterms:modified xsi:type="dcterms:W3CDTF">2023-06-18T09:56:05Z</dcterms:modified>
</cp:coreProperties>
</file>