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801884-A8D6-FB44-3987-5A9601049179}" v="337" dt="2023-06-18T09:50:53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1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6/18/2023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2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6/18/2023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45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7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6/18/2023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0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6/18/2023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8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6/18/2023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8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4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37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6/18/2023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84" r:id="rId4"/>
    <p:sldLayoutId id="2147483685" r:id="rId5"/>
    <p:sldLayoutId id="2147483690" r:id="rId6"/>
    <p:sldLayoutId id="2147483686" r:id="rId7"/>
    <p:sldLayoutId id="2147483687" r:id="rId8"/>
    <p:sldLayoutId id="2147483688" r:id="rId9"/>
    <p:sldLayoutId id="2147483689" r:id="rId10"/>
    <p:sldLayoutId id="21474836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5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9" name="Group 17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9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21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23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24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25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26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27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29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38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Freeform: Shape 48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0" name="Freeform: Shape 50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1" name="Freeform: Shape 52">
            <a:extLst>
              <a:ext uri="{FF2B5EF4-FFF2-40B4-BE49-F238E27FC236}">
                <a16:creationId xmlns:a16="http://schemas.microsoft.com/office/drawing/2014/main" id="{9A0D6220-3DFE-4182-9152-9135493A6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62" name="Group 54">
            <a:extLst>
              <a:ext uri="{FF2B5EF4-FFF2-40B4-BE49-F238E27FC236}">
                <a16:creationId xmlns:a16="http://schemas.microsoft.com/office/drawing/2014/main" id="{44C729BC-90F1-4823-A305-F6F124E93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40014BD-8822-4EFD-B887-1E95DBBB4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E9445DF-509C-4993-834C-4A95C90E3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DCB110E-203A-4D63-810B-7AB453AB9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264073E-6737-44FE-BC04-BFEE371334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6DA24A7E-F63B-4B87-ABA5-BDD8F8F6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CC2C5D2-CEDF-4390-A89D-71DBD7C37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956D0DF-B8DD-44AB-A831-329B2973E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AB17CF4-098C-43B0-A0E0-235CEB55F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3CA7C27-06AF-4DB3-A3B2-F81C41D52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BD2BB17-7774-4215-872F-9CF37633B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E1C172-AA18-42F1-B952-4791B5035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9D5EBAC-D904-4410-A575-1A2B810D8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B38425E-0189-47B9-9F42-67DC5386E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6584C8E-A8AC-49AB-8E5B-337E14D4F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8FCDC21-75B9-4F36-AEB4-186CDD994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9AAC1FD-FBB6-4E21-A267-E4B9029BB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0FDEAF3-AB6A-41DF-BF11-245120818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9F9892F-F26B-4C6F-A949-097D3EBC7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CCA59EA-5156-402B-82A4-AAE14B2D9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1E175D8-17F1-46B8-807F-89A75CD4D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AE169C4-F6B2-44D0-A73C-88C304E8A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CE19136-3F8D-4350-A424-8241923BC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F937350-E379-4C45-BC56-20808BBED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FE4F6988-3981-46A0-B744-EE972197D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EDB419A9-FCB9-4B39-8D9E-91CC0B8E7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7D6861DB-43A8-4624-9ECC-5A96BE3A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4AFBD701-C20E-441D-8596-4BBBF49556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73C41C88-00F9-45AF-8D64-37BA70969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6420BDA-21B9-4B17-A82E-A9EB28138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3" name="Rectangle 85">
            <a:extLst>
              <a:ext uri="{FF2B5EF4-FFF2-40B4-BE49-F238E27FC236}">
                <a16:creationId xmlns:a16="http://schemas.microsoft.com/office/drawing/2014/main" id="{57B73489-D0E4-4C8B-884B-43A00CCD3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4" name="Rectangle 87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5" name="Right Triangle 89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7931" y="1559140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6" name="Group 91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725469"/>
            <a:ext cx="4952999" cy="2247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/>
              <a:t>Instrucciones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CF30B70-9C25-4262-60D5-C61FB1BC3C5A}"/>
              </a:ext>
            </a:extLst>
          </p:cNvPr>
          <p:cNvSpPr txBox="1"/>
          <p:nvPr/>
        </p:nvSpPr>
        <p:spPr>
          <a:xfrm>
            <a:off x="457200" y="3264832"/>
            <a:ext cx="4952999" cy="300949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 lnSpcReduction="10000"/>
          </a:bodyPr>
          <a:lstStyle/>
          <a:p>
            <a:pPr marL="228600" indent="-228600">
              <a:spcAft>
                <a:spcPts val="6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en-US" sz="1500" b="1" dirty="0">
                <a:solidFill>
                  <a:srgbClr val="FFFFFF"/>
                </a:solidFill>
              </a:rPr>
              <a:t>Lee </a:t>
            </a:r>
            <a:r>
              <a:rPr lang="en-US" sz="1500" b="1" dirty="0" err="1">
                <a:solidFill>
                  <a:srgbClr val="FFFFFF"/>
                </a:solidFill>
              </a:rPr>
              <a:t>atentamente</a:t>
            </a:r>
            <a:r>
              <a:rPr lang="en-US" sz="1500" b="1" dirty="0">
                <a:solidFill>
                  <a:srgbClr val="FFFFFF"/>
                </a:solidFill>
              </a:rPr>
              <a:t> las </a:t>
            </a:r>
            <a:r>
              <a:rPr lang="en-US" sz="1500" b="1" dirty="0" err="1">
                <a:solidFill>
                  <a:srgbClr val="FFFFFF"/>
                </a:solidFill>
              </a:rPr>
              <a:t>instrucciones</a:t>
            </a:r>
            <a:r>
              <a:rPr lang="en-US" sz="1500" b="1" dirty="0">
                <a:solidFill>
                  <a:srgbClr val="FFFFFF"/>
                </a:solidFill>
              </a:rPr>
              <a:t> a </a:t>
            </a:r>
            <a:r>
              <a:rPr lang="en-US" sz="1500" b="1" dirty="0" err="1">
                <a:solidFill>
                  <a:srgbClr val="FFFFFF"/>
                </a:solidFill>
              </a:rPr>
              <a:t>realizar</a:t>
            </a:r>
          </a:p>
          <a:p>
            <a:pPr marL="228600" indent="-228600">
              <a:spcAft>
                <a:spcPts val="6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en-US" sz="1500" b="1" dirty="0">
                <a:solidFill>
                  <a:srgbClr val="FFFFFF"/>
                </a:solidFill>
              </a:rPr>
              <a:t>Si no </a:t>
            </a:r>
            <a:r>
              <a:rPr lang="en-US" sz="1500" b="1" dirty="0" err="1">
                <a:solidFill>
                  <a:srgbClr val="FFFFFF"/>
                </a:solidFill>
              </a:rPr>
              <a:t>entiendes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alguna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cosa</a:t>
            </a:r>
            <a:r>
              <a:rPr lang="en-US" sz="1500" b="1" dirty="0">
                <a:solidFill>
                  <a:srgbClr val="FFFFFF"/>
                </a:solidFill>
              </a:rPr>
              <a:t> escribe al </a:t>
            </a:r>
            <a:r>
              <a:rPr lang="en-US" sz="1500" b="1" dirty="0" err="1">
                <a:solidFill>
                  <a:srgbClr val="FFFFFF"/>
                </a:solidFill>
              </a:rPr>
              <a:t>profesor</a:t>
            </a:r>
            <a:r>
              <a:rPr lang="en-US" sz="1500" b="1" dirty="0">
                <a:solidFill>
                  <a:srgbClr val="FFFFFF"/>
                </a:solidFill>
              </a:rPr>
              <a:t> martingvalle@ciudaddelosmuchachos.com</a:t>
            </a:r>
          </a:p>
          <a:p>
            <a:pPr marL="228600" indent="-228600">
              <a:spcAft>
                <a:spcPts val="6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en-US" sz="1500" b="1" dirty="0">
                <a:solidFill>
                  <a:srgbClr val="FFFFFF"/>
                </a:solidFill>
              </a:rPr>
              <a:t>Debes </a:t>
            </a:r>
            <a:r>
              <a:rPr lang="en-US" sz="1500" b="1" dirty="0" err="1">
                <a:solidFill>
                  <a:srgbClr val="FFFFFF"/>
                </a:solidFill>
              </a:rPr>
              <a:t>realizar</a:t>
            </a:r>
            <a:r>
              <a:rPr lang="en-US" sz="1500" b="1" dirty="0">
                <a:solidFill>
                  <a:srgbClr val="FFFFFF"/>
                </a:solidFill>
              </a:rPr>
              <a:t> la </a:t>
            </a:r>
            <a:r>
              <a:rPr lang="en-US" sz="1500" b="1" dirty="0" err="1">
                <a:solidFill>
                  <a:srgbClr val="FFFFFF"/>
                </a:solidFill>
              </a:rPr>
              <a:t>tarea</a:t>
            </a:r>
            <a:r>
              <a:rPr lang="en-US" sz="1500" b="1" dirty="0">
                <a:solidFill>
                  <a:srgbClr val="FFFFFF"/>
                </a:solidFill>
              </a:rPr>
              <a:t> de forma </a:t>
            </a:r>
            <a:r>
              <a:rPr lang="en-US" sz="1500" b="1" dirty="0" err="1">
                <a:solidFill>
                  <a:srgbClr val="FFFFFF"/>
                </a:solidFill>
              </a:rPr>
              <a:t>adecuada</a:t>
            </a:r>
            <a:r>
              <a:rPr lang="en-US" sz="1500" b="1" dirty="0">
                <a:solidFill>
                  <a:srgbClr val="FFFFFF"/>
                </a:solidFill>
              </a:rPr>
              <a:t>, </a:t>
            </a:r>
            <a:r>
              <a:rPr lang="en-US" sz="1500" b="1" dirty="0" err="1">
                <a:solidFill>
                  <a:srgbClr val="FFFFFF"/>
                </a:solidFill>
              </a:rPr>
              <a:t>siguiendo</a:t>
            </a:r>
            <a:r>
              <a:rPr lang="en-US" sz="1500" b="1" dirty="0">
                <a:solidFill>
                  <a:srgbClr val="FFFFFF"/>
                </a:solidFill>
              </a:rPr>
              <a:t> las </a:t>
            </a:r>
            <a:r>
              <a:rPr lang="en-US" sz="1500" b="1" dirty="0" err="1">
                <a:solidFill>
                  <a:srgbClr val="FFFFFF"/>
                </a:solidFill>
              </a:rPr>
              <a:t>instrucciones</a:t>
            </a:r>
            <a:r>
              <a:rPr lang="en-US" sz="1500" b="1" dirty="0">
                <a:solidFill>
                  <a:srgbClr val="FFFFFF"/>
                </a:solidFill>
              </a:rPr>
              <a:t> que se </a:t>
            </a:r>
            <a:r>
              <a:rPr lang="en-US" sz="1500" b="1" dirty="0" err="1">
                <a:solidFill>
                  <a:srgbClr val="FFFFFF"/>
                </a:solidFill>
              </a:rPr>
              <a:t>te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piden</a:t>
            </a:r>
          </a:p>
          <a:p>
            <a:pPr marL="228600" indent="-228600">
              <a:spcAft>
                <a:spcPts val="6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en-US" sz="1500" b="1" dirty="0">
                <a:solidFill>
                  <a:srgbClr val="FFFFFF"/>
                </a:solidFill>
              </a:rPr>
              <a:t>Debes </a:t>
            </a:r>
            <a:r>
              <a:rPr lang="en-US" sz="1500" b="1" dirty="0" err="1">
                <a:solidFill>
                  <a:srgbClr val="FFFFFF"/>
                </a:solidFill>
              </a:rPr>
              <a:t>realizar</a:t>
            </a:r>
            <a:r>
              <a:rPr lang="en-US" sz="1500" b="1" dirty="0">
                <a:solidFill>
                  <a:srgbClr val="FFFFFF"/>
                </a:solidFill>
              </a:rPr>
              <a:t> al </a:t>
            </a:r>
            <a:r>
              <a:rPr lang="en-US" sz="1500" b="1" dirty="0" err="1">
                <a:solidFill>
                  <a:srgbClr val="FFFFFF"/>
                </a:solidFill>
              </a:rPr>
              <a:t>menos</a:t>
            </a:r>
            <a:r>
              <a:rPr lang="en-US" sz="1500" b="1" dirty="0">
                <a:solidFill>
                  <a:srgbClr val="FFFFFF"/>
                </a:solidFill>
              </a:rPr>
              <a:t> 3 de </a:t>
            </a:r>
            <a:r>
              <a:rPr lang="en-US" sz="1500" b="1" dirty="0" err="1">
                <a:solidFill>
                  <a:srgbClr val="FFFFFF"/>
                </a:solidFill>
              </a:rPr>
              <a:t>ellas</a:t>
            </a:r>
            <a:r>
              <a:rPr lang="en-US" sz="1500" b="1" dirty="0">
                <a:solidFill>
                  <a:srgbClr val="FFFFFF"/>
                </a:solidFill>
              </a:rPr>
              <a:t>. Si </a:t>
            </a:r>
            <a:r>
              <a:rPr lang="en-US" sz="1500" b="1" dirty="0" err="1">
                <a:solidFill>
                  <a:srgbClr val="FFFFFF"/>
                </a:solidFill>
              </a:rPr>
              <a:t>tienes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alguna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dificultad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acude</a:t>
            </a:r>
            <a:r>
              <a:rPr lang="en-US" sz="1500" b="1" dirty="0">
                <a:solidFill>
                  <a:srgbClr val="FFFFFF"/>
                </a:solidFill>
              </a:rPr>
              <a:t> a REPOSTAJE y luego a la META. </a:t>
            </a:r>
          </a:p>
          <a:p>
            <a:pPr marL="228600" indent="-228600">
              <a:spcAft>
                <a:spcPts val="6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en-US" sz="1500" b="1" dirty="0" err="1">
                <a:solidFill>
                  <a:srgbClr val="FFFFFF"/>
                </a:solidFill>
              </a:rPr>
              <a:t>Puedes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regresar</a:t>
            </a:r>
            <a:r>
              <a:rPr lang="en-US" sz="1500" b="1" dirty="0">
                <a:solidFill>
                  <a:srgbClr val="FFFFFF"/>
                </a:solidFill>
              </a:rPr>
              <a:t> a </a:t>
            </a:r>
            <a:r>
              <a:rPr lang="en-US" sz="1500" b="1" dirty="0" err="1">
                <a:solidFill>
                  <a:srgbClr val="FFFFFF"/>
                </a:solidFill>
              </a:rPr>
              <a:t>cualquier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tarea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siempre</a:t>
            </a:r>
            <a:r>
              <a:rPr lang="en-US" sz="1500" b="1" dirty="0">
                <a:solidFill>
                  <a:srgbClr val="FFFFFF"/>
                </a:solidFill>
              </a:rPr>
              <a:t> que </a:t>
            </a:r>
            <a:r>
              <a:rPr lang="en-US" sz="1500" b="1" dirty="0" err="1">
                <a:solidFill>
                  <a:srgbClr val="FFFFFF"/>
                </a:solidFill>
              </a:rPr>
              <a:t>quieras</a:t>
            </a:r>
          </a:p>
          <a:p>
            <a:pPr marL="228600" indent="-228600">
              <a:spcAft>
                <a:spcPts val="6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en-US" sz="1500" b="1" dirty="0">
                <a:solidFill>
                  <a:srgbClr val="FFFFFF"/>
                </a:solidFill>
              </a:rPr>
              <a:t>No </a:t>
            </a:r>
            <a:r>
              <a:rPr lang="en-US" sz="1500" b="1" dirty="0" err="1">
                <a:solidFill>
                  <a:srgbClr val="FFFFFF"/>
                </a:solidFill>
              </a:rPr>
              <a:t>consiste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en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hacerlas</a:t>
            </a:r>
            <a:r>
              <a:rPr lang="en-US" sz="1500" b="1" dirty="0">
                <a:solidFill>
                  <a:srgbClr val="FFFFFF"/>
                </a:solidFill>
              </a:rPr>
              <a:t> </a:t>
            </a:r>
            <a:r>
              <a:rPr lang="en-US" sz="1500" b="1" dirty="0" err="1">
                <a:solidFill>
                  <a:srgbClr val="FFFFFF"/>
                </a:solidFill>
              </a:rPr>
              <a:t>rápido</a:t>
            </a:r>
            <a:r>
              <a:rPr lang="en-US" sz="1500" b="1" dirty="0">
                <a:solidFill>
                  <a:srgbClr val="FFFFFF"/>
                </a:solidFill>
              </a:rPr>
              <a:t>, </a:t>
            </a:r>
            <a:r>
              <a:rPr lang="en-US" sz="1500" b="1" dirty="0" err="1">
                <a:solidFill>
                  <a:srgbClr val="FFFFFF"/>
                </a:solidFill>
              </a:rPr>
              <a:t>aprende</a:t>
            </a:r>
            <a:r>
              <a:rPr lang="en-US" sz="1500" b="1" dirty="0">
                <a:solidFill>
                  <a:srgbClr val="FFFFFF"/>
                </a:solidFill>
              </a:rPr>
              <a:t> y </a:t>
            </a:r>
            <a:r>
              <a:rPr lang="en-US" sz="1500" b="1" dirty="0" err="1">
                <a:solidFill>
                  <a:srgbClr val="FFFFFF"/>
                </a:solidFill>
              </a:rPr>
              <a:t>disfruta</a:t>
            </a:r>
            <a:r>
              <a:rPr lang="en-US" sz="1500" b="1" dirty="0">
                <a:solidFill>
                  <a:srgbClr val="FFFFFF"/>
                </a:solidFill>
              </a:rPr>
              <a:t> del </a:t>
            </a:r>
            <a:r>
              <a:rPr lang="en-US" sz="1500" b="1" dirty="0" err="1">
                <a:solidFill>
                  <a:srgbClr val="FFFFFF"/>
                </a:solidFill>
              </a:rPr>
              <a:t>camino</a:t>
            </a:r>
          </a:p>
        </p:txBody>
      </p:sp>
      <p:sp>
        <p:nvSpPr>
          <p:cNvPr id="167" name="Flowchart: Document 122">
            <a:extLst>
              <a:ext uri="{FF2B5EF4-FFF2-40B4-BE49-F238E27FC236}">
                <a16:creationId xmlns:a16="http://schemas.microsoft.com/office/drawing/2014/main" id="{A890253F-325A-4AC7-AF5F-06FB890E8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455724" y="2105114"/>
            <a:ext cx="6858000" cy="2647778"/>
          </a:xfrm>
          <a:prstGeom prst="flowChartDocument">
            <a:avLst/>
          </a:prstGeom>
          <a:solidFill>
            <a:schemeClr val="accent5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rte en 3D de ondas">
            <a:extLst>
              <a:ext uri="{FF2B5EF4-FFF2-40B4-BE49-F238E27FC236}">
                <a16:creationId xmlns:a16="http://schemas.microsoft.com/office/drawing/2014/main" id="{BB835668-DAD5-B2A9-24C2-5C5CAE3570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80" r="9219" b="-2"/>
          <a:stretch/>
        </p:blipFill>
        <p:spPr>
          <a:xfrm>
            <a:off x="6025896" y="457200"/>
            <a:ext cx="5879592" cy="5879592"/>
          </a:xfrm>
          <a:custGeom>
            <a:avLst/>
            <a:gdLst/>
            <a:ahLst/>
            <a:cxnLst/>
            <a:rect l="l" t="t" r="r" b="b"/>
            <a:pathLst>
              <a:path w="5777910" h="5777910">
                <a:moveTo>
                  <a:pt x="2888955" y="0"/>
                </a:moveTo>
                <a:cubicBezTo>
                  <a:pt x="4484481" y="0"/>
                  <a:pt x="5777910" y="1293429"/>
                  <a:pt x="5777910" y="2888955"/>
                </a:cubicBezTo>
                <a:cubicBezTo>
                  <a:pt x="5777910" y="4484481"/>
                  <a:pt x="4484481" y="5777910"/>
                  <a:pt x="2888955" y="5777910"/>
                </a:cubicBezTo>
                <a:cubicBezTo>
                  <a:pt x="1293429" y="5777910"/>
                  <a:pt x="0" y="4484481"/>
                  <a:pt x="0" y="2888955"/>
                </a:cubicBezTo>
                <a:cubicBezTo>
                  <a:pt x="0" y="1293429"/>
                  <a:pt x="1293429" y="0"/>
                  <a:pt x="2888955" y="0"/>
                </a:cubicBez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B782EAB-157A-B521-848F-E2A8D0F295FE}"/>
              </a:ext>
            </a:extLst>
          </p:cNvPr>
          <p:cNvSpPr txBox="1"/>
          <p:nvPr/>
        </p:nvSpPr>
        <p:spPr>
          <a:xfrm>
            <a:off x="6933932" y="1302254"/>
            <a:ext cx="400352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/>
              <a:t>Martín García Valle</a:t>
            </a:r>
          </a:p>
          <a:p>
            <a:pPr algn="ctr"/>
            <a:r>
              <a:rPr lang="es-ES" sz="2800" dirty="0"/>
              <a:t>FP Grado Medio</a:t>
            </a:r>
          </a:p>
          <a:p>
            <a:pPr algn="ctr"/>
            <a:r>
              <a:rPr lang="es-ES" sz="2800" dirty="0"/>
              <a:t>SMR 1º</a:t>
            </a:r>
          </a:p>
        </p:txBody>
      </p:sp>
      <p:pic>
        <p:nvPicPr>
          <p:cNvPr id="7" name="CDD Tarea 5 Martin Garcia Valle">
            <a:hlinkClick r:id="" action="ppaction://media"/>
            <a:extLst>
              <a:ext uri="{FF2B5EF4-FFF2-40B4-BE49-F238E27FC236}">
                <a16:creationId xmlns:a16="http://schemas.microsoft.com/office/drawing/2014/main" id="{1556B527-7983-9D30-C718-CD6CCF027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15089" y="1440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neVTI">
  <a:themeElements>
    <a:clrScheme name="Custom 51">
      <a:dk1>
        <a:sysClr val="windowText" lastClr="000000"/>
      </a:dk1>
      <a:lt1>
        <a:sysClr val="window" lastClr="FFFFFF"/>
      </a:lt1>
      <a:dk2>
        <a:srgbClr val="12154E"/>
      </a:dk2>
      <a:lt2>
        <a:srgbClr val="EEEEEE"/>
      </a:lt2>
      <a:accent1>
        <a:srgbClr val="FD8686"/>
      </a:accent1>
      <a:accent2>
        <a:srgbClr val="B495C2"/>
      </a:accent2>
      <a:accent3>
        <a:srgbClr val="8F99BB"/>
      </a:accent3>
      <a:accent4>
        <a:srgbClr val="A3A3C1"/>
      </a:accent4>
      <a:accent5>
        <a:srgbClr val="7162FE"/>
      </a:accent5>
      <a:accent6>
        <a:srgbClr val="1EBE9B"/>
      </a:accent6>
      <a:hlink>
        <a:srgbClr val="EF08F7"/>
      </a:hlink>
      <a:folHlink>
        <a:srgbClr val="8477FE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SineVTI</vt:lpstr>
      <vt:lpstr>Instrucciones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64</cp:revision>
  <dcterms:created xsi:type="dcterms:W3CDTF">2023-06-18T09:27:11Z</dcterms:created>
  <dcterms:modified xsi:type="dcterms:W3CDTF">2023-06-18T09:56:05Z</dcterms:modified>
</cp:coreProperties>
</file>