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801884-A8D6-FB44-3987-5A9601049179}" v="337" dt="2023-06-18T09:50:53.3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55F9-11A3-4523-8F38-6BA37933791A}" type="datetime1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41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47DD-81F8-4128-9E50-04A9F2D3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564D1-2B83-4C0F-ACBA-E91472C50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A1D7D-D2EC-4ADB-9C65-191DEC82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757A-3EC2-4683-9080-1A460C37C843}" type="datetime1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CB571-86F9-474A-826A-75CC21C88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4F5F-50E6-4BB9-B848-EE2302C0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4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3F08DF-1C0D-4F53-A3AB-95D7B55FA0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D3BBD-C494-4E94-B189-319802A93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C0BD9-4BED-43D3-852F-B74B949A2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3539" y="6324600"/>
            <a:ext cx="2560220" cy="365125"/>
          </a:xfrm>
        </p:spPr>
        <p:txBody>
          <a:bodyPr/>
          <a:lstStyle/>
          <a:p>
            <a:fld id="{5CC8096C-64ED-4153-A483-5C02E44AD5C3}" type="datetime1">
              <a:rPr lang="en-US" smtClean="0"/>
              <a:t>6/18/2023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811DC-C725-4462-B622-DB96A898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319838"/>
            <a:ext cx="3982781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2D06-438F-4150-9238-E2FAEE5E2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25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/>
            </a:lvl1pPr>
            <a:lvl2pPr marL="228600" indent="-228600">
              <a:buFont typeface="Arial" panose="020B0604020202020204" pitchFamily="34" charset="0"/>
              <a:buChar char="•"/>
              <a:defRPr/>
            </a:lvl2pPr>
            <a:lvl3pPr marL="228600" indent="-228600">
              <a:buFont typeface="Arial" panose="020B0604020202020204" pitchFamily="34" charset="0"/>
              <a:buChar char="•"/>
              <a:defRPr/>
            </a:lvl3pPr>
            <a:lvl4pPr marL="228600" indent="-228600">
              <a:buFont typeface="Arial" panose="020B0604020202020204" pitchFamily="34" charset="0"/>
              <a:buChar char="•"/>
              <a:defRPr/>
            </a:lvl4pPr>
            <a:lvl5pPr marL="2286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D56B-6EBE-4E5F-99D9-2A3DBDF37D0A}" type="datetime1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126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09738"/>
            <a:ext cx="1089025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4589463"/>
            <a:ext cx="1089025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3F3CA-C7E3-432D-9282-18F13836509A}" type="datetime1">
              <a:rPr lang="en-US" smtClean="0"/>
              <a:t>6/18/2023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045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5562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E9C62-1337-40B8-BA50-E9F4861DB4BC}" type="datetime1">
              <a:rPr lang="en-US" smtClean="0"/>
              <a:t>6/18/2023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975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0863"/>
            <a:ext cx="5157787" cy="115093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01975"/>
            <a:ext cx="5157787" cy="3087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0863"/>
            <a:ext cx="5183188" cy="115093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101975"/>
            <a:ext cx="5183188" cy="3087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195EB-2DA3-4B24-8725-19BC22A7BE50}" type="datetime1">
              <a:rPr lang="en-US" smtClean="0"/>
              <a:t>6/18/2023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801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37E6-0076-4915-A5A8-B7C11FA4F374}" type="datetime1">
              <a:rPr lang="en-US" smtClean="0"/>
              <a:t>6/18/2023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486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F58F-C0B5-422A-8E5A-6B99E5D80F0A}" type="datetime1">
              <a:rPr lang="en-US" smtClean="0"/>
              <a:t>6/18/2023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887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981200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71800"/>
            <a:ext cx="3932237" cy="2897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5E655-9687-48DF-A33F-F8824CCCB5D1}" type="datetime1">
              <a:rPr lang="en-US" smtClean="0"/>
              <a:t>6/18/2023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4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2209799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71800"/>
            <a:ext cx="3932237" cy="2897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FD56A-AAB8-4544-A495-D0645413C9E3}" type="datetime1">
              <a:rPr lang="en-US" smtClean="0"/>
              <a:t>6/18/2023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71338-8BA2-4C79-A6C5-5A8E30081D0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137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ectangle 114">
            <a:extLst>
              <a:ext uri="{FF2B5EF4-FFF2-40B4-BE49-F238E27FC236}">
                <a16:creationId xmlns:a16="http://schemas.microsoft.com/office/drawing/2014/main" id="{A4798C7F-C8CA-4799-BF37-3AB4642CDB66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87F0794B-55D3-4D2D-BDE7-4688ED321E42}"/>
              </a:ext>
            </a:extLst>
          </p:cNvPr>
          <p:cNvGrpSpPr/>
          <p:nvPr/>
        </p:nvGrpSpPr>
        <p:grpSpPr>
          <a:xfrm>
            <a:off x="-11413" y="0"/>
            <a:ext cx="12214827" cy="6858000"/>
            <a:chOff x="-6214" y="-1"/>
            <a:chExt cx="12214827" cy="6858000"/>
          </a:xfrm>
        </p:grpSpPr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BE4C795B-1813-4CC6-B03F-8DD130BEAAB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E0F4C04D-5CD8-446B-BE3D-257172E6E4C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FDDC802E-606F-4F39-84B6-90DF0FE54461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2C5B0C75-0136-4A39-9AB6-0F02C4527810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C5ED2B52-3D40-46DE-8B54-99A4071578D8}"/>
                </a:ext>
              </a:extLst>
            </p:cNvPr>
            <p:cNvCxnSpPr>
              <a:cxnSpLocks/>
            </p:cNvCxnSpPr>
            <p:nvPr/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18BCEC75-1B6B-45B2-8041-8D933FCF60F5}"/>
                </a:ext>
              </a:extLst>
            </p:cNvPr>
            <p:cNvCxnSpPr>
              <a:cxnSpLocks/>
            </p:cNvCxnSpPr>
            <p:nvPr/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6A2FC789-056A-43CC-807E-4262CDC3E0F5}"/>
                </a:ext>
              </a:extLst>
            </p:cNvPr>
            <p:cNvCxnSpPr>
              <a:cxnSpLocks/>
            </p:cNvCxnSpPr>
            <p:nvPr/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48C32FD3-76B0-40E7-89F2-E9C523210AF4}"/>
                </a:ext>
              </a:extLst>
            </p:cNvPr>
            <p:cNvCxnSpPr>
              <a:cxnSpLocks/>
            </p:cNvCxnSpPr>
            <p:nvPr/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B82E9447-8362-426C-840A-B6F2231F7BCC}"/>
                </a:ext>
              </a:extLst>
            </p:cNvPr>
            <p:cNvCxnSpPr>
              <a:cxnSpLocks/>
            </p:cNvCxnSpPr>
            <p:nvPr/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2F141DC8-83CE-4C21-A5BA-E2FFF3D866EF}"/>
                </a:ext>
              </a:extLst>
            </p:cNvPr>
            <p:cNvCxnSpPr>
              <a:cxnSpLocks/>
            </p:cNvCxnSpPr>
            <p:nvPr/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512A697C-ECBC-40A9-AC69-BF96A34B91AF}"/>
                </a:ext>
              </a:extLst>
            </p:cNvPr>
            <p:cNvCxnSpPr>
              <a:cxnSpLocks/>
            </p:cNvCxnSpPr>
            <p:nvPr/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D2E988AF-5EFB-43D3-B93F-6E4F41A2C90B}"/>
                </a:ext>
              </a:extLst>
            </p:cNvPr>
            <p:cNvCxnSpPr>
              <a:cxnSpLocks/>
            </p:cNvCxnSpPr>
            <p:nvPr/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6B312C1B-AAE2-4A6D-ACC7-ABAA75D42854}"/>
                </a:ext>
              </a:extLst>
            </p:cNvPr>
            <p:cNvCxnSpPr>
              <a:cxnSpLocks/>
            </p:cNvCxnSpPr>
            <p:nvPr/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57B96146-61DA-44D6-A9DF-6DB41FCF2D80}"/>
                </a:ext>
              </a:extLst>
            </p:cNvPr>
            <p:cNvCxnSpPr>
              <a:cxnSpLocks/>
            </p:cNvCxnSpPr>
            <p:nvPr/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6B33F93D-4439-46EE-97C4-9CECAAFDCF60}"/>
                </a:ext>
              </a:extLst>
            </p:cNvPr>
            <p:cNvCxnSpPr>
              <a:cxnSpLocks/>
            </p:cNvCxnSpPr>
            <p:nvPr/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5914B275-A3D7-4BA4-B8CB-E7657100F3A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BD26EF3B-FBE7-4D57-8E01-553F50734A6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6CC1E671-BA54-4B31-9A2E-8F50BC57A2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A836A704-3624-4ABF-9A67-0F52C2F3EFB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5FDC385D-BA34-481F-A991-A776E0B1930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F1EF033A-D8FB-416B-AE51-4E098A27D68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17C17B48-F458-4E9B-9331-56FCDC5B6AB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07E44A4B-D453-46F0-A83D-AF0B33D5C59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346BEA9F-314B-440D-AE8D-21E1252EC5A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F15EAFD0-4869-4612-ACDE-ABC703104E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A0F26706-7F23-4FF0-9CAF-F3C4F47C11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C0195A72-345A-4E88-8D71-14DB3D1B607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0DBF51A6-A3BC-49FE-BB01-E8992811774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A78DF911-744C-419B-83DC-39F270BBF41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9" name="Freeform: Shape 148">
            <a:extLst>
              <a:ext uri="{FF2B5EF4-FFF2-40B4-BE49-F238E27FC236}">
                <a16:creationId xmlns:a16="http://schemas.microsoft.com/office/drawing/2014/main" id="{216BB147-20D5-4D93-BDA5-1BC614D6A4B2}"/>
              </a:ext>
            </a:extLst>
          </p:cNvPr>
          <p:cNvSpPr/>
          <p:nvPr/>
        </p:nvSpPr>
        <p:spPr>
          <a:xfrm>
            <a:off x="-6214" y="5014716"/>
            <a:ext cx="2800124" cy="1843284"/>
          </a:xfrm>
          <a:custGeom>
            <a:avLst/>
            <a:gdLst>
              <a:gd name="connsiteX0" fmla="*/ 375358 w 2800124"/>
              <a:gd name="connsiteY0" fmla="*/ 0 h 1843284"/>
              <a:gd name="connsiteX1" fmla="*/ 2781298 w 2800124"/>
              <a:gd name="connsiteY1" fmla="*/ 1770066 h 1843284"/>
              <a:gd name="connsiteX2" fmla="*/ 2800124 w 2800124"/>
              <a:gd name="connsiteY2" fmla="*/ 1843284 h 1843284"/>
              <a:gd name="connsiteX3" fmla="*/ 1987869 w 2800124"/>
              <a:gd name="connsiteY3" fmla="*/ 1843284 h 1843284"/>
              <a:gd name="connsiteX4" fmla="*/ 1986195 w 2800124"/>
              <a:gd name="connsiteY4" fmla="*/ 1838711 h 1843284"/>
              <a:gd name="connsiteX5" fmla="*/ 375357 w 2800124"/>
              <a:gd name="connsiteY5" fmla="*/ 770976 h 1843284"/>
              <a:gd name="connsiteX6" fmla="*/ 23030 w 2800124"/>
              <a:gd name="connsiteY6" fmla="*/ 806494 h 1843284"/>
              <a:gd name="connsiteX7" fmla="*/ 0 w 2800124"/>
              <a:gd name="connsiteY7" fmla="*/ 812415 h 1843284"/>
              <a:gd name="connsiteX8" fmla="*/ 0 w 2800124"/>
              <a:gd name="connsiteY8" fmla="*/ 30983 h 1843284"/>
              <a:gd name="connsiteX9" fmla="*/ 117785 w 2800124"/>
              <a:gd name="connsiteY9" fmla="*/ 13007 h 1843284"/>
              <a:gd name="connsiteX10" fmla="*/ 375358 w 2800124"/>
              <a:gd name="connsiteY10" fmla="*/ 0 h 184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00124" h="1843284">
                <a:moveTo>
                  <a:pt x="375358" y="0"/>
                </a:moveTo>
                <a:cubicBezTo>
                  <a:pt x="1505802" y="0"/>
                  <a:pt x="2462339" y="744579"/>
                  <a:pt x="2781298" y="1770066"/>
                </a:cubicBezTo>
                <a:lnTo>
                  <a:pt x="2800124" y="1843284"/>
                </a:lnTo>
                <a:lnTo>
                  <a:pt x="1987869" y="1843284"/>
                </a:lnTo>
                <a:lnTo>
                  <a:pt x="1986195" y="1838711"/>
                </a:lnTo>
                <a:cubicBezTo>
                  <a:pt x="1720801" y="1211248"/>
                  <a:pt x="1099494" y="770976"/>
                  <a:pt x="375357" y="770976"/>
                </a:cubicBezTo>
                <a:cubicBezTo>
                  <a:pt x="254668" y="770976"/>
                  <a:pt x="136835" y="783206"/>
                  <a:pt x="23030" y="806494"/>
                </a:cubicBezTo>
                <a:lnTo>
                  <a:pt x="0" y="812415"/>
                </a:lnTo>
                <a:lnTo>
                  <a:pt x="0" y="30983"/>
                </a:lnTo>
                <a:lnTo>
                  <a:pt x="117785" y="13007"/>
                </a:lnTo>
                <a:cubicBezTo>
                  <a:pt x="202473" y="4406"/>
                  <a:pt x="288401" y="0"/>
                  <a:pt x="375358" y="0"/>
                </a:cubicBezTo>
                <a:close/>
              </a:path>
            </a:pathLst>
          </a:custGeom>
          <a:solidFill>
            <a:schemeClr val="accent5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5"/>
            <a:ext cx="107229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107229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24600"/>
            <a:ext cx="2560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193BAB95-8DA7-460B-B00A-7037C8394FB0}" type="datetime1">
              <a:rPr lang="en-US" smtClean="0"/>
              <a:pPr/>
              <a:t>6/18/2023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00861" y="6319838"/>
            <a:ext cx="39827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90806" y="6324600"/>
            <a:ext cx="7990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11A71338-8BA2-4C79-A6C5-5A8E30081D0C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0A253F60-DE40-4508-A37A-61331DF1DD5D}"/>
              </a:ext>
            </a:extLst>
          </p:cNvPr>
          <p:cNvSpPr/>
          <p:nvPr/>
        </p:nvSpPr>
        <p:spPr>
          <a:xfrm>
            <a:off x="7979728" y="0"/>
            <a:ext cx="4209224" cy="1650549"/>
          </a:xfrm>
          <a:custGeom>
            <a:avLst/>
            <a:gdLst>
              <a:gd name="connsiteX0" fmla="*/ 0 w 4209224"/>
              <a:gd name="connsiteY0" fmla="*/ 0 h 1650549"/>
              <a:gd name="connsiteX1" fmla="*/ 846445 w 4209224"/>
              <a:gd name="connsiteY1" fmla="*/ 0 h 1650549"/>
              <a:gd name="connsiteX2" fmla="*/ 912542 w 4209224"/>
              <a:gd name="connsiteY2" fmla="*/ 108799 h 1650549"/>
              <a:gd name="connsiteX3" fmla="*/ 2362195 w 4209224"/>
              <a:gd name="connsiteY3" fmla="*/ 879573 h 1650549"/>
              <a:gd name="connsiteX4" fmla="*/ 3811848 w 4209224"/>
              <a:gd name="connsiteY4" fmla="*/ 108799 h 1650549"/>
              <a:gd name="connsiteX5" fmla="*/ 3877945 w 4209224"/>
              <a:gd name="connsiteY5" fmla="*/ 0 h 1650549"/>
              <a:gd name="connsiteX6" fmla="*/ 4209224 w 4209224"/>
              <a:gd name="connsiteY6" fmla="*/ 0 h 1650549"/>
              <a:gd name="connsiteX7" fmla="*/ 4209224 w 4209224"/>
              <a:gd name="connsiteY7" fmla="*/ 840421 h 1650549"/>
              <a:gd name="connsiteX8" fmla="*/ 4143538 w 4209224"/>
              <a:gd name="connsiteY8" fmla="*/ 912693 h 1650549"/>
              <a:gd name="connsiteX9" fmla="*/ 2362196 w 4209224"/>
              <a:gd name="connsiteY9" fmla="*/ 1650549 h 1650549"/>
              <a:gd name="connsiteX10" fmla="*/ 40969 w 4209224"/>
              <a:gd name="connsiteY10" fmla="*/ 111937 h 165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09224" h="1650549">
                <a:moveTo>
                  <a:pt x="0" y="0"/>
                </a:moveTo>
                <a:lnTo>
                  <a:pt x="846445" y="0"/>
                </a:lnTo>
                <a:lnTo>
                  <a:pt x="912542" y="108799"/>
                </a:lnTo>
                <a:cubicBezTo>
                  <a:pt x="1226710" y="573829"/>
                  <a:pt x="1758748" y="879573"/>
                  <a:pt x="2362195" y="879573"/>
                </a:cubicBezTo>
                <a:cubicBezTo>
                  <a:pt x="2965642" y="879573"/>
                  <a:pt x="3497680" y="573829"/>
                  <a:pt x="3811848" y="108799"/>
                </a:cubicBezTo>
                <a:lnTo>
                  <a:pt x="3877945" y="0"/>
                </a:lnTo>
                <a:lnTo>
                  <a:pt x="4209224" y="0"/>
                </a:lnTo>
                <a:lnTo>
                  <a:pt x="4209224" y="840421"/>
                </a:lnTo>
                <a:lnTo>
                  <a:pt x="4143538" y="912693"/>
                </a:lnTo>
                <a:cubicBezTo>
                  <a:pt x="3687653" y="1368578"/>
                  <a:pt x="3057854" y="1650549"/>
                  <a:pt x="2362196" y="1650549"/>
                </a:cubicBezTo>
                <a:cubicBezTo>
                  <a:pt x="1318710" y="1650549"/>
                  <a:pt x="423404" y="1016115"/>
                  <a:pt x="40969" y="111937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071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84" r:id="rId4"/>
    <p:sldLayoutId id="2147483685" r:id="rId5"/>
    <p:sldLayoutId id="2147483690" r:id="rId6"/>
    <p:sldLayoutId id="2147483686" r:id="rId7"/>
    <p:sldLayoutId id="2147483687" r:id="rId8"/>
    <p:sldLayoutId id="2147483688" r:id="rId9"/>
    <p:sldLayoutId id="2147483689" r:id="rId10"/>
    <p:sldLayoutId id="214748369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286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bg1"/>
        </a:buClr>
        <a:buSzPct val="75000"/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Rectangle 15">
            <a:extLst>
              <a:ext uri="{FF2B5EF4-FFF2-40B4-BE49-F238E27FC236}">
                <a16:creationId xmlns:a16="http://schemas.microsoft.com/office/drawing/2014/main" id="{A4798C7F-C8CA-4799-BF37-3AB4642CDB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7162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49" name="Group 17">
            <a:extLst>
              <a:ext uri="{FF2B5EF4-FFF2-40B4-BE49-F238E27FC236}">
                <a16:creationId xmlns:a16="http://schemas.microsoft.com/office/drawing/2014/main" id="{87F0794B-55D3-4D2D-BDE7-4688ED321E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E4C795B-1813-4CC6-B03F-8DD130BEA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9">
              <a:extLst>
                <a:ext uri="{FF2B5EF4-FFF2-40B4-BE49-F238E27FC236}">
                  <a16:creationId xmlns:a16="http://schemas.microsoft.com/office/drawing/2014/main" id="{E0F4C04D-5CD8-446B-BE3D-257172E6E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DDC802E-606F-4F39-84B6-90DF0FE544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21">
              <a:extLst>
                <a:ext uri="{FF2B5EF4-FFF2-40B4-BE49-F238E27FC236}">
                  <a16:creationId xmlns:a16="http://schemas.microsoft.com/office/drawing/2014/main" id="{2C5B0C75-0136-4A39-9AB6-0F02C45278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5ED2B52-3D40-46DE-8B54-99A4071578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23">
              <a:extLst>
                <a:ext uri="{FF2B5EF4-FFF2-40B4-BE49-F238E27FC236}">
                  <a16:creationId xmlns:a16="http://schemas.microsoft.com/office/drawing/2014/main" id="{18BCEC75-1B6B-45B2-8041-8D933FCF60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24">
              <a:extLst>
                <a:ext uri="{FF2B5EF4-FFF2-40B4-BE49-F238E27FC236}">
                  <a16:creationId xmlns:a16="http://schemas.microsoft.com/office/drawing/2014/main" id="{6A2FC789-056A-43CC-807E-4262CDC3E0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25">
              <a:extLst>
                <a:ext uri="{FF2B5EF4-FFF2-40B4-BE49-F238E27FC236}">
                  <a16:creationId xmlns:a16="http://schemas.microsoft.com/office/drawing/2014/main" id="{48C32FD3-76B0-40E7-89F2-E9C523210A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26">
              <a:extLst>
                <a:ext uri="{FF2B5EF4-FFF2-40B4-BE49-F238E27FC236}">
                  <a16:creationId xmlns:a16="http://schemas.microsoft.com/office/drawing/2014/main" id="{B82E9447-8362-426C-840A-B6F2231F7B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27">
              <a:extLst>
                <a:ext uri="{FF2B5EF4-FFF2-40B4-BE49-F238E27FC236}">
                  <a16:creationId xmlns:a16="http://schemas.microsoft.com/office/drawing/2014/main" id="{2F141DC8-83CE-4C21-A5BA-E2FFF3D86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12A697C-ECBC-40A9-AC69-BF96A34B9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29">
              <a:extLst>
                <a:ext uri="{FF2B5EF4-FFF2-40B4-BE49-F238E27FC236}">
                  <a16:creationId xmlns:a16="http://schemas.microsoft.com/office/drawing/2014/main" id="{D2E988AF-5EFB-43D3-B93F-6E4F41A2C9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B312C1B-AAE2-4A6D-ACC7-ABAA75D428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7B96146-61DA-44D6-A9DF-6DB41FCF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6B33F93D-4439-46EE-97C4-9CECAAFDCF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5914B275-A3D7-4BA4-B8CB-E7657100F3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BD26EF3B-FBE7-4D57-8E01-553F50734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6CC1E671-BA54-4B31-9A2E-8F50BC57A2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A836A704-3624-4ABF-9A67-0F52C2F3EF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FDC385D-BA34-481F-A991-A776E0B193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38">
              <a:extLst>
                <a:ext uri="{FF2B5EF4-FFF2-40B4-BE49-F238E27FC236}">
                  <a16:creationId xmlns:a16="http://schemas.microsoft.com/office/drawing/2014/main" id="{F1EF033A-D8FB-416B-AE51-4E098A27D6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17C17B48-F458-4E9B-9331-56FCDC5B6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07E44A4B-D453-46F0-A83D-AF0B33D5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346BEA9F-314B-440D-AE8D-21E1252EC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F15EAFD0-4869-4612-ACDE-ABC703104E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0F26706-7F23-4FF0-9CAF-F3C4F47C1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C0195A72-345A-4E88-8D71-14DB3D1B6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0DBF51A6-A3BC-49FE-BB01-E899281177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A78DF911-744C-419B-83DC-39F270BBF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9" name="Freeform: Shape 48">
            <a:extLst>
              <a:ext uri="{FF2B5EF4-FFF2-40B4-BE49-F238E27FC236}">
                <a16:creationId xmlns:a16="http://schemas.microsoft.com/office/drawing/2014/main" id="{216BB147-20D5-4D93-BDA5-1BC614D6A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214" y="5014716"/>
            <a:ext cx="2800124" cy="1843284"/>
          </a:xfrm>
          <a:custGeom>
            <a:avLst/>
            <a:gdLst>
              <a:gd name="connsiteX0" fmla="*/ 375358 w 2800124"/>
              <a:gd name="connsiteY0" fmla="*/ 0 h 1843284"/>
              <a:gd name="connsiteX1" fmla="*/ 2781298 w 2800124"/>
              <a:gd name="connsiteY1" fmla="*/ 1770066 h 1843284"/>
              <a:gd name="connsiteX2" fmla="*/ 2800124 w 2800124"/>
              <a:gd name="connsiteY2" fmla="*/ 1843284 h 1843284"/>
              <a:gd name="connsiteX3" fmla="*/ 1987869 w 2800124"/>
              <a:gd name="connsiteY3" fmla="*/ 1843284 h 1843284"/>
              <a:gd name="connsiteX4" fmla="*/ 1986195 w 2800124"/>
              <a:gd name="connsiteY4" fmla="*/ 1838711 h 1843284"/>
              <a:gd name="connsiteX5" fmla="*/ 375357 w 2800124"/>
              <a:gd name="connsiteY5" fmla="*/ 770976 h 1843284"/>
              <a:gd name="connsiteX6" fmla="*/ 23030 w 2800124"/>
              <a:gd name="connsiteY6" fmla="*/ 806494 h 1843284"/>
              <a:gd name="connsiteX7" fmla="*/ 0 w 2800124"/>
              <a:gd name="connsiteY7" fmla="*/ 812415 h 1843284"/>
              <a:gd name="connsiteX8" fmla="*/ 0 w 2800124"/>
              <a:gd name="connsiteY8" fmla="*/ 30983 h 1843284"/>
              <a:gd name="connsiteX9" fmla="*/ 117785 w 2800124"/>
              <a:gd name="connsiteY9" fmla="*/ 13007 h 1843284"/>
              <a:gd name="connsiteX10" fmla="*/ 375358 w 2800124"/>
              <a:gd name="connsiteY10" fmla="*/ 0 h 1843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00124" h="1843284">
                <a:moveTo>
                  <a:pt x="375358" y="0"/>
                </a:moveTo>
                <a:cubicBezTo>
                  <a:pt x="1505802" y="0"/>
                  <a:pt x="2462339" y="744579"/>
                  <a:pt x="2781298" y="1770066"/>
                </a:cubicBezTo>
                <a:lnTo>
                  <a:pt x="2800124" y="1843284"/>
                </a:lnTo>
                <a:lnTo>
                  <a:pt x="1987869" y="1843284"/>
                </a:lnTo>
                <a:lnTo>
                  <a:pt x="1986195" y="1838711"/>
                </a:lnTo>
                <a:cubicBezTo>
                  <a:pt x="1720801" y="1211248"/>
                  <a:pt x="1099494" y="770976"/>
                  <a:pt x="375357" y="770976"/>
                </a:cubicBezTo>
                <a:cubicBezTo>
                  <a:pt x="254668" y="770976"/>
                  <a:pt x="136835" y="783206"/>
                  <a:pt x="23030" y="806494"/>
                </a:cubicBezTo>
                <a:lnTo>
                  <a:pt x="0" y="812415"/>
                </a:lnTo>
                <a:lnTo>
                  <a:pt x="0" y="30983"/>
                </a:lnTo>
                <a:lnTo>
                  <a:pt x="117785" y="13007"/>
                </a:lnTo>
                <a:cubicBezTo>
                  <a:pt x="202473" y="4406"/>
                  <a:pt x="288401" y="0"/>
                  <a:pt x="375358" y="0"/>
                </a:cubicBezTo>
                <a:close/>
              </a:path>
            </a:pathLst>
          </a:custGeom>
          <a:solidFill>
            <a:schemeClr val="accent5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0" name="Freeform: Shape 50">
            <a:extLst>
              <a:ext uri="{FF2B5EF4-FFF2-40B4-BE49-F238E27FC236}">
                <a16:creationId xmlns:a16="http://schemas.microsoft.com/office/drawing/2014/main" id="{0A253F60-DE40-4508-A37A-61331DF1D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9728" y="0"/>
            <a:ext cx="4209224" cy="1650549"/>
          </a:xfrm>
          <a:custGeom>
            <a:avLst/>
            <a:gdLst>
              <a:gd name="connsiteX0" fmla="*/ 0 w 4209224"/>
              <a:gd name="connsiteY0" fmla="*/ 0 h 1650549"/>
              <a:gd name="connsiteX1" fmla="*/ 846445 w 4209224"/>
              <a:gd name="connsiteY1" fmla="*/ 0 h 1650549"/>
              <a:gd name="connsiteX2" fmla="*/ 912542 w 4209224"/>
              <a:gd name="connsiteY2" fmla="*/ 108799 h 1650549"/>
              <a:gd name="connsiteX3" fmla="*/ 2362195 w 4209224"/>
              <a:gd name="connsiteY3" fmla="*/ 879573 h 1650549"/>
              <a:gd name="connsiteX4" fmla="*/ 3811848 w 4209224"/>
              <a:gd name="connsiteY4" fmla="*/ 108799 h 1650549"/>
              <a:gd name="connsiteX5" fmla="*/ 3877945 w 4209224"/>
              <a:gd name="connsiteY5" fmla="*/ 0 h 1650549"/>
              <a:gd name="connsiteX6" fmla="*/ 4209224 w 4209224"/>
              <a:gd name="connsiteY6" fmla="*/ 0 h 1650549"/>
              <a:gd name="connsiteX7" fmla="*/ 4209224 w 4209224"/>
              <a:gd name="connsiteY7" fmla="*/ 840421 h 1650549"/>
              <a:gd name="connsiteX8" fmla="*/ 4143538 w 4209224"/>
              <a:gd name="connsiteY8" fmla="*/ 912693 h 1650549"/>
              <a:gd name="connsiteX9" fmla="*/ 2362196 w 4209224"/>
              <a:gd name="connsiteY9" fmla="*/ 1650549 h 1650549"/>
              <a:gd name="connsiteX10" fmla="*/ 40969 w 4209224"/>
              <a:gd name="connsiteY10" fmla="*/ 111937 h 165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09224" h="1650549">
                <a:moveTo>
                  <a:pt x="0" y="0"/>
                </a:moveTo>
                <a:lnTo>
                  <a:pt x="846445" y="0"/>
                </a:lnTo>
                <a:lnTo>
                  <a:pt x="912542" y="108799"/>
                </a:lnTo>
                <a:cubicBezTo>
                  <a:pt x="1226710" y="573829"/>
                  <a:pt x="1758748" y="879573"/>
                  <a:pt x="2362195" y="879573"/>
                </a:cubicBezTo>
                <a:cubicBezTo>
                  <a:pt x="2965642" y="879573"/>
                  <a:pt x="3497680" y="573829"/>
                  <a:pt x="3811848" y="108799"/>
                </a:cubicBezTo>
                <a:lnTo>
                  <a:pt x="3877945" y="0"/>
                </a:lnTo>
                <a:lnTo>
                  <a:pt x="4209224" y="0"/>
                </a:lnTo>
                <a:lnTo>
                  <a:pt x="4209224" y="840421"/>
                </a:lnTo>
                <a:lnTo>
                  <a:pt x="4143538" y="912693"/>
                </a:lnTo>
                <a:cubicBezTo>
                  <a:pt x="3687653" y="1368578"/>
                  <a:pt x="3057854" y="1650549"/>
                  <a:pt x="2362196" y="1650549"/>
                </a:cubicBezTo>
                <a:cubicBezTo>
                  <a:pt x="1318710" y="1650549"/>
                  <a:pt x="423404" y="1016115"/>
                  <a:pt x="40969" y="111937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1" name="Freeform: Shape 52">
            <a:extLst>
              <a:ext uri="{FF2B5EF4-FFF2-40B4-BE49-F238E27FC236}">
                <a16:creationId xmlns:a16="http://schemas.microsoft.com/office/drawing/2014/main" id="{9A0D6220-3DFE-4182-9152-9135493A6B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9728" y="0"/>
            <a:ext cx="4209224" cy="1650549"/>
          </a:xfrm>
          <a:custGeom>
            <a:avLst/>
            <a:gdLst>
              <a:gd name="connsiteX0" fmla="*/ 0 w 4209224"/>
              <a:gd name="connsiteY0" fmla="*/ 0 h 1650549"/>
              <a:gd name="connsiteX1" fmla="*/ 846445 w 4209224"/>
              <a:gd name="connsiteY1" fmla="*/ 0 h 1650549"/>
              <a:gd name="connsiteX2" fmla="*/ 912542 w 4209224"/>
              <a:gd name="connsiteY2" fmla="*/ 108799 h 1650549"/>
              <a:gd name="connsiteX3" fmla="*/ 2362195 w 4209224"/>
              <a:gd name="connsiteY3" fmla="*/ 879573 h 1650549"/>
              <a:gd name="connsiteX4" fmla="*/ 3811848 w 4209224"/>
              <a:gd name="connsiteY4" fmla="*/ 108799 h 1650549"/>
              <a:gd name="connsiteX5" fmla="*/ 3877945 w 4209224"/>
              <a:gd name="connsiteY5" fmla="*/ 0 h 1650549"/>
              <a:gd name="connsiteX6" fmla="*/ 4209224 w 4209224"/>
              <a:gd name="connsiteY6" fmla="*/ 0 h 1650549"/>
              <a:gd name="connsiteX7" fmla="*/ 4209224 w 4209224"/>
              <a:gd name="connsiteY7" fmla="*/ 840421 h 1650549"/>
              <a:gd name="connsiteX8" fmla="*/ 4143538 w 4209224"/>
              <a:gd name="connsiteY8" fmla="*/ 912693 h 1650549"/>
              <a:gd name="connsiteX9" fmla="*/ 2362196 w 4209224"/>
              <a:gd name="connsiteY9" fmla="*/ 1650549 h 1650549"/>
              <a:gd name="connsiteX10" fmla="*/ 40969 w 4209224"/>
              <a:gd name="connsiteY10" fmla="*/ 111937 h 165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09224" h="1650549">
                <a:moveTo>
                  <a:pt x="0" y="0"/>
                </a:moveTo>
                <a:lnTo>
                  <a:pt x="846445" y="0"/>
                </a:lnTo>
                <a:lnTo>
                  <a:pt x="912542" y="108799"/>
                </a:lnTo>
                <a:cubicBezTo>
                  <a:pt x="1226710" y="573829"/>
                  <a:pt x="1758748" y="879573"/>
                  <a:pt x="2362195" y="879573"/>
                </a:cubicBezTo>
                <a:cubicBezTo>
                  <a:pt x="2965642" y="879573"/>
                  <a:pt x="3497680" y="573829"/>
                  <a:pt x="3811848" y="108799"/>
                </a:cubicBezTo>
                <a:lnTo>
                  <a:pt x="3877945" y="0"/>
                </a:lnTo>
                <a:lnTo>
                  <a:pt x="4209224" y="0"/>
                </a:lnTo>
                <a:lnTo>
                  <a:pt x="4209224" y="840421"/>
                </a:lnTo>
                <a:lnTo>
                  <a:pt x="4143538" y="912693"/>
                </a:lnTo>
                <a:cubicBezTo>
                  <a:pt x="3687653" y="1368578"/>
                  <a:pt x="3057854" y="1650549"/>
                  <a:pt x="2362196" y="1650549"/>
                </a:cubicBezTo>
                <a:cubicBezTo>
                  <a:pt x="1318710" y="1650549"/>
                  <a:pt x="423404" y="1016115"/>
                  <a:pt x="40969" y="111937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62" name="Group 54">
            <a:extLst>
              <a:ext uri="{FF2B5EF4-FFF2-40B4-BE49-F238E27FC236}">
                <a16:creationId xmlns:a16="http://schemas.microsoft.com/office/drawing/2014/main" id="{44C729BC-90F1-4823-A305-F6F124E93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640014BD-8822-4EFD-B887-1E95DBBB4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1E9445DF-509C-4993-834C-4A95C90E3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FDCB110E-203A-4D63-810B-7AB453AB9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F264073E-6737-44FE-BC04-BFEE371334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6DA24A7E-F63B-4B87-ABA5-BDD8F8F65F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9CC2C5D2-CEDF-4390-A89D-71DBD7C377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8956D0DF-B8DD-44AB-A831-329B2973EE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7AB17CF4-098C-43B0-A0E0-235CEB55FB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D3CA7C27-06AF-4DB3-A3B2-F81C41D52B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8BD2BB17-7774-4215-872F-9CF37633BB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2E1C172-AA18-42F1-B952-4791B50351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C9D5EBAC-D904-4410-A575-1A2B810D88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8B38425E-0189-47B9-9F42-67DC5386E3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E6584C8E-A8AC-49AB-8E5B-337E14D4F8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E8FCDC21-75B9-4F36-AEB4-186CDD994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79AAC1FD-FBB6-4E21-A267-E4B9029BB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20FDEAF3-AB6A-41DF-BF11-2451208180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29F9892F-F26B-4C6F-A949-097D3EBC7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FCCA59EA-5156-402B-82A4-AAE14B2D9A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31E175D8-17F1-46B8-807F-89A75CD4D9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5AE169C4-F6B2-44D0-A73C-88C304E8A3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2CE19136-3F8D-4350-A424-8241923BCD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CF937350-E379-4C45-BC56-20808BBED3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FE4F6988-3981-46A0-B744-EE972197D4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EDB419A9-FCB9-4B39-8D9E-91CC0B8E77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7D6861DB-43A8-4624-9ECC-5A96BE3AF1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4AFBD701-C20E-441D-8596-4BBBF49556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73C41C88-00F9-45AF-8D64-37BA70969B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E6420BDA-21B9-4B17-A82E-A9EB28138A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2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63" name="Rectangle 85">
            <a:extLst>
              <a:ext uri="{FF2B5EF4-FFF2-40B4-BE49-F238E27FC236}">
                <a16:creationId xmlns:a16="http://schemas.microsoft.com/office/drawing/2014/main" id="{57B73489-D0E4-4C8B-884B-43A00CCD33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64" name="Rectangle 87">
            <a:extLst>
              <a:ext uri="{FF2B5EF4-FFF2-40B4-BE49-F238E27FC236}">
                <a16:creationId xmlns:a16="http://schemas.microsoft.com/office/drawing/2014/main" id="{1C582B07-D0F0-4B6B-A5D9-D2F192CB3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65" name="Right Triangle 89">
            <a:extLst>
              <a:ext uri="{FF2B5EF4-FFF2-40B4-BE49-F238E27FC236}">
                <a16:creationId xmlns:a16="http://schemas.microsoft.com/office/drawing/2014/main" id="{DA1A4301-6FFC-4C82-A1FA-7634D8CAA8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77931" y="1559140"/>
            <a:ext cx="568289" cy="568289"/>
          </a:xfrm>
          <a:prstGeom prst="rtTriangle">
            <a:avLst/>
          </a:prstGeom>
          <a:solidFill>
            <a:schemeClr val="accent5">
              <a:lumMod val="50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6" name="Group 91">
            <a:extLst>
              <a:ext uri="{FF2B5EF4-FFF2-40B4-BE49-F238E27FC236}">
                <a16:creationId xmlns:a16="http://schemas.microsoft.com/office/drawing/2014/main" id="{8323DD1D-77DE-48B2-A0A0-626580153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14827" cy="6858000"/>
            <a:chOff x="-6214" y="-1"/>
            <a:chExt cx="12214827" cy="6858000"/>
          </a:xfrm>
        </p:grpSpPr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5C230063-C474-48F9-AD35-F649415C22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6251EB77-6139-46FD-BABC-8576465948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A8177B72-4955-469C-BAF0-E076263794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C09269C7-DB34-4A8C-BAC9-2496A058B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FFA42117-D401-4236-8EAA-EC9095D4C6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196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6746B91E-6053-4974-B374-9D1B8FBD70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9140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ED5DA8D3-12FB-4731-BDBC-93B6113D0C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9084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7D16B49A-4893-4729-87B8-9A0B8E592D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9028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406D93EE-2329-4706-89C0-BB6C94A39A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8971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3DC3E76F-2DB4-40DA-8C45-943861B172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18915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F56318F6-E559-4DA6-95C0-D2BB10BA64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188594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83243B57-CFAA-461A-AE56-A61CF60F3A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188032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86AEACE9-7BE6-4FC5-9686-47F15ABA56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187470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5DCAE5B4-5700-44A8-91DA-D8415FB04F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86908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F2F9D9C9-D01B-4870-8B33-310D77DF5B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18634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905DDC7F-2142-41F1-B1E3-A37A0B6FD1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51B19576-1AA2-4552-8D7D-831B137814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C504D005-AC5D-4160-8184-5BB45CE004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2890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DA540368-C5A6-4F28-A60E-763362A6E5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8609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767B4722-C810-495C-BB11-45141E367D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4328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83B1706B-6FE4-44FB-B429-E59AE3B16D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40047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F9DD5DAD-1CA2-48BA-94BF-70B1AC2BB5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95766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076A21FA-0159-4468-9737-BDBD342618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51485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0870688F-0FB0-4A4A-9F90-7EAE14CAE2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07204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8F7D7D25-8970-4DD6-A3D7-0D550BA85C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62923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8B480E32-418E-4DE3-B6E7-2F803A2C75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18642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0985F833-A609-4B9C-A0D7-6DF88DB7BA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743616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DAA9A587-B078-4028-A924-4A6DDDA2C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1E2E5E8E-3025-4C93-9E63-9C47C5BBA9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248400"/>
              <a:ext cx="12192000" cy="0"/>
            </a:xfrm>
            <a:prstGeom prst="line">
              <a:avLst/>
            </a:prstGeom>
            <a:ln w="19050">
              <a:solidFill>
                <a:schemeClr val="accent2">
                  <a:alpha val="1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7200" y="725469"/>
            <a:ext cx="4952999" cy="224761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/>
              <a:t>Instrucciones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CF30B70-9C25-4262-60D5-C61FB1BC3C5A}"/>
              </a:ext>
            </a:extLst>
          </p:cNvPr>
          <p:cNvSpPr txBox="1"/>
          <p:nvPr/>
        </p:nvSpPr>
        <p:spPr>
          <a:xfrm>
            <a:off x="457200" y="3264832"/>
            <a:ext cx="4952999" cy="300949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 lnSpcReduction="10000"/>
          </a:bodyPr>
          <a:lstStyle/>
          <a:p>
            <a:pPr marL="228600" indent="-228600">
              <a:spcAft>
                <a:spcPts val="600"/>
              </a:spcAft>
              <a:buClr>
                <a:schemeClr val="bg1"/>
              </a:buClr>
              <a:buSzPct val="75000"/>
              <a:buFont typeface="+mj-lt"/>
              <a:buAutoNum type="arabicPeriod"/>
            </a:pPr>
            <a:r>
              <a:rPr lang="en-US" sz="1500" b="1" dirty="0">
                <a:solidFill>
                  <a:srgbClr val="FFFFFF"/>
                </a:solidFill>
              </a:rPr>
              <a:t>Lee </a:t>
            </a:r>
            <a:r>
              <a:rPr lang="en-US" sz="1500" b="1" dirty="0" err="1">
                <a:solidFill>
                  <a:srgbClr val="FFFFFF"/>
                </a:solidFill>
              </a:rPr>
              <a:t>atentamente</a:t>
            </a:r>
            <a:r>
              <a:rPr lang="en-US" sz="1500" b="1" dirty="0">
                <a:solidFill>
                  <a:srgbClr val="FFFFFF"/>
                </a:solidFill>
              </a:rPr>
              <a:t> las </a:t>
            </a:r>
            <a:r>
              <a:rPr lang="en-US" sz="1500" b="1" dirty="0" err="1">
                <a:solidFill>
                  <a:srgbClr val="FFFFFF"/>
                </a:solidFill>
              </a:rPr>
              <a:t>instrucciones</a:t>
            </a:r>
            <a:r>
              <a:rPr lang="en-US" sz="1500" b="1" dirty="0">
                <a:solidFill>
                  <a:srgbClr val="FFFFFF"/>
                </a:solidFill>
              </a:rPr>
              <a:t> a </a:t>
            </a:r>
            <a:r>
              <a:rPr lang="en-US" sz="1500" b="1" dirty="0" err="1">
                <a:solidFill>
                  <a:srgbClr val="FFFFFF"/>
                </a:solidFill>
              </a:rPr>
              <a:t>realizar</a:t>
            </a:r>
          </a:p>
          <a:p>
            <a:pPr marL="228600" indent="-228600">
              <a:spcAft>
                <a:spcPts val="600"/>
              </a:spcAft>
              <a:buClr>
                <a:schemeClr val="bg1"/>
              </a:buClr>
              <a:buSzPct val="75000"/>
              <a:buFont typeface="+mj-lt"/>
              <a:buAutoNum type="arabicPeriod"/>
            </a:pPr>
            <a:r>
              <a:rPr lang="en-US" sz="1500" b="1" dirty="0">
                <a:solidFill>
                  <a:srgbClr val="FFFFFF"/>
                </a:solidFill>
              </a:rPr>
              <a:t>Si no </a:t>
            </a:r>
            <a:r>
              <a:rPr lang="en-US" sz="1500" b="1" dirty="0" err="1">
                <a:solidFill>
                  <a:srgbClr val="FFFFFF"/>
                </a:solidFill>
              </a:rPr>
              <a:t>entiendes</a:t>
            </a:r>
            <a:r>
              <a:rPr lang="en-US" sz="1500" b="1" dirty="0">
                <a:solidFill>
                  <a:srgbClr val="FFFFFF"/>
                </a:solidFill>
              </a:rPr>
              <a:t> </a:t>
            </a:r>
            <a:r>
              <a:rPr lang="en-US" sz="1500" b="1" dirty="0" err="1">
                <a:solidFill>
                  <a:srgbClr val="FFFFFF"/>
                </a:solidFill>
              </a:rPr>
              <a:t>alguna</a:t>
            </a:r>
            <a:r>
              <a:rPr lang="en-US" sz="1500" b="1" dirty="0">
                <a:solidFill>
                  <a:srgbClr val="FFFFFF"/>
                </a:solidFill>
              </a:rPr>
              <a:t> </a:t>
            </a:r>
            <a:r>
              <a:rPr lang="en-US" sz="1500" b="1" dirty="0" err="1">
                <a:solidFill>
                  <a:srgbClr val="FFFFFF"/>
                </a:solidFill>
              </a:rPr>
              <a:t>cosa</a:t>
            </a:r>
            <a:r>
              <a:rPr lang="en-US" sz="1500" b="1" dirty="0">
                <a:solidFill>
                  <a:srgbClr val="FFFFFF"/>
                </a:solidFill>
              </a:rPr>
              <a:t> escribe al </a:t>
            </a:r>
            <a:r>
              <a:rPr lang="en-US" sz="1500" b="1" dirty="0" err="1">
                <a:solidFill>
                  <a:srgbClr val="FFFFFF"/>
                </a:solidFill>
              </a:rPr>
              <a:t>profesor</a:t>
            </a:r>
            <a:r>
              <a:rPr lang="en-US" sz="1500" b="1" dirty="0">
                <a:solidFill>
                  <a:srgbClr val="FFFFFF"/>
                </a:solidFill>
              </a:rPr>
              <a:t> martingvalle@ciudaddelosmuchachos.com</a:t>
            </a:r>
          </a:p>
          <a:p>
            <a:pPr marL="228600" indent="-228600">
              <a:spcAft>
                <a:spcPts val="600"/>
              </a:spcAft>
              <a:buClr>
                <a:schemeClr val="bg1"/>
              </a:buClr>
              <a:buSzPct val="75000"/>
              <a:buFont typeface="+mj-lt"/>
              <a:buAutoNum type="arabicPeriod"/>
            </a:pPr>
            <a:r>
              <a:rPr lang="en-US" sz="1500" b="1" dirty="0">
                <a:solidFill>
                  <a:srgbClr val="FFFFFF"/>
                </a:solidFill>
              </a:rPr>
              <a:t>Debes </a:t>
            </a:r>
            <a:r>
              <a:rPr lang="en-US" sz="1500" b="1" dirty="0" err="1">
                <a:solidFill>
                  <a:srgbClr val="FFFFFF"/>
                </a:solidFill>
              </a:rPr>
              <a:t>realizar</a:t>
            </a:r>
            <a:r>
              <a:rPr lang="en-US" sz="1500" b="1" dirty="0">
                <a:solidFill>
                  <a:srgbClr val="FFFFFF"/>
                </a:solidFill>
              </a:rPr>
              <a:t> la </a:t>
            </a:r>
            <a:r>
              <a:rPr lang="en-US" sz="1500" b="1" dirty="0" err="1">
                <a:solidFill>
                  <a:srgbClr val="FFFFFF"/>
                </a:solidFill>
              </a:rPr>
              <a:t>tarea</a:t>
            </a:r>
            <a:r>
              <a:rPr lang="en-US" sz="1500" b="1" dirty="0">
                <a:solidFill>
                  <a:srgbClr val="FFFFFF"/>
                </a:solidFill>
              </a:rPr>
              <a:t> de forma </a:t>
            </a:r>
            <a:r>
              <a:rPr lang="en-US" sz="1500" b="1" dirty="0" err="1">
                <a:solidFill>
                  <a:srgbClr val="FFFFFF"/>
                </a:solidFill>
              </a:rPr>
              <a:t>adecuada</a:t>
            </a:r>
            <a:r>
              <a:rPr lang="en-US" sz="1500" b="1" dirty="0">
                <a:solidFill>
                  <a:srgbClr val="FFFFFF"/>
                </a:solidFill>
              </a:rPr>
              <a:t>, </a:t>
            </a:r>
            <a:r>
              <a:rPr lang="en-US" sz="1500" b="1" dirty="0" err="1">
                <a:solidFill>
                  <a:srgbClr val="FFFFFF"/>
                </a:solidFill>
              </a:rPr>
              <a:t>siguiendo</a:t>
            </a:r>
            <a:r>
              <a:rPr lang="en-US" sz="1500" b="1" dirty="0">
                <a:solidFill>
                  <a:srgbClr val="FFFFFF"/>
                </a:solidFill>
              </a:rPr>
              <a:t> las </a:t>
            </a:r>
            <a:r>
              <a:rPr lang="en-US" sz="1500" b="1" dirty="0" err="1">
                <a:solidFill>
                  <a:srgbClr val="FFFFFF"/>
                </a:solidFill>
              </a:rPr>
              <a:t>instrucciones</a:t>
            </a:r>
            <a:r>
              <a:rPr lang="en-US" sz="1500" b="1" dirty="0">
                <a:solidFill>
                  <a:srgbClr val="FFFFFF"/>
                </a:solidFill>
              </a:rPr>
              <a:t> que se </a:t>
            </a:r>
            <a:r>
              <a:rPr lang="en-US" sz="1500" b="1" dirty="0" err="1">
                <a:solidFill>
                  <a:srgbClr val="FFFFFF"/>
                </a:solidFill>
              </a:rPr>
              <a:t>te</a:t>
            </a:r>
            <a:r>
              <a:rPr lang="en-US" sz="1500" b="1" dirty="0">
                <a:solidFill>
                  <a:srgbClr val="FFFFFF"/>
                </a:solidFill>
              </a:rPr>
              <a:t> </a:t>
            </a:r>
            <a:r>
              <a:rPr lang="en-US" sz="1500" b="1" dirty="0" err="1">
                <a:solidFill>
                  <a:srgbClr val="FFFFFF"/>
                </a:solidFill>
              </a:rPr>
              <a:t>piden</a:t>
            </a:r>
          </a:p>
          <a:p>
            <a:pPr marL="228600" indent="-228600">
              <a:spcAft>
                <a:spcPts val="600"/>
              </a:spcAft>
              <a:buClr>
                <a:schemeClr val="bg1"/>
              </a:buClr>
              <a:buSzPct val="75000"/>
              <a:buFont typeface="+mj-lt"/>
              <a:buAutoNum type="arabicPeriod"/>
            </a:pPr>
            <a:r>
              <a:rPr lang="en-US" sz="1500" b="1" dirty="0">
                <a:solidFill>
                  <a:srgbClr val="FFFFFF"/>
                </a:solidFill>
              </a:rPr>
              <a:t>Debes </a:t>
            </a:r>
            <a:r>
              <a:rPr lang="en-US" sz="1500" b="1" dirty="0" err="1">
                <a:solidFill>
                  <a:srgbClr val="FFFFFF"/>
                </a:solidFill>
              </a:rPr>
              <a:t>realizar</a:t>
            </a:r>
            <a:r>
              <a:rPr lang="en-US" sz="1500" b="1" dirty="0">
                <a:solidFill>
                  <a:srgbClr val="FFFFFF"/>
                </a:solidFill>
              </a:rPr>
              <a:t> al </a:t>
            </a:r>
            <a:r>
              <a:rPr lang="en-US" sz="1500" b="1" dirty="0" err="1">
                <a:solidFill>
                  <a:srgbClr val="FFFFFF"/>
                </a:solidFill>
              </a:rPr>
              <a:t>menos</a:t>
            </a:r>
            <a:r>
              <a:rPr lang="en-US" sz="1500" b="1" dirty="0">
                <a:solidFill>
                  <a:srgbClr val="FFFFFF"/>
                </a:solidFill>
              </a:rPr>
              <a:t> 3 de </a:t>
            </a:r>
            <a:r>
              <a:rPr lang="en-US" sz="1500" b="1" dirty="0" err="1">
                <a:solidFill>
                  <a:srgbClr val="FFFFFF"/>
                </a:solidFill>
              </a:rPr>
              <a:t>ellas</a:t>
            </a:r>
            <a:r>
              <a:rPr lang="en-US" sz="1500" b="1" dirty="0">
                <a:solidFill>
                  <a:srgbClr val="FFFFFF"/>
                </a:solidFill>
              </a:rPr>
              <a:t>. Si </a:t>
            </a:r>
            <a:r>
              <a:rPr lang="en-US" sz="1500" b="1" dirty="0" err="1">
                <a:solidFill>
                  <a:srgbClr val="FFFFFF"/>
                </a:solidFill>
              </a:rPr>
              <a:t>tienes</a:t>
            </a:r>
            <a:r>
              <a:rPr lang="en-US" sz="1500" b="1" dirty="0">
                <a:solidFill>
                  <a:srgbClr val="FFFFFF"/>
                </a:solidFill>
              </a:rPr>
              <a:t> </a:t>
            </a:r>
            <a:r>
              <a:rPr lang="en-US" sz="1500" b="1" dirty="0" err="1">
                <a:solidFill>
                  <a:srgbClr val="FFFFFF"/>
                </a:solidFill>
              </a:rPr>
              <a:t>alguna</a:t>
            </a:r>
            <a:r>
              <a:rPr lang="en-US" sz="1500" b="1" dirty="0">
                <a:solidFill>
                  <a:srgbClr val="FFFFFF"/>
                </a:solidFill>
              </a:rPr>
              <a:t> </a:t>
            </a:r>
            <a:r>
              <a:rPr lang="en-US" sz="1500" b="1" dirty="0" err="1">
                <a:solidFill>
                  <a:srgbClr val="FFFFFF"/>
                </a:solidFill>
              </a:rPr>
              <a:t>dificultad</a:t>
            </a:r>
            <a:r>
              <a:rPr lang="en-US" sz="1500" b="1" dirty="0">
                <a:solidFill>
                  <a:srgbClr val="FFFFFF"/>
                </a:solidFill>
              </a:rPr>
              <a:t> </a:t>
            </a:r>
            <a:r>
              <a:rPr lang="en-US" sz="1500" b="1" dirty="0" err="1">
                <a:solidFill>
                  <a:srgbClr val="FFFFFF"/>
                </a:solidFill>
              </a:rPr>
              <a:t>acude</a:t>
            </a:r>
            <a:r>
              <a:rPr lang="en-US" sz="1500" b="1" dirty="0">
                <a:solidFill>
                  <a:srgbClr val="FFFFFF"/>
                </a:solidFill>
              </a:rPr>
              <a:t> a REPOSTAJE y luego a la META. </a:t>
            </a:r>
          </a:p>
          <a:p>
            <a:pPr marL="228600" indent="-228600">
              <a:spcAft>
                <a:spcPts val="600"/>
              </a:spcAft>
              <a:buClr>
                <a:schemeClr val="bg1"/>
              </a:buClr>
              <a:buSzPct val="75000"/>
              <a:buFont typeface="+mj-lt"/>
              <a:buAutoNum type="arabicPeriod"/>
            </a:pPr>
            <a:r>
              <a:rPr lang="en-US" sz="1500" b="1" dirty="0" err="1">
                <a:solidFill>
                  <a:srgbClr val="FFFFFF"/>
                </a:solidFill>
              </a:rPr>
              <a:t>Puedes</a:t>
            </a:r>
            <a:r>
              <a:rPr lang="en-US" sz="1500" b="1" dirty="0">
                <a:solidFill>
                  <a:srgbClr val="FFFFFF"/>
                </a:solidFill>
              </a:rPr>
              <a:t> </a:t>
            </a:r>
            <a:r>
              <a:rPr lang="en-US" sz="1500" b="1" dirty="0" err="1">
                <a:solidFill>
                  <a:srgbClr val="FFFFFF"/>
                </a:solidFill>
              </a:rPr>
              <a:t>regresar</a:t>
            </a:r>
            <a:r>
              <a:rPr lang="en-US" sz="1500" b="1" dirty="0">
                <a:solidFill>
                  <a:srgbClr val="FFFFFF"/>
                </a:solidFill>
              </a:rPr>
              <a:t> a </a:t>
            </a:r>
            <a:r>
              <a:rPr lang="en-US" sz="1500" b="1" dirty="0" err="1">
                <a:solidFill>
                  <a:srgbClr val="FFFFFF"/>
                </a:solidFill>
              </a:rPr>
              <a:t>cualquier</a:t>
            </a:r>
            <a:r>
              <a:rPr lang="en-US" sz="1500" b="1" dirty="0">
                <a:solidFill>
                  <a:srgbClr val="FFFFFF"/>
                </a:solidFill>
              </a:rPr>
              <a:t> </a:t>
            </a:r>
            <a:r>
              <a:rPr lang="en-US" sz="1500" b="1" dirty="0" err="1">
                <a:solidFill>
                  <a:srgbClr val="FFFFFF"/>
                </a:solidFill>
              </a:rPr>
              <a:t>tarea</a:t>
            </a:r>
            <a:r>
              <a:rPr lang="en-US" sz="1500" b="1" dirty="0">
                <a:solidFill>
                  <a:srgbClr val="FFFFFF"/>
                </a:solidFill>
              </a:rPr>
              <a:t> </a:t>
            </a:r>
            <a:r>
              <a:rPr lang="en-US" sz="1500" b="1" dirty="0" err="1">
                <a:solidFill>
                  <a:srgbClr val="FFFFFF"/>
                </a:solidFill>
              </a:rPr>
              <a:t>siempre</a:t>
            </a:r>
            <a:r>
              <a:rPr lang="en-US" sz="1500" b="1" dirty="0">
                <a:solidFill>
                  <a:srgbClr val="FFFFFF"/>
                </a:solidFill>
              </a:rPr>
              <a:t> que </a:t>
            </a:r>
            <a:r>
              <a:rPr lang="en-US" sz="1500" b="1" dirty="0" err="1">
                <a:solidFill>
                  <a:srgbClr val="FFFFFF"/>
                </a:solidFill>
              </a:rPr>
              <a:t>quieras</a:t>
            </a:r>
          </a:p>
          <a:p>
            <a:pPr marL="228600" indent="-228600">
              <a:spcAft>
                <a:spcPts val="600"/>
              </a:spcAft>
              <a:buClr>
                <a:schemeClr val="bg1"/>
              </a:buClr>
              <a:buSzPct val="75000"/>
              <a:buFont typeface="+mj-lt"/>
              <a:buAutoNum type="arabicPeriod"/>
            </a:pPr>
            <a:r>
              <a:rPr lang="en-US" sz="1500" b="1" dirty="0">
                <a:solidFill>
                  <a:srgbClr val="FFFFFF"/>
                </a:solidFill>
              </a:rPr>
              <a:t>No </a:t>
            </a:r>
            <a:r>
              <a:rPr lang="en-US" sz="1500" b="1" dirty="0" err="1">
                <a:solidFill>
                  <a:srgbClr val="FFFFFF"/>
                </a:solidFill>
              </a:rPr>
              <a:t>consiste</a:t>
            </a:r>
            <a:r>
              <a:rPr lang="en-US" sz="1500" b="1" dirty="0">
                <a:solidFill>
                  <a:srgbClr val="FFFFFF"/>
                </a:solidFill>
              </a:rPr>
              <a:t> </a:t>
            </a:r>
            <a:r>
              <a:rPr lang="en-US" sz="1500" b="1" dirty="0" err="1">
                <a:solidFill>
                  <a:srgbClr val="FFFFFF"/>
                </a:solidFill>
              </a:rPr>
              <a:t>en</a:t>
            </a:r>
            <a:r>
              <a:rPr lang="en-US" sz="1500" b="1" dirty="0">
                <a:solidFill>
                  <a:srgbClr val="FFFFFF"/>
                </a:solidFill>
              </a:rPr>
              <a:t> </a:t>
            </a:r>
            <a:r>
              <a:rPr lang="en-US" sz="1500" b="1" dirty="0" err="1">
                <a:solidFill>
                  <a:srgbClr val="FFFFFF"/>
                </a:solidFill>
              </a:rPr>
              <a:t>hacerlas</a:t>
            </a:r>
            <a:r>
              <a:rPr lang="en-US" sz="1500" b="1" dirty="0">
                <a:solidFill>
                  <a:srgbClr val="FFFFFF"/>
                </a:solidFill>
              </a:rPr>
              <a:t> </a:t>
            </a:r>
            <a:r>
              <a:rPr lang="en-US" sz="1500" b="1" dirty="0" err="1">
                <a:solidFill>
                  <a:srgbClr val="FFFFFF"/>
                </a:solidFill>
              </a:rPr>
              <a:t>rápido</a:t>
            </a:r>
            <a:r>
              <a:rPr lang="en-US" sz="1500" b="1" dirty="0">
                <a:solidFill>
                  <a:srgbClr val="FFFFFF"/>
                </a:solidFill>
              </a:rPr>
              <a:t>, </a:t>
            </a:r>
            <a:r>
              <a:rPr lang="en-US" sz="1500" b="1" dirty="0" err="1">
                <a:solidFill>
                  <a:srgbClr val="FFFFFF"/>
                </a:solidFill>
              </a:rPr>
              <a:t>aprende</a:t>
            </a:r>
            <a:r>
              <a:rPr lang="en-US" sz="1500" b="1" dirty="0">
                <a:solidFill>
                  <a:srgbClr val="FFFFFF"/>
                </a:solidFill>
              </a:rPr>
              <a:t> y </a:t>
            </a:r>
            <a:r>
              <a:rPr lang="en-US" sz="1500" b="1" dirty="0" err="1">
                <a:solidFill>
                  <a:srgbClr val="FFFFFF"/>
                </a:solidFill>
              </a:rPr>
              <a:t>disfruta</a:t>
            </a:r>
            <a:r>
              <a:rPr lang="en-US" sz="1500" b="1" dirty="0">
                <a:solidFill>
                  <a:srgbClr val="FFFFFF"/>
                </a:solidFill>
              </a:rPr>
              <a:t> del </a:t>
            </a:r>
            <a:r>
              <a:rPr lang="en-US" sz="1500" b="1" dirty="0" err="1">
                <a:solidFill>
                  <a:srgbClr val="FFFFFF"/>
                </a:solidFill>
              </a:rPr>
              <a:t>camino</a:t>
            </a:r>
          </a:p>
        </p:txBody>
      </p:sp>
      <p:sp>
        <p:nvSpPr>
          <p:cNvPr id="167" name="Flowchart: Document 122">
            <a:extLst>
              <a:ext uri="{FF2B5EF4-FFF2-40B4-BE49-F238E27FC236}">
                <a16:creationId xmlns:a16="http://schemas.microsoft.com/office/drawing/2014/main" id="{A890253F-325A-4AC7-AF5F-06FB890E8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455724" y="2105114"/>
            <a:ext cx="6858000" cy="2647778"/>
          </a:xfrm>
          <a:prstGeom prst="flowChartDocument">
            <a:avLst/>
          </a:prstGeom>
          <a:solidFill>
            <a:schemeClr val="accent5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Arte en 3D de ondas">
            <a:extLst>
              <a:ext uri="{FF2B5EF4-FFF2-40B4-BE49-F238E27FC236}">
                <a16:creationId xmlns:a16="http://schemas.microsoft.com/office/drawing/2014/main" id="{BB835668-DAD5-B2A9-24C2-5C5CAE3570A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3280" r="9219" b="-2"/>
          <a:stretch/>
        </p:blipFill>
        <p:spPr>
          <a:xfrm>
            <a:off x="6025896" y="457200"/>
            <a:ext cx="5879592" cy="5879592"/>
          </a:xfrm>
          <a:custGeom>
            <a:avLst/>
            <a:gdLst/>
            <a:ahLst/>
            <a:cxnLst/>
            <a:rect l="l" t="t" r="r" b="b"/>
            <a:pathLst>
              <a:path w="5777910" h="5777910">
                <a:moveTo>
                  <a:pt x="2888955" y="0"/>
                </a:moveTo>
                <a:cubicBezTo>
                  <a:pt x="4484481" y="0"/>
                  <a:pt x="5777910" y="1293429"/>
                  <a:pt x="5777910" y="2888955"/>
                </a:cubicBezTo>
                <a:cubicBezTo>
                  <a:pt x="5777910" y="4484481"/>
                  <a:pt x="4484481" y="5777910"/>
                  <a:pt x="2888955" y="5777910"/>
                </a:cubicBezTo>
                <a:cubicBezTo>
                  <a:pt x="1293429" y="5777910"/>
                  <a:pt x="0" y="4484481"/>
                  <a:pt x="0" y="2888955"/>
                </a:cubicBezTo>
                <a:cubicBezTo>
                  <a:pt x="0" y="1293429"/>
                  <a:pt x="1293429" y="0"/>
                  <a:pt x="2888955" y="0"/>
                </a:cubicBezTo>
                <a:close/>
              </a:path>
            </a:pathLst>
          </a:cu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B782EAB-157A-B521-848F-E2A8D0F295FE}"/>
              </a:ext>
            </a:extLst>
          </p:cNvPr>
          <p:cNvSpPr txBox="1"/>
          <p:nvPr/>
        </p:nvSpPr>
        <p:spPr>
          <a:xfrm>
            <a:off x="6933932" y="1302254"/>
            <a:ext cx="4003522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dirty="0"/>
              <a:t>Martín García Valle</a:t>
            </a:r>
          </a:p>
          <a:p>
            <a:pPr algn="ctr"/>
            <a:r>
              <a:rPr lang="es-ES" sz="2800" dirty="0"/>
              <a:t>FP Grado Medio</a:t>
            </a:r>
          </a:p>
          <a:p>
            <a:pPr algn="ctr"/>
            <a:r>
              <a:rPr lang="es-ES" sz="2800" dirty="0"/>
              <a:t>SMR 1º</a:t>
            </a:r>
          </a:p>
        </p:txBody>
      </p:sp>
      <p:pic>
        <p:nvPicPr>
          <p:cNvPr id="7" name="CDD Tarea 5 Martin Garcia Valle">
            <a:hlinkClick r:id="" action="ppaction://media"/>
            <a:extLst>
              <a:ext uri="{FF2B5EF4-FFF2-40B4-BE49-F238E27FC236}">
                <a16:creationId xmlns:a16="http://schemas.microsoft.com/office/drawing/2014/main" id="{1556B527-7983-9D30-C718-CD6CCF027A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615089" y="1440089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SineVTI">
  <a:themeElements>
    <a:clrScheme name="Custom 51">
      <a:dk1>
        <a:sysClr val="windowText" lastClr="000000"/>
      </a:dk1>
      <a:lt1>
        <a:sysClr val="window" lastClr="FFFFFF"/>
      </a:lt1>
      <a:dk2>
        <a:srgbClr val="12154E"/>
      </a:dk2>
      <a:lt2>
        <a:srgbClr val="EEEEEE"/>
      </a:lt2>
      <a:accent1>
        <a:srgbClr val="FD8686"/>
      </a:accent1>
      <a:accent2>
        <a:srgbClr val="B495C2"/>
      </a:accent2>
      <a:accent3>
        <a:srgbClr val="8F99BB"/>
      </a:accent3>
      <a:accent4>
        <a:srgbClr val="A3A3C1"/>
      </a:accent4>
      <a:accent5>
        <a:srgbClr val="7162FE"/>
      </a:accent5>
      <a:accent6>
        <a:srgbClr val="1EBE9B"/>
      </a:accent6>
      <a:hlink>
        <a:srgbClr val="EF08F7"/>
      </a:hlink>
      <a:folHlink>
        <a:srgbClr val="8477FE"/>
      </a:folHlink>
    </a:clrScheme>
    <a:fontScheme name="Custom 49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neVTI" id="{8435B2A2-1BD5-4C05-93E5-3C5388B709E3}" vid="{0D704B13-63FE-4848-A298-6B7359B9565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SineVTI</vt:lpstr>
      <vt:lpstr>Instrucciones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64</cp:revision>
  <dcterms:created xsi:type="dcterms:W3CDTF">2023-06-18T09:27:11Z</dcterms:created>
  <dcterms:modified xsi:type="dcterms:W3CDTF">2023-06-18T09:56:05Z</dcterms:modified>
</cp:coreProperties>
</file>