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E0CD-15BA-0B16-A263-1630A57996CA}" v="718" dt="2023-06-06T15:47:54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06/06/2023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Imagen 9" descr="Corazones de un sobre abierto">
            <a:extLst>
              <a:ext uri="{FF2B5EF4-FFF2-40B4-BE49-F238E27FC236}">
                <a16:creationId xmlns:a16="http://schemas.microsoft.com/office/drawing/2014/main" id="{B3EDD2FF-D81E-CAAA-E76E-B71153D7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74" b="-1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1C7B44-D37D-D988-9F9B-69E1434B05B3}"/>
              </a:ext>
            </a:extLst>
          </p:cNvPr>
          <p:cNvSpPr txBox="1"/>
          <p:nvPr/>
        </p:nvSpPr>
        <p:spPr>
          <a:xfrm>
            <a:off x="4740152" y="5221169"/>
            <a:ext cx="2743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  <a:ea typeface="Calibri"/>
                <a:cs typeface="Calibri"/>
              </a:rPr>
              <a:t>¡HOLA NIÑOS Y NIÑAS! AQUÍ OS DEJO LAS INSTRUCCIONES QUE DEBÉIS SEGUIR PARA CONSEGUIR EL CUENTO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0A8E2A-EBF8-19A5-0E1E-F7EBEFEB4291}"/>
              </a:ext>
            </a:extLst>
          </p:cNvPr>
          <p:cNvSpPr txBox="1"/>
          <p:nvPr/>
        </p:nvSpPr>
        <p:spPr>
          <a:xfrm>
            <a:off x="60010" y="1250830"/>
            <a:ext cx="27432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ea typeface="Calibri"/>
                <a:cs typeface="Calibri"/>
              </a:rPr>
              <a:t>1º</a:t>
            </a:r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 MUEVE AL BEE BOT HASTA LA CASILLA QUE TIENE COMO IMAGEN UN LAPICERO</a:t>
            </a:r>
          </a:p>
          <a:p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s-ES" b="1" dirty="0">
                <a:solidFill>
                  <a:srgbClr val="0070C0"/>
                </a:solidFill>
                <a:ea typeface="Calibri"/>
                <a:cs typeface="Calibri"/>
              </a:rPr>
              <a:t>2º</a:t>
            </a:r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 MUEVE AL BEE BOT HACIA LA CASILLA QUE TIENE COMO IMAGEN UNAS TIJERAS</a:t>
            </a:r>
          </a:p>
          <a:p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  <a:p>
            <a:endParaRPr lang="es-ES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s-ES" b="1" dirty="0">
                <a:solidFill>
                  <a:srgbClr val="0070C0"/>
                </a:solidFill>
                <a:ea typeface="Calibri"/>
                <a:cs typeface="Calibri"/>
              </a:rPr>
              <a:t>3º</a:t>
            </a:r>
            <a:r>
              <a:rPr lang="es-ES" dirty="0">
                <a:solidFill>
                  <a:srgbClr val="0070C0"/>
                </a:solidFill>
                <a:ea typeface="Calibri"/>
                <a:cs typeface="Calibri"/>
              </a:rPr>
              <a:t> MUEVE AL BEE BOT HASTA LA CASILLA QUE TIENE COMO IMAGEN UNA GOMA DE BORRAR. 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B3A1CC3-7CCA-F34C-7839-6DF93B4859C2}"/>
              </a:ext>
            </a:extLst>
          </p:cNvPr>
          <p:cNvSpPr txBox="1"/>
          <p:nvPr/>
        </p:nvSpPr>
        <p:spPr>
          <a:xfrm>
            <a:off x="358588" y="6010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ea typeface="Calibri"/>
                <a:cs typeface="Calibri"/>
              </a:rPr>
              <a:t>INSTRUCCIONES 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DAB984C-9129-D0A0-70C0-5E16F66EBF11}"/>
              </a:ext>
            </a:extLst>
          </p:cNvPr>
          <p:cNvSpPr txBox="1"/>
          <p:nvPr/>
        </p:nvSpPr>
        <p:spPr>
          <a:xfrm>
            <a:off x="9749822" y="63015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ANA PUERTA</a:t>
            </a:r>
            <a:endParaRPr lang="es-E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15141F8-87DE-97CF-B324-773C8139B806}"/>
              </a:ext>
            </a:extLst>
          </p:cNvPr>
          <p:cNvSpPr txBox="1"/>
          <p:nvPr/>
        </p:nvSpPr>
        <p:spPr>
          <a:xfrm>
            <a:off x="4076403" y="3715560"/>
            <a:ext cx="101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0000"/>
                </a:solidFill>
                <a:ea typeface="Calibri"/>
                <a:cs typeface="Calibri"/>
              </a:rPr>
              <a:t>3 AÑOS</a:t>
            </a:r>
            <a:endParaRPr lang="es-ES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43" name="Imagen 43">
            <a:extLst>
              <a:ext uri="{FF2B5EF4-FFF2-40B4-BE49-F238E27FC236}">
                <a16:creationId xmlns:a16="http://schemas.microsoft.com/office/drawing/2014/main" id="{056718DD-9B5B-25D6-38C8-DE1152FC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20000">
            <a:off x="1000664" y="4012721"/>
            <a:ext cx="672861" cy="730370"/>
          </a:xfrm>
          <a:prstGeom prst="rect">
            <a:avLst/>
          </a:prstGeom>
        </p:spPr>
      </p:pic>
      <p:pic>
        <p:nvPicPr>
          <p:cNvPr id="44" name="Imagen 4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78C811D-1D36-77D1-8C6E-AF53D4F4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64" y="2229929"/>
            <a:ext cx="529088" cy="529087"/>
          </a:xfrm>
          <a:prstGeom prst="rect">
            <a:avLst/>
          </a:prstGeom>
        </p:spPr>
      </p:pic>
      <p:pic>
        <p:nvPicPr>
          <p:cNvPr id="45" name="Imagen 45">
            <a:extLst>
              <a:ext uri="{FF2B5EF4-FFF2-40B4-BE49-F238E27FC236}">
                <a16:creationId xmlns:a16="http://schemas.microsoft.com/office/drawing/2014/main" id="{205CA4B3-9BF0-B83B-DBBE-1052CC31A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86" y="5924909"/>
            <a:ext cx="543465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118</cp:revision>
  <dcterms:created xsi:type="dcterms:W3CDTF">2023-06-06T15:07:50Z</dcterms:created>
  <dcterms:modified xsi:type="dcterms:W3CDTF">2023-06-06T15:54:48Z</dcterms:modified>
</cp:coreProperties>
</file>