
<file path=[Content_Types].xml><?xml version="1.0" encoding="utf-8"?>
<Types xmlns="http://schemas.openxmlformats.org/package/2006/content-types">
  <Default Extension="emf" ContentType="image/x-emf"/>
  <Default Extension="jpeg" ContentType="image/jpeg"/>
  <Default Extension="jpg" ContentType="image/jpeg"/>
  <Default Extension="php" ContentType="image/pn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C5_947BDC3.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comments/modernComment_19F_E116CB36.xml" ContentType="application/vnd.ms-powerpoint.comments+xml"/>
  <Override PartName="/ppt/notesSlides/notesSlide15.xml" ContentType="application/vnd.openxmlformats-officedocument.presentationml.notesSlide+xml"/>
  <Override PartName="/ppt/comments/modernComment_1A3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423_C33F4780.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C6_515B8897.xml" ContentType="application/vnd.ms-powerpoint.comment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427_A91FB896.xml" ContentType="application/vnd.ms-powerpoint.comments+xml"/>
  <Override PartName="/ppt/notesSlides/notesSlide33.xml" ContentType="application/vnd.openxmlformats-officedocument.presentationml.notesSlide+xml"/>
  <Override PartName="/ppt/comments/modernComment_428_1EF099B8.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comments/modernComment_2C7_763E3CFF.xml" ContentType="application/vnd.ms-powerpoint.comment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2CA_AF57904E.xml" ContentType="application/vnd.ms-powerpoint.comments+xml"/>
  <Override PartName="/ppt/notesSlides/notesSlide41.xml" ContentType="application/vnd.openxmlformats-officedocument.presentationml.notesSlide+xml"/>
  <Override PartName="/ppt/comments/modernComment_12E_838A1F20.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2CF_18B7D276.xml" ContentType="application/vnd.ms-powerpoint.comments+xml"/>
  <Override PartName="/ppt/notesSlides/notesSlide45.xml" ContentType="application/vnd.openxmlformats-officedocument.presentationml.notesSlide+xml"/>
  <Override PartName="/ppt/comments/modernComment_2CD_C897FA89.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3F_29430172.xml" ContentType="application/vnd.ms-powerpoint.comment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modernComment_422_883016C3.xml" ContentType="application/vnd.ms-powerpoint.comment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omments/modernComment_2DF_73222B5B.xml" ContentType="application/vnd.ms-powerpoint.comment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omments/modernComment_1E3_4D4AD127.xml" ContentType="application/vnd.ms-powerpoint.comment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7" r:id="rId4"/>
    <p:sldMasterId id="2147483700" r:id="rId5"/>
    <p:sldMasterId id="2147483713" r:id="rId6"/>
    <p:sldMasterId id="2147483727" r:id="rId7"/>
    <p:sldMasterId id="2147483739" r:id="rId8"/>
    <p:sldMasterId id="2147483752" r:id="rId9"/>
  </p:sldMasterIdLst>
  <p:notesMasterIdLst>
    <p:notesMasterId r:id="rId138"/>
  </p:notesMasterIdLst>
  <p:sldIdLst>
    <p:sldId id="262" r:id="rId10"/>
    <p:sldId id="958" r:id="rId11"/>
    <p:sldId id="1046" r:id="rId12"/>
    <p:sldId id="721" r:id="rId13"/>
    <p:sldId id="418" r:id="rId14"/>
    <p:sldId id="330" r:id="rId15"/>
    <p:sldId id="333" r:id="rId16"/>
    <p:sldId id="411" r:id="rId17"/>
    <p:sldId id="1082" r:id="rId18"/>
    <p:sldId id="412" r:id="rId19"/>
    <p:sldId id="709" r:id="rId20"/>
    <p:sldId id="328" r:id="rId21"/>
    <p:sldId id="694" r:id="rId22"/>
    <p:sldId id="490" r:id="rId23"/>
    <p:sldId id="414" r:id="rId24"/>
    <p:sldId id="415" r:id="rId25"/>
    <p:sldId id="419" r:id="rId26"/>
    <p:sldId id="723" r:id="rId27"/>
    <p:sldId id="1059" r:id="rId28"/>
    <p:sldId id="1060" r:id="rId29"/>
    <p:sldId id="710" r:id="rId30"/>
    <p:sldId id="429" r:id="rId31"/>
    <p:sldId id="420" r:id="rId32"/>
    <p:sldId id="713" r:id="rId33"/>
    <p:sldId id="348" r:id="rId34"/>
    <p:sldId id="350" r:id="rId35"/>
    <p:sldId id="1051" r:id="rId36"/>
    <p:sldId id="1095" r:id="rId37"/>
    <p:sldId id="474" r:id="rId38"/>
    <p:sldId id="473" r:id="rId39"/>
    <p:sldId id="718" r:id="rId40"/>
    <p:sldId id="1061" r:id="rId41"/>
    <p:sldId id="720" r:id="rId42"/>
    <p:sldId id="1063" r:id="rId43"/>
    <p:sldId id="1064" r:id="rId44"/>
    <p:sldId id="1089" r:id="rId45"/>
    <p:sldId id="580" r:id="rId46"/>
    <p:sldId id="705" r:id="rId47"/>
    <p:sldId id="272" r:id="rId48"/>
    <p:sldId id="273" r:id="rId49"/>
    <p:sldId id="712" r:id="rId50"/>
    <p:sldId id="711" r:id="rId51"/>
    <p:sldId id="716" r:id="rId52"/>
    <p:sldId id="714" r:id="rId53"/>
    <p:sldId id="302" r:id="rId54"/>
    <p:sldId id="715" r:id="rId55"/>
    <p:sldId id="472" r:id="rId56"/>
    <p:sldId id="719" r:id="rId57"/>
    <p:sldId id="717" r:id="rId58"/>
    <p:sldId id="607" r:id="rId59"/>
    <p:sldId id="1093" r:id="rId60"/>
    <p:sldId id="428" r:id="rId61"/>
    <p:sldId id="319" r:id="rId62"/>
    <p:sldId id="731" r:id="rId63"/>
    <p:sldId id="1415" r:id="rId64"/>
    <p:sldId id="1697" r:id="rId65"/>
    <p:sldId id="1414" r:id="rId66"/>
    <p:sldId id="1423" r:id="rId67"/>
    <p:sldId id="1424" r:id="rId68"/>
    <p:sldId id="1141" r:id="rId69"/>
    <p:sldId id="1142" r:id="rId70"/>
    <p:sldId id="1100" r:id="rId71"/>
    <p:sldId id="1090" r:id="rId72"/>
    <p:sldId id="590" r:id="rId73"/>
    <p:sldId id="1073" r:id="rId74"/>
    <p:sldId id="726" r:id="rId75"/>
    <p:sldId id="568" r:id="rId76"/>
    <p:sldId id="569" r:id="rId77"/>
    <p:sldId id="1065" r:id="rId78"/>
    <p:sldId id="1057" r:id="rId79"/>
    <p:sldId id="1066" r:id="rId80"/>
    <p:sldId id="733" r:id="rId81"/>
    <p:sldId id="573" r:id="rId82"/>
    <p:sldId id="707" r:id="rId83"/>
    <p:sldId id="1058" r:id="rId84"/>
    <p:sldId id="737" r:id="rId85"/>
    <p:sldId id="739" r:id="rId86"/>
    <p:sldId id="972" r:id="rId87"/>
    <p:sldId id="1067" r:id="rId88"/>
    <p:sldId id="1047" r:id="rId89"/>
    <p:sldId id="1048" r:id="rId90"/>
    <p:sldId id="1091" r:id="rId91"/>
    <p:sldId id="1092" r:id="rId92"/>
    <p:sldId id="1695" r:id="rId93"/>
    <p:sldId id="736" r:id="rId94"/>
    <p:sldId id="1102" r:id="rId95"/>
    <p:sldId id="1692" r:id="rId96"/>
    <p:sldId id="1052" r:id="rId97"/>
    <p:sldId id="748" r:id="rId98"/>
    <p:sldId id="1385" r:id="rId99"/>
    <p:sldId id="1071" r:id="rId100"/>
    <p:sldId id="1685" r:id="rId101"/>
    <p:sldId id="1688" r:id="rId102"/>
    <p:sldId id="1690" r:id="rId103"/>
    <p:sldId id="1689" r:id="rId104"/>
    <p:sldId id="1077" r:id="rId105"/>
    <p:sldId id="1040" r:id="rId106"/>
    <p:sldId id="1054" r:id="rId107"/>
    <p:sldId id="1070" r:id="rId108"/>
    <p:sldId id="1103" r:id="rId109"/>
    <p:sldId id="975" r:id="rId110"/>
    <p:sldId id="1055" r:id="rId111"/>
    <p:sldId id="976" r:id="rId112"/>
    <p:sldId id="980" r:id="rId113"/>
    <p:sldId id="1049" r:id="rId114"/>
    <p:sldId id="741" r:id="rId115"/>
    <p:sldId id="1086" r:id="rId116"/>
    <p:sldId id="1087" r:id="rId117"/>
    <p:sldId id="1043" r:id="rId118"/>
    <p:sldId id="1088" r:id="rId119"/>
    <p:sldId id="1045" r:id="rId120"/>
    <p:sldId id="735" r:id="rId121"/>
    <p:sldId id="1429" r:id="rId122"/>
    <p:sldId id="1094" r:id="rId123"/>
    <p:sldId id="1096" r:id="rId124"/>
    <p:sldId id="1104" r:id="rId125"/>
    <p:sldId id="1099" r:id="rId126"/>
    <p:sldId id="634" r:id="rId127"/>
    <p:sldId id="683" r:id="rId128"/>
    <p:sldId id="1693" r:id="rId129"/>
    <p:sldId id="483" r:id="rId130"/>
    <p:sldId id="1694" r:id="rId131"/>
    <p:sldId id="698" r:id="rId132"/>
    <p:sldId id="699" r:id="rId133"/>
    <p:sldId id="485" r:id="rId134"/>
    <p:sldId id="486" r:id="rId135"/>
    <p:sldId id="487" r:id="rId136"/>
    <p:sldId id="345" r:id="rId1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3DFF15-6CA8-1D50-4070-BFF59B995E52}" name="López Valle, Nuria" initials="L" userId="S::nuria.lopezvalle@educa.madrid.org::765ed241-7b77-43eb-886e-cdc785d5d124" providerId="AD"/>
  <p188:author id="{72067C4B-61FC-A0C4-39A0-E10B76BB458E}" name="NURIA LOPEZ VALLE" initials="NL" userId="S::nuria.lopez@psi.uned.es::0d59cbae-ec44-42bf-b215-5da709a451e1" providerId="AD"/>
  <p188:author id="{955B4D63-1583-F11F-A822-ACED50312EC2}" name="Morón Verdasco, Adriana" initials="M" userId="S::adriana.moronverdasco@educa.madrid.org::98521c21-e408-4d31-8fc9-3c36159e71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527A"/>
    <a:srgbClr val="FFC9C9"/>
    <a:srgbClr val="F8F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12" autoAdjust="0"/>
    <p:restoredTop sz="90323" autoAdjust="0"/>
  </p:normalViewPr>
  <p:slideViewPr>
    <p:cSldViewPr snapToObjects="1">
      <p:cViewPr varScale="1">
        <p:scale>
          <a:sx n="96" d="100"/>
          <a:sy n="96" d="100"/>
        </p:scale>
        <p:origin x="7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notesMaster" Target="notesMasters/notes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s>
</file>

<file path=ppt/comments/modernComment_12E_838A1F20.xml><?xml version="1.0" encoding="utf-8"?>
<p188:cmLst xmlns:a="http://schemas.openxmlformats.org/drawingml/2006/main" xmlns:r="http://schemas.openxmlformats.org/officeDocument/2006/relationships" xmlns:p188="http://schemas.microsoft.com/office/powerpoint/2018/8/main">
  <p188:cm id="{B1637B91-8AC4-44CC-9681-1D13BD7CB6D3}" authorId="{72067C4B-61FC-A0C4-39A0-E10B76BB458E}" created="2025-01-10T12:20:33.134">
    <pc:sldMkLst xmlns:pc="http://schemas.microsoft.com/office/powerpoint/2013/main/command">
      <pc:docMk/>
      <pc:sldMk cId="2455474401" sldId="302"/>
    </pc:sldMkLst>
    <p188:txBody>
      <a:bodyPr/>
      <a:lstStyle/>
      <a:p>
        <a:r>
          <a:rPr lang="es-ES"/>
          <a:t>LLEVAR A DEA</a:t>
        </a:r>
      </a:p>
    </p188:txBody>
  </p188:cm>
</p188:cmLst>
</file>

<file path=ppt/comments/modernComment_13F_29430172.xml><?xml version="1.0" encoding="utf-8"?>
<p188:cmLst xmlns:a="http://schemas.openxmlformats.org/drawingml/2006/main" xmlns:r="http://schemas.openxmlformats.org/officeDocument/2006/relationships" xmlns:p188="http://schemas.microsoft.com/office/powerpoint/2018/8/main">
  <p188:cm id="{A407B537-EBBD-4B4E-B0D2-40A79F5A1140}" authorId="{72067C4B-61FC-A0C4-39A0-E10B76BB458E}" created="2025-01-10T12:47:07.541">
    <pc:sldMkLst xmlns:pc="http://schemas.microsoft.com/office/powerpoint/2013/main/command">
      <pc:docMk/>
      <pc:sldMk cId="692257138" sldId="319"/>
    </pc:sldMkLst>
    <p188:txBody>
      <a:bodyPr/>
      <a:lstStyle/>
      <a:p>
        <a:r>
          <a:rPr lang="es-ES"/>
          <a:t>Explicar</a:t>
        </a:r>
      </a:p>
    </p188:txBody>
  </p188:cm>
</p188:cmLst>
</file>

<file path=ppt/comments/modernComment_19F_E116CB36.xml><?xml version="1.0" encoding="utf-8"?>
<p188:cmLst xmlns:a="http://schemas.openxmlformats.org/drawingml/2006/main" xmlns:r="http://schemas.openxmlformats.org/officeDocument/2006/relationships" xmlns:p188="http://schemas.microsoft.com/office/powerpoint/2018/8/main">
  <p188:cm id="{13BA2FB1-A6E9-46F8-9BF7-33A034CCCA15}" authorId="{993DFF15-6CA8-1D50-4070-BFF59B995E52}" created="2025-01-16T09:16:43.269">
    <pc:sldMkLst xmlns:pc="http://schemas.microsoft.com/office/powerpoint/2013/main/command">
      <pc:docMk/>
      <pc:sldMk cId="3776367414" sldId="415"/>
    </pc:sldMkLst>
    <p188:replyLst>
      <p188:reply id="{901FE06D-838C-4366-A93B-8E72CE529399}" authorId="{955B4D63-1583-F11F-A822-ACED50312EC2}" created="2025-01-17T07:03:29.190">
        <p188:txBody>
          <a:bodyPr/>
          <a:lstStyle/>
          <a:p>
            <a:r>
              <a:rPr lang="es-ES"/>
              <a:t>He añadido algún detalle a la explicación. </a:t>
            </a:r>
          </a:p>
        </p188:txBody>
      </p188:reply>
    </p188:replyLst>
    <p188:txBody>
      <a:bodyPr/>
      <a:lstStyle/>
      <a:p>
        <a:r>
          <a:rPr lang="es-ES"/>
          <a:t>Descripción diapo. No me he ido a ver lo de Mora.</a:t>
        </a:r>
      </a:p>
    </p188:txBody>
  </p188:cm>
</p188:cmLst>
</file>

<file path=ppt/comments/modernComment_1A3_0.xml><?xml version="1.0" encoding="utf-8"?>
<p188:cmLst xmlns:a="http://schemas.openxmlformats.org/drawingml/2006/main" xmlns:r="http://schemas.openxmlformats.org/officeDocument/2006/relationships" xmlns:p188="http://schemas.microsoft.com/office/powerpoint/2018/8/main">
  <p188:cm id="{887C9944-0FEB-4CA2-9218-BCC48C1C85AD}" authorId="{993DFF15-6CA8-1D50-4070-BFF59B995E52}" created="2025-01-16T09:29:33.789">
    <pc:sldMkLst xmlns:pc="http://schemas.microsoft.com/office/powerpoint/2013/main/command">
      <pc:docMk/>
      <pc:sldMk cId="0" sldId="419"/>
    </pc:sldMkLst>
    <p188:txBody>
      <a:bodyPr/>
      <a:lstStyle/>
      <a:p>
        <a:r>
          <a:rPr lang="es-ES"/>
          <a:t>Descripción diapo</a:t>
        </a:r>
      </a:p>
    </p188:txBody>
  </p188:cm>
</p188:cmLst>
</file>

<file path=ppt/comments/modernComment_1E3_4D4AD127.xml><?xml version="1.0" encoding="utf-8"?>
<p188:cmLst xmlns:a="http://schemas.openxmlformats.org/drawingml/2006/main" xmlns:r="http://schemas.openxmlformats.org/officeDocument/2006/relationships" xmlns:p188="http://schemas.microsoft.com/office/powerpoint/2018/8/main">
  <p188:cm id="{6B3D0CA4-8473-4EC9-86C8-622A57138008}" authorId="{955B4D63-1583-F11F-A822-ACED50312EC2}" created="2025-01-20T13:28:09.110">
    <ac:deMkLst xmlns:ac="http://schemas.microsoft.com/office/drawing/2013/main/command">
      <pc:docMk xmlns:pc="http://schemas.microsoft.com/office/powerpoint/2013/main/command"/>
      <pc:sldMk xmlns:pc="http://schemas.microsoft.com/office/powerpoint/2013/main/command" cId="1296748839" sldId="483"/>
      <ac:spMk id="2" creationId="{60519D74-CCE7-9406-D66A-43BBCF1CBDFD}"/>
    </ac:deMkLst>
    <p188:txBody>
      <a:bodyPr/>
      <a:lstStyle/>
      <a:p>
        <a:r>
          <a:rPr lang="es-ES"/>
          <a:t>Revisa la última idea porque no esta muy conseguido trasladar el mensaje</a:t>
        </a:r>
      </a:p>
    </p188:txBody>
  </p188:cm>
</p188:cmLst>
</file>

<file path=ppt/comments/modernComment_2C5_947BDC3.xml><?xml version="1.0" encoding="utf-8"?>
<p188:cmLst xmlns:a="http://schemas.openxmlformats.org/drawingml/2006/main" xmlns:r="http://schemas.openxmlformats.org/officeDocument/2006/relationships" xmlns:p188="http://schemas.microsoft.com/office/powerpoint/2018/8/main">
  <p188:cm id="{581353C5-1536-4895-82F1-99C6249D427B}" authorId="{993DFF15-6CA8-1D50-4070-BFF59B995E52}" created="2025-01-16T09:03:08.339">
    <pc:sldMkLst xmlns:pc="http://schemas.microsoft.com/office/powerpoint/2013/main/command">
      <pc:docMk/>
      <pc:sldMk cId="155696579" sldId="709"/>
    </pc:sldMkLst>
    <p188:txBody>
      <a:bodyPr/>
      <a:lstStyle/>
      <a:p>
        <a:r>
          <a:rPr lang="es-ES"/>
          <a:t>Comentario de la diapo.</a:t>
        </a:r>
      </a:p>
    </p188:txBody>
  </p188:cm>
</p188:cmLst>
</file>

<file path=ppt/comments/modernComment_2C6_515B8897.xml><?xml version="1.0" encoding="utf-8"?>
<p188:cmLst xmlns:a="http://schemas.openxmlformats.org/drawingml/2006/main" xmlns:r="http://schemas.openxmlformats.org/officeDocument/2006/relationships" xmlns:p188="http://schemas.microsoft.com/office/powerpoint/2018/8/main">
  <p188:cm id="{76AB8052-77DF-4786-B36A-A7EBE23AF9E6}" authorId="{993DFF15-6CA8-1D50-4070-BFF59B995E52}" created="2025-01-16T09:40:56.232">
    <pc:sldMkLst xmlns:pc="http://schemas.microsoft.com/office/powerpoint/2013/main/command">
      <pc:docMk/>
      <pc:sldMk cId="1364953239" sldId="710"/>
    </pc:sldMkLst>
    <p188:txBody>
      <a:bodyPr/>
      <a:lstStyle/>
      <a:p>
        <a:r>
          <a:rPr lang="es-ES"/>
          <a:t>He dejado la descripción que tenían ellas en las jornadas.</a:t>
        </a:r>
      </a:p>
    </p188:txBody>
  </p188:cm>
  <p188:cm id="{25C3F995-A45C-4A56-A7BB-2AACBB3DF5BB}" authorId="{955B4D63-1583-F11F-A822-ACED50312EC2}" created="2025-01-17T06:56:04.944">
    <ac:deMkLst xmlns:ac="http://schemas.microsoft.com/office/drawing/2013/main/command">
      <pc:docMk xmlns:pc="http://schemas.microsoft.com/office/powerpoint/2013/main/command"/>
      <pc:sldMk xmlns:pc="http://schemas.microsoft.com/office/powerpoint/2013/main/command" cId="1364953239" sldId="710"/>
      <ac:spMk id="450" creationId="{00000000-0000-0000-0000-000000000000}"/>
    </ac:deMkLst>
    <p188:txBody>
      <a:bodyPr/>
      <a:lstStyle/>
      <a:p>
        <a:r>
          <a:rPr lang="es-ES"/>
          <a:t>Revisar si pone emocional o socioemocional, porque al ser de Bisquerra quizás sea solo emocional </a:t>
        </a:r>
      </a:p>
    </p188:txBody>
  </p188:cm>
</p188:cmLst>
</file>

<file path=ppt/comments/modernComment_2C7_763E3CFF.xml><?xml version="1.0" encoding="utf-8"?>
<p188:cmLst xmlns:a="http://schemas.openxmlformats.org/drawingml/2006/main" xmlns:r="http://schemas.openxmlformats.org/officeDocument/2006/relationships" xmlns:p188="http://schemas.microsoft.com/office/powerpoint/2018/8/main">
  <p188:cm id="{96C409C1-BA83-46B5-B99E-1145561858C8}" authorId="{72067C4B-61FC-A0C4-39A0-E10B76BB458E}" created="2025-01-10T12:08:54.817">
    <pc:sldMkLst xmlns:pc="http://schemas.microsoft.com/office/powerpoint/2013/main/command">
      <pc:docMk/>
      <pc:sldMk cId="2334266238" sldId="711"/>
    </pc:sldMkLst>
    <p188:replyLst>
      <p188:reply id="{F3DDFA65-C844-4ED4-BA05-70DBD737FAF9}" authorId="{955B4D63-1583-F11F-A822-ACED50312EC2}" created="2025-01-17T07:23:05.865">
        <p188:txBody>
          <a:bodyPr/>
          <a:lstStyle/>
          <a:p>
            <a:r>
              <a:rPr lang="es-ES"/>
              <a:t>Movida </a:t>
            </a:r>
          </a:p>
        </p188:txBody>
      </p188:reply>
    </p188:replyLst>
    <p188:txBody>
      <a:bodyPr/>
      <a:lstStyle/>
      <a:p>
        <a:r>
          <a:rPr lang="es-ES"/>
          <a:t>NO TIENE SENTIDO AQUÍ</a:t>
        </a:r>
      </a:p>
    </p188:txBody>
  </p188:cm>
</p188:cmLst>
</file>

<file path=ppt/comments/modernComment_2CA_AF57904E.xml><?xml version="1.0" encoding="utf-8"?>
<p188:cmLst xmlns:a="http://schemas.openxmlformats.org/drawingml/2006/main" xmlns:r="http://schemas.openxmlformats.org/officeDocument/2006/relationships" xmlns:p188="http://schemas.microsoft.com/office/powerpoint/2018/8/main">
  <p188:cm id="{514F0C26-1EE8-4CF7-9FB9-5794967105FC}" authorId="{72067C4B-61FC-A0C4-39A0-E10B76BB458E}" created="2025-01-10T12:10:48.331">
    <pc:sldMkLst xmlns:pc="http://schemas.microsoft.com/office/powerpoint/2013/main/command">
      <pc:docMk/>
      <pc:sldMk cId="2389647596" sldId="714"/>
    </pc:sldMkLst>
    <p188:txBody>
      <a:bodyPr/>
      <a:lstStyle/>
      <a:p>
        <a:r>
          <a:rPr lang="es-ES"/>
          <a:t>LLEVAR A DEA</a:t>
        </a:r>
      </a:p>
    </p188:txBody>
  </p188:cm>
</p188:cmLst>
</file>

<file path=ppt/comments/modernComment_2CD_C897FA89.xml><?xml version="1.0" encoding="utf-8"?>
<p188:cmLst xmlns:a="http://schemas.openxmlformats.org/drawingml/2006/main" xmlns:r="http://schemas.openxmlformats.org/officeDocument/2006/relationships" xmlns:p188="http://schemas.microsoft.com/office/powerpoint/2018/8/main">
  <p188:cm id="{23C71805-A054-4DD1-8A78-143DCC3A3B88}" authorId="{72067C4B-61FC-A0C4-39A0-E10B76BB458E}" created="2025-01-10T12:34:24.542">
    <pc:sldMkLst xmlns:pc="http://schemas.microsoft.com/office/powerpoint/2013/main/command">
      <pc:docMk/>
      <pc:sldMk cId="1623754824" sldId="717"/>
    </pc:sldMkLst>
    <p188:txBody>
      <a:bodyPr/>
      <a:lstStyle/>
      <a:p>
        <a:r>
          <a:rPr lang="es-ES"/>
          <a:t>Todas las DEA</a:t>
        </a:r>
      </a:p>
    </p188:txBody>
  </p188:cm>
</p188:cmLst>
</file>

<file path=ppt/comments/modernComment_2CF_18B7D276.xml><?xml version="1.0" encoding="utf-8"?>
<p188:cmLst xmlns:a="http://schemas.openxmlformats.org/drawingml/2006/main" xmlns:r="http://schemas.openxmlformats.org/officeDocument/2006/relationships" xmlns:p188="http://schemas.microsoft.com/office/powerpoint/2018/8/main">
  <p188:cm id="{68693497-11B9-458F-8300-13704125A171}" authorId="{72067C4B-61FC-A0C4-39A0-E10B76BB458E}" created="2025-01-10T12:21:54.196">
    <pc:sldMkLst xmlns:pc="http://schemas.microsoft.com/office/powerpoint/2013/main/command">
      <pc:docMk/>
      <pc:sldMk cId="1723598424" sldId="719"/>
    </pc:sldMkLst>
    <p188:txBody>
      <a:bodyPr/>
      <a:lstStyle/>
      <a:p>
        <a:r>
          <a:rPr lang="es-ES"/>
          <a:t>DEA</a:t>
        </a:r>
      </a:p>
    </p188:txBody>
  </p188:cm>
</p188:cmLst>
</file>

<file path=ppt/comments/modernComment_2DF_73222B5B.xml><?xml version="1.0" encoding="utf-8"?>
<p188:cmLst xmlns:a="http://schemas.openxmlformats.org/drawingml/2006/main" xmlns:r="http://schemas.openxmlformats.org/officeDocument/2006/relationships" xmlns:p188="http://schemas.microsoft.com/office/powerpoint/2018/8/main">
  <p188:cm id="{81F84C59-5D85-4A8B-AFEC-613BE4951D28}" authorId="{955B4D63-1583-F11F-A822-ACED50312EC2}" created="2025-01-14T08:34:02.364">
    <ac:deMkLst xmlns:ac="http://schemas.microsoft.com/office/drawing/2013/main/command">
      <pc:docMk xmlns:pc="http://schemas.microsoft.com/office/powerpoint/2013/main/command"/>
      <pc:sldMk xmlns:pc="http://schemas.microsoft.com/office/powerpoint/2013/main/command" cId="1931619163" sldId="735"/>
      <ac:spMk id="2" creationId="{C333DF18-8BE4-21BA-10E5-6ABAEDC5F686}"/>
    </ac:deMkLst>
    <p188:txBody>
      <a:bodyPr/>
      <a:lstStyle/>
      <a:p>
        <a:r>
          <a:rPr lang="es-ES"/>
          <a:t>Igual esta diapositiva puede ir a individual </a:t>
        </a:r>
      </a:p>
    </p188:txBody>
  </p188:cm>
</p188:cmLst>
</file>

<file path=ppt/comments/modernComment_422_883016C3.xml><?xml version="1.0" encoding="utf-8"?>
<p188:cmLst xmlns:a="http://schemas.openxmlformats.org/drawingml/2006/main" xmlns:r="http://schemas.openxmlformats.org/officeDocument/2006/relationships" xmlns:p188="http://schemas.microsoft.com/office/powerpoint/2018/8/main">
  <p188:cm id="{AAA7C5EC-1B4F-4765-A6DE-40012E482B31}" authorId="{993DFF15-6CA8-1D50-4070-BFF59B995E52}" created="2025-01-16T19:17:15.240">
    <pc:sldMkLst xmlns:pc="http://schemas.microsoft.com/office/powerpoint/2013/main/command">
      <pc:docMk/>
      <pc:sldMk cId="2284852931" sldId="1058"/>
    </pc:sldMkLst>
    <p188:txBody>
      <a:bodyPr/>
      <a:lstStyle/>
      <a:p>
        <a:r>
          <a:rPr lang="es-ES"/>
          <a:t>Me parece que quedamos en esto, pero sigo sin verlo muy claro...</a:t>
        </a:r>
      </a:p>
    </p188:txBody>
  </p188:cm>
</p188:cmLst>
</file>

<file path=ppt/comments/modernComment_423_C33F4780.xml><?xml version="1.0" encoding="utf-8"?>
<p188:cmLst xmlns:a="http://schemas.openxmlformats.org/drawingml/2006/main" xmlns:r="http://schemas.openxmlformats.org/officeDocument/2006/relationships" xmlns:p188="http://schemas.microsoft.com/office/powerpoint/2018/8/main">
  <p188:cm id="{759D5C0E-5596-47FF-A430-50A1CC22EFD7}" authorId="{993DFF15-6CA8-1D50-4070-BFF59B995E52}" created="2025-01-16T09:40:02.679">
    <pc:sldMkLst xmlns:pc="http://schemas.microsoft.com/office/powerpoint/2013/main/command">
      <pc:docMk/>
      <pc:sldMk cId="3275704192" sldId="1059"/>
    </pc:sldMkLst>
    <p188:txBody>
      <a:bodyPr/>
      <a:lstStyle/>
      <a:p>
        <a:r>
          <a:rPr lang="es-ES"/>
          <a:t>He dejado la descripción que tenían ellas en las jornadas.</a:t>
        </a:r>
      </a:p>
    </p188:txBody>
  </p188:cm>
</p188:cmLst>
</file>

<file path=ppt/comments/modernComment_427_A91FB896.xml><?xml version="1.0" encoding="utf-8"?>
<p188:cmLst xmlns:a="http://schemas.openxmlformats.org/drawingml/2006/main" xmlns:r="http://schemas.openxmlformats.org/officeDocument/2006/relationships" xmlns:p188="http://schemas.microsoft.com/office/powerpoint/2018/8/main">
  <p188:cm id="{4ABB6FF5-3384-40F6-A479-A993689EF2B5}" authorId="{993DFF15-6CA8-1D50-4070-BFF59B995E52}" created="2025-01-16T11:57:50.645">
    <pc:sldMkLst xmlns:pc="http://schemas.microsoft.com/office/powerpoint/2013/main/command">
      <pc:docMk/>
      <pc:sldMk cId="2837428374" sldId="1063"/>
    </pc:sldMkLst>
    <p188:txBody>
      <a:bodyPr/>
      <a:lstStyle/>
      <a:p>
        <a:r>
          <a:rPr lang="es-ES"/>
          <a:t>He intentado darle coherencia a este apartado, a ver qué te parece.</a:t>
        </a:r>
      </a:p>
    </p188:txBody>
  </p188:cm>
</p188:cmLst>
</file>

<file path=ppt/comments/modernComment_428_1EF099B8.xml><?xml version="1.0" encoding="utf-8"?>
<p188:cmLst xmlns:a="http://schemas.openxmlformats.org/drawingml/2006/main" xmlns:r="http://schemas.openxmlformats.org/officeDocument/2006/relationships" xmlns:p188="http://schemas.microsoft.com/office/powerpoint/2018/8/main">
  <p188:cm id="{1AA13CD9-E1EB-4DFC-86B0-45D2B2DA2BDF}" authorId="{993DFF15-6CA8-1D50-4070-BFF59B995E52}" status="resolved" created="2025-01-16T11:55:20.997" complete="100000">
    <pc:sldMkLst xmlns:pc="http://schemas.microsoft.com/office/powerpoint/2013/main/command">
      <pc:docMk/>
      <pc:sldMk cId="519084472" sldId="1064"/>
    </pc:sldMkLst>
    <p188:txBody>
      <a:bodyPr/>
      <a:lstStyle/>
      <a:p>
        <a:r>
          <a:rPr lang="es-ES"/>
          <a:t>He añadido la tabla</a:t>
        </a:r>
      </a:p>
    </p188:txBody>
  </p188:cm>
</p188:cmLst>
</file>

<file path=ppt/diagrams/_rels/data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ata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diagrams/_rels/data21.xml.rels><?xml version="1.0" encoding="UTF-8" standalone="yes"?>
<Relationships xmlns="http://schemas.openxmlformats.org/package/2006/relationships"><Relationship Id="rId8" Type="http://schemas.openxmlformats.org/officeDocument/2006/relationships/hyperlink" Target="https://mediateca.educa.madrid.org/documentos/rurvxck7pk9yhfjj" TargetMode="External"/><Relationship Id="rId3" Type="http://schemas.openxmlformats.org/officeDocument/2006/relationships/hyperlink" Target="https://mediateca.educa.madrid.org/documentos/epu8spnm4i1md1qy" TargetMode="External"/><Relationship Id="rId7" Type="http://schemas.openxmlformats.org/officeDocument/2006/relationships/hyperlink" Target="https://mediateca.educa.madrid.org/documentos/bb49d1ria8tp6shc" TargetMode="External"/><Relationship Id="rId2" Type="http://schemas.openxmlformats.org/officeDocument/2006/relationships/hyperlink" Target="https://mediateca.educa.madrid.org/documentos/cz14odzqi6131ubt" TargetMode="External"/><Relationship Id="rId1" Type="http://schemas.openxmlformats.org/officeDocument/2006/relationships/hyperlink" Target="https://mediateca.educa.madrid.org/documentos/xqs2kyrq2o5nbfge" TargetMode="External"/><Relationship Id="rId6" Type="http://schemas.openxmlformats.org/officeDocument/2006/relationships/hyperlink" Target="https://mediateca.educa.madrid.org/documentos/ian1uumkstmnifdu" TargetMode="External"/><Relationship Id="rId5" Type="http://schemas.openxmlformats.org/officeDocument/2006/relationships/hyperlink" Target="https://mediateca.educa.madrid.org/documentos/wk7sqftki1un5eig" TargetMode="External"/><Relationship Id="rId4" Type="http://schemas.openxmlformats.org/officeDocument/2006/relationships/hyperlink" Target="https://mediateca.educa.madrid.org/documentos/fxiqzvn2fw3y3el6" TargetMode="External"/><Relationship Id="rId9" Type="http://schemas.openxmlformats.org/officeDocument/2006/relationships/hyperlink" Target="https://mediateca.educa.madrid.org/documentos/v7d2jihashtcfadl" TargetMode="External"/></Relationships>
</file>

<file path=ppt/diagrams/_rels/drawing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diagrams/_rels/drawing21.xml.rels><?xml version="1.0" encoding="UTF-8" standalone="yes"?>
<Relationships xmlns="http://schemas.openxmlformats.org/package/2006/relationships"><Relationship Id="rId8" Type="http://schemas.openxmlformats.org/officeDocument/2006/relationships/hyperlink" Target="https://mediateca.educa.madrid.org/documentos/ian1uumkstmnifdu" TargetMode="External"/><Relationship Id="rId3" Type="http://schemas.openxmlformats.org/officeDocument/2006/relationships/hyperlink" Target="https://mediateca.educa.madrid.org/documentos/cz14odzqi6131ubt" TargetMode="External"/><Relationship Id="rId7" Type="http://schemas.openxmlformats.org/officeDocument/2006/relationships/hyperlink" Target="https://mediateca.educa.madrid.org/documentos/wk7sqftki1un5eig" TargetMode="External"/><Relationship Id="rId2" Type="http://schemas.openxmlformats.org/officeDocument/2006/relationships/hyperlink" Target="https://mediateca.educa.madrid.org/documentos/v7d2jihashtcfadl" TargetMode="External"/><Relationship Id="rId1" Type="http://schemas.openxmlformats.org/officeDocument/2006/relationships/hyperlink" Target="https://mediateca.educa.madrid.org/documentos/xqs2kyrq2o5nbfge" TargetMode="External"/><Relationship Id="rId6" Type="http://schemas.openxmlformats.org/officeDocument/2006/relationships/hyperlink" Target="https://mediateca.educa.madrid.org/documentos/fxiqzvn2fw3y3el6" TargetMode="External"/><Relationship Id="rId5" Type="http://schemas.openxmlformats.org/officeDocument/2006/relationships/hyperlink" Target="https://mediateca.educa.madrid.org/documentos/rurvxck7pk9yhfjj" TargetMode="External"/><Relationship Id="rId4" Type="http://schemas.openxmlformats.org/officeDocument/2006/relationships/hyperlink" Target="https://mediateca.educa.madrid.org/documentos/epu8spnm4i1md1qy" TargetMode="External"/><Relationship Id="rId9" Type="http://schemas.openxmlformats.org/officeDocument/2006/relationships/hyperlink" Target="https://mediateca.educa.madrid.org/documentos/bb49d1ria8tp6shc" TargetMode="Externa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164D3-D0D6-4D0F-B603-6041B732D82F}" type="doc">
      <dgm:prSet loTypeId="urn:microsoft.com/office/officeart/2005/8/layout/hierarchy4" loCatId="hierarchy" qsTypeId="urn:microsoft.com/office/officeart/2005/8/quickstyle/simple1" qsCatId="simple" csTypeId="urn:microsoft.com/office/officeart/2005/8/colors/accent0_2" csCatId="mainScheme" phldr="1"/>
      <dgm:spPr/>
      <dgm:t>
        <a:bodyPr/>
        <a:lstStyle/>
        <a:p>
          <a:endParaRPr lang="es-ES"/>
        </a:p>
      </dgm:t>
    </dgm:pt>
    <dgm:pt modelId="{4E985719-97B2-4580-ABF1-A765F531DCDA}">
      <dgm:prSet phldrT="[Texto]" custT="1"/>
      <dgm:spPr>
        <a:solidFill>
          <a:srgbClr val="C00000"/>
        </a:solidFill>
        <a:ln w="38100">
          <a:solidFill>
            <a:srgbClr val="C00000"/>
          </a:solidFill>
        </a:ln>
      </dgm:spPr>
      <dgm:t>
        <a:bodyPr/>
        <a:lstStyle/>
        <a:p>
          <a:pPr algn="ctr"/>
          <a:r>
            <a:rPr lang="es-ES" sz="2800" b="1" dirty="0">
              <a:solidFill>
                <a:schemeClr val="bg1"/>
              </a:solidFill>
              <a:latin typeface="Comic Sans MS" panose="030F0702030302020204" pitchFamily="66" charset="0"/>
            </a:rPr>
            <a:t>LOMLOE</a:t>
          </a:r>
        </a:p>
        <a:p>
          <a:pPr algn="ctr"/>
          <a:r>
            <a:rPr lang="es-ES" sz="2800" b="1" dirty="0">
              <a:solidFill>
                <a:schemeClr val="bg1"/>
              </a:solidFill>
              <a:latin typeface="Comic Sans MS" panose="030F0702030302020204" pitchFamily="66" charset="0"/>
            </a:rPr>
            <a:t>Ley Orgánica 2/2006, de 3 de mayo,  de Educación - </a:t>
          </a:r>
          <a:r>
            <a:rPr lang="es-ES" sz="2800" b="1" i="0" dirty="0">
              <a:solidFill>
                <a:schemeClr val="bg1"/>
              </a:solidFill>
              <a:latin typeface="Comic Sans MS" panose="030F0702030302020204" pitchFamily="66" charset="0"/>
            </a:rPr>
            <a:t>Ley Orgánica 3/2020, de 29 de diciembre, por la que se modifica la Ley Orgánica 2/2006, de 3 de mayo, de Educación</a:t>
          </a:r>
          <a:endParaRPr lang="es-ES" sz="2800" b="1" dirty="0">
            <a:solidFill>
              <a:schemeClr val="bg1"/>
            </a:solidFill>
          </a:endParaRPr>
        </a:p>
      </dgm:t>
    </dgm:pt>
    <dgm:pt modelId="{4781FA9D-3BF1-4581-905E-9DB7805BFC89}" type="parTrans" cxnId="{DD2071C2-F2EC-4651-B79F-EB913D735C4F}">
      <dgm:prSet/>
      <dgm:spPr/>
      <dgm:t>
        <a:bodyPr/>
        <a:lstStyle/>
        <a:p>
          <a:endParaRPr lang="es-ES"/>
        </a:p>
      </dgm:t>
    </dgm:pt>
    <dgm:pt modelId="{0C684176-15AE-498E-A090-441C7F5C6AE3}" type="sibTrans" cxnId="{DD2071C2-F2EC-4651-B79F-EB913D735C4F}">
      <dgm:prSet/>
      <dgm:spPr/>
      <dgm:t>
        <a:bodyPr/>
        <a:lstStyle/>
        <a:p>
          <a:endParaRPr lang="es-ES"/>
        </a:p>
      </dgm:t>
    </dgm:pt>
    <dgm:pt modelId="{26870B16-0F7C-4D38-B073-95F2454D1F0E}">
      <dgm:prSet phldrT="[Texto]"/>
      <dgm:spPr>
        <a:solidFill>
          <a:srgbClr val="C00000"/>
        </a:solidFill>
        <a:ln w="38100">
          <a:solidFill>
            <a:srgbClr val="C00000"/>
          </a:solidFill>
        </a:ln>
      </dgm:spPr>
      <dgm:t>
        <a:bodyPr/>
        <a:lstStyle/>
        <a:p>
          <a:pPr algn="ctr"/>
          <a:r>
            <a:rPr lang="es-ES" b="1" dirty="0">
              <a:solidFill>
                <a:schemeClr val="bg1"/>
              </a:solidFill>
              <a:latin typeface="Comic Sans MS" panose="030F0702030302020204" pitchFamily="66" charset="0"/>
            </a:rPr>
            <a:t>DECRETO 61/2022, de 13 de julio, del Consejo de Gobierno, por el que se establece para la Comunidad de Madrid la ordenación y el currículo de la etapa de Educación Primaria.</a:t>
          </a:r>
          <a:endParaRPr lang="es-ES" dirty="0">
            <a:solidFill>
              <a:schemeClr val="bg1"/>
            </a:solidFill>
            <a:latin typeface="Comic Sans MS" panose="030F0702030302020204" pitchFamily="66" charset="0"/>
          </a:endParaRPr>
        </a:p>
      </dgm:t>
    </dgm:pt>
    <dgm:pt modelId="{9F790530-163F-4A13-9C44-DEAC5E4BAC82}" type="parTrans" cxnId="{7A36FD31-7CB6-4C2B-9614-19F8F1413A1E}">
      <dgm:prSet/>
      <dgm:spPr/>
      <dgm:t>
        <a:bodyPr/>
        <a:lstStyle/>
        <a:p>
          <a:endParaRPr lang="es-ES"/>
        </a:p>
      </dgm:t>
    </dgm:pt>
    <dgm:pt modelId="{239F26BC-6C73-4FA3-86CD-A9E2590DE5F6}" type="sibTrans" cxnId="{7A36FD31-7CB6-4C2B-9614-19F8F1413A1E}">
      <dgm:prSet/>
      <dgm:spPr/>
      <dgm:t>
        <a:bodyPr/>
        <a:lstStyle/>
        <a:p>
          <a:endParaRPr lang="es-ES"/>
        </a:p>
      </dgm:t>
    </dgm:pt>
    <dgm:pt modelId="{4B751D26-AC9E-42EC-AD07-FA851D67BC32}">
      <dgm:prSet phldrT="[Texto]"/>
      <dgm:spPr>
        <a:solidFill>
          <a:srgbClr val="C00000"/>
        </a:solidFill>
        <a:ln w="38100">
          <a:solidFill>
            <a:srgbClr val="C00000"/>
          </a:solidFill>
        </a:ln>
      </dgm:spPr>
      <dgm:t>
        <a:bodyPr/>
        <a:lstStyle/>
        <a:p>
          <a:pPr algn="ctr"/>
          <a:r>
            <a:rPr lang="es-ES" b="1" dirty="0">
              <a:solidFill>
                <a:schemeClr val="bg1"/>
              </a:solidFill>
              <a:latin typeface="Comic Sans MS" panose="030F0702030302020204" pitchFamily="66" charset="0"/>
            </a:rPr>
            <a:t>DECRETO 36/2022, de 8 de junio, del Consejo de Gobierno, por el que se establece para la Comunidad de Madrid la ordenación y el currículo de la etapa de Educación Infantil</a:t>
          </a:r>
          <a:r>
            <a:rPr lang="es-ES" dirty="0">
              <a:solidFill>
                <a:schemeClr val="bg1"/>
              </a:solidFill>
              <a:latin typeface="Comic Sans MS" panose="030F0702030302020204" pitchFamily="66" charset="0"/>
            </a:rPr>
            <a:t>.</a:t>
          </a:r>
        </a:p>
      </dgm:t>
    </dgm:pt>
    <dgm:pt modelId="{0DC2D790-E758-490B-B86E-DFAA017F6C07}" type="parTrans" cxnId="{938B6BE2-21B8-4DE3-A60F-6FEE2B67044B}">
      <dgm:prSet/>
      <dgm:spPr/>
      <dgm:t>
        <a:bodyPr/>
        <a:lstStyle/>
        <a:p>
          <a:endParaRPr lang="es-ES"/>
        </a:p>
      </dgm:t>
    </dgm:pt>
    <dgm:pt modelId="{D88D57F2-09C7-4033-AA2E-9883EB794282}" type="sibTrans" cxnId="{938B6BE2-21B8-4DE3-A60F-6FEE2B67044B}">
      <dgm:prSet/>
      <dgm:spPr/>
      <dgm:t>
        <a:bodyPr/>
        <a:lstStyle/>
        <a:p>
          <a:endParaRPr lang="es-ES"/>
        </a:p>
      </dgm:t>
    </dgm:pt>
    <dgm:pt modelId="{D99C425C-C3F4-44FA-9A0E-982E83841DC1}">
      <dgm:prSet phldrT="[Texto]"/>
      <dgm:spPr>
        <a:solidFill>
          <a:srgbClr val="C00000"/>
        </a:solidFill>
        <a:ln w="38100">
          <a:solidFill>
            <a:srgbClr val="C00000"/>
          </a:solidFill>
        </a:ln>
      </dgm:spPr>
      <dgm:t>
        <a:bodyPr/>
        <a:lstStyle/>
        <a:p>
          <a:pPr algn="ctr"/>
          <a:r>
            <a:rPr lang="es-ES" b="1" dirty="0">
              <a:solidFill>
                <a:schemeClr val="bg1"/>
              </a:solidFill>
              <a:latin typeface="Comic Sans MS" panose="030F0702030302020204" pitchFamily="66" charset="0"/>
            </a:rPr>
            <a:t>DECRETO 65/2022, de 20 de julio, del Consejo de Gobierno, por el que se establecen para la Comunidad de Madrid la ordenación y el currículo de la Educación Secundaria Obligatoria.</a:t>
          </a:r>
        </a:p>
      </dgm:t>
    </dgm:pt>
    <dgm:pt modelId="{B5DCC273-9BE8-4F3B-915C-095672465DBB}" type="parTrans" cxnId="{E8DD8CD1-3D66-4DFF-AF47-D7F487E90013}">
      <dgm:prSet/>
      <dgm:spPr/>
      <dgm:t>
        <a:bodyPr/>
        <a:lstStyle/>
        <a:p>
          <a:endParaRPr lang="es-ES"/>
        </a:p>
      </dgm:t>
    </dgm:pt>
    <dgm:pt modelId="{5A36EA62-C6E7-49C5-8156-96A1D277312A}" type="sibTrans" cxnId="{E8DD8CD1-3D66-4DFF-AF47-D7F487E90013}">
      <dgm:prSet/>
      <dgm:spPr/>
      <dgm:t>
        <a:bodyPr/>
        <a:lstStyle/>
        <a:p>
          <a:endParaRPr lang="es-ES"/>
        </a:p>
      </dgm:t>
    </dgm:pt>
    <dgm:pt modelId="{20BB7268-F36F-49D7-91CB-5837F666E228}" type="pres">
      <dgm:prSet presAssocID="{76D164D3-D0D6-4D0F-B603-6041B732D82F}" presName="Name0" presStyleCnt="0">
        <dgm:presLayoutVars>
          <dgm:chPref val="1"/>
          <dgm:dir/>
          <dgm:animOne val="branch"/>
          <dgm:animLvl val="lvl"/>
          <dgm:resizeHandles/>
        </dgm:presLayoutVars>
      </dgm:prSet>
      <dgm:spPr/>
    </dgm:pt>
    <dgm:pt modelId="{0685A738-6634-4AD5-9667-CFB061C420C4}" type="pres">
      <dgm:prSet presAssocID="{4E985719-97B2-4580-ABF1-A765F531DCDA}" presName="vertOne" presStyleCnt="0"/>
      <dgm:spPr/>
    </dgm:pt>
    <dgm:pt modelId="{971E7E9E-373E-4648-8D71-12A18A518D2F}" type="pres">
      <dgm:prSet presAssocID="{4E985719-97B2-4580-ABF1-A765F531DCDA}" presName="txOne" presStyleLbl="node0" presStyleIdx="0" presStyleCnt="1">
        <dgm:presLayoutVars>
          <dgm:chPref val="3"/>
        </dgm:presLayoutVars>
      </dgm:prSet>
      <dgm:spPr/>
    </dgm:pt>
    <dgm:pt modelId="{FADCF3A1-E485-47C5-9653-C547D7ADE9D3}" type="pres">
      <dgm:prSet presAssocID="{4E985719-97B2-4580-ABF1-A765F531DCDA}" presName="parTransOne" presStyleCnt="0"/>
      <dgm:spPr/>
    </dgm:pt>
    <dgm:pt modelId="{FAFCBCAB-E30F-4BFD-91FC-1F779E49B0CE}" type="pres">
      <dgm:prSet presAssocID="{4E985719-97B2-4580-ABF1-A765F531DCDA}" presName="horzOne" presStyleCnt="0"/>
      <dgm:spPr/>
    </dgm:pt>
    <dgm:pt modelId="{988D2360-119C-4DCB-97F8-32586E33B3D1}" type="pres">
      <dgm:prSet presAssocID="{4B751D26-AC9E-42EC-AD07-FA851D67BC32}" presName="vertTwo" presStyleCnt="0"/>
      <dgm:spPr/>
    </dgm:pt>
    <dgm:pt modelId="{BECDCBFE-1476-4520-849E-9EDE3F5A062F}" type="pres">
      <dgm:prSet presAssocID="{4B751D26-AC9E-42EC-AD07-FA851D67BC32}" presName="txTwo" presStyleLbl="node2" presStyleIdx="0" presStyleCnt="3">
        <dgm:presLayoutVars>
          <dgm:chPref val="3"/>
        </dgm:presLayoutVars>
      </dgm:prSet>
      <dgm:spPr/>
    </dgm:pt>
    <dgm:pt modelId="{F9116DD5-C768-4D39-ADEB-4FD903225176}" type="pres">
      <dgm:prSet presAssocID="{4B751D26-AC9E-42EC-AD07-FA851D67BC32}" presName="horzTwo" presStyleCnt="0"/>
      <dgm:spPr/>
    </dgm:pt>
    <dgm:pt modelId="{6D1CEE24-3053-406A-A47E-1F55812C1383}" type="pres">
      <dgm:prSet presAssocID="{D88D57F2-09C7-4033-AA2E-9883EB794282}" presName="sibSpaceTwo" presStyleCnt="0"/>
      <dgm:spPr/>
    </dgm:pt>
    <dgm:pt modelId="{14CFE056-8422-4218-8235-F776A51FC2B2}" type="pres">
      <dgm:prSet presAssocID="{26870B16-0F7C-4D38-B073-95F2454D1F0E}" presName="vertTwo" presStyleCnt="0"/>
      <dgm:spPr/>
    </dgm:pt>
    <dgm:pt modelId="{363A5525-43F6-452D-B767-F6216D6F3303}" type="pres">
      <dgm:prSet presAssocID="{26870B16-0F7C-4D38-B073-95F2454D1F0E}" presName="txTwo" presStyleLbl="node2" presStyleIdx="1" presStyleCnt="3">
        <dgm:presLayoutVars>
          <dgm:chPref val="3"/>
        </dgm:presLayoutVars>
      </dgm:prSet>
      <dgm:spPr/>
    </dgm:pt>
    <dgm:pt modelId="{B29542EE-39F5-4093-8E77-F3F56DA11176}" type="pres">
      <dgm:prSet presAssocID="{26870B16-0F7C-4D38-B073-95F2454D1F0E}" presName="horzTwo" presStyleCnt="0"/>
      <dgm:spPr/>
    </dgm:pt>
    <dgm:pt modelId="{1BF1E72E-31E2-4D97-ABB2-050D4E73ED3F}" type="pres">
      <dgm:prSet presAssocID="{239F26BC-6C73-4FA3-86CD-A9E2590DE5F6}" presName="sibSpaceTwo" presStyleCnt="0"/>
      <dgm:spPr/>
    </dgm:pt>
    <dgm:pt modelId="{563F0668-FA1D-4F5C-BD89-1CEFD8E8DDE3}" type="pres">
      <dgm:prSet presAssocID="{D99C425C-C3F4-44FA-9A0E-982E83841DC1}" presName="vertTwo" presStyleCnt="0"/>
      <dgm:spPr/>
    </dgm:pt>
    <dgm:pt modelId="{0CAA8195-71BA-40A3-B970-180C66054930}" type="pres">
      <dgm:prSet presAssocID="{D99C425C-C3F4-44FA-9A0E-982E83841DC1}" presName="txTwo" presStyleLbl="node2" presStyleIdx="2" presStyleCnt="3">
        <dgm:presLayoutVars>
          <dgm:chPref val="3"/>
        </dgm:presLayoutVars>
      </dgm:prSet>
      <dgm:spPr/>
    </dgm:pt>
    <dgm:pt modelId="{CE1FCDDB-1137-4183-A690-243706BD8CBD}" type="pres">
      <dgm:prSet presAssocID="{D99C425C-C3F4-44FA-9A0E-982E83841DC1}" presName="horzTwo" presStyleCnt="0"/>
      <dgm:spPr/>
    </dgm:pt>
  </dgm:ptLst>
  <dgm:cxnLst>
    <dgm:cxn modelId="{054CD209-0BB9-4CA1-8CD6-1C51B0B6E5CC}" type="presOf" srcId="{D99C425C-C3F4-44FA-9A0E-982E83841DC1}" destId="{0CAA8195-71BA-40A3-B970-180C66054930}" srcOrd="0" destOrd="0" presId="urn:microsoft.com/office/officeart/2005/8/layout/hierarchy4"/>
    <dgm:cxn modelId="{CBF0671E-52CF-4B97-AF22-3DC8B28949AE}" type="presOf" srcId="{76D164D3-D0D6-4D0F-B603-6041B732D82F}" destId="{20BB7268-F36F-49D7-91CB-5837F666E228}" srcOrd="0" destOrd="0" presId="urn:microsoft.com/office/officeart/2005/8/layout/hierarchy4"/>
    <dgm:cxn modelId="{8F70642B-18E4-476B-A173-AF5131676323}" type="presOf" srcId="{4B751D26-AC9E-42EC-AD07-FA851D67BC32}" destId="{BECDCBFE-1476-4520-849E-9EDE3F5A062F}" srcOrd="0" destOrd="0" presId="urn:microsoft.com/office/officeart/2005/8/layout/hierarchy4"/>
    <dgm:cxn modelId="{7A36FD31-7CB6-4C2B-9614-19F8F1413A1E}" srcId="{4E985719-97B2-4580-ABF1-A765F531DCDA}" destId="{26870B16-0F7C-4D38-B073-95F2454D1F0E}" srcOrd="1" destOrd="0" parTransId="{9F790530-163F-4A13-9C44-DEAC5E4BAC82}" sibTransId="{239F26BC-6C73-4FA3-86CD-A9E2590DE5F6}"/>
    <dgm:cxn modelId="{E5750F61-7479-42CA-9CCB-AEBB269355C2}" type="presOf" srcId="{4E985719-97B2-4580-ABF1-A765F531DCDA}" destId="{971E7E9E-373E-4648-8D71-12A18A518D2F}" srcOrd="0" destOrd="0" presId="urn:microsoft.com/office/officeart/2005/8/layout/hierarchy4"/>
    <dgm:cxn modelId="{0C2BA198-3DD0-44A1-A2D2-9385A5B40254}" type="presOf" srcId="{26870B16-0F7C-4D38-B073-95F2454D1F0E}" destId="{363A5525-43F6-452D-B767-F6216D6F3303}" srcOrd="0" destOrd="0" presId="urn:microsoft.com/office/officeart/2005/8/layout/hierarchy4"/>
    <dgm:cxn modelId="{DD2071C2-F2EC-4651-B79F-EB913D735C4F}" srcId="{76D164D3-D0D6-4D0F-B603-6041B732D82F}" destId="{4E985719-97B2-4580-ABF1-A765F531DCDA}" srcOrd="0" destOrd="0" parTransId="{4781FA9D-3BF1-4581-905E-9DB7805BFC89}" sibTransId="{0C684176-15AE-498E-A090-441C7F5C6AE3}"/>
    <dgm:cxn modelId="{E8DD8CD1-3D66-4DFF-AF47-D7F487E90013}" srcId="{4E985719-97B2-4580-ABF1-A765F531DCDA}" destId="{D99C425C-C3F4-44FA-9A0E-982E83841DC1}" srcOrd="2" destOrd="0" parTransId="{B5DCC273-9BE8-4F3B-915C-095672465DBB}" sibTransId="{5A36EA62-C6E7-49C5-8156-96A1D277312A}"/>
    <dgm:cxn modelId="{938B6BE2-21B8-4DE3-A60F-6FEE2B67044B}" srcId="{4E985719-97B2-4580-ABF1-A765F531DCDA}" destId="{4B751D26-AC9E-42EC-AD07-FA851D67BC32}" srcOrd="0" destOrd="0" parTransId="{0DC2D790-E758-490B-B86E-DFAA017F6C07}" sibTransId="{D88D57F2-09C7-4033-AA2E-9883EB794282}"/>
    <dgm:cxn modelId="{D1193E79-7F09-452E-BA3F-D46DA2FA6537}" type="presParOf" srcId="{20BB7268-F36F-49D7-91CB-5837F666E228}" destId="{0685A738-6634-4AD5-9667-CFB061C420C4}" srcOrd="0" destOrd="0" presId="urn:microsoft.com/office/officeart/2005/8/layout/hierarchy4"/>
    <dgm:cxn modelId="{93F6E6CC-38C4-43EF-904B-F67D15AF5E98}" type="presParOf" srcId="{0685A738-6634-4AD5-9667-CFB061C420C4}" destId="{971E7E9E-373E-4648-8D71-12A18A518D2F}" srcOrd="0" destOrd="0" presId="urn:microsoft.com/office/officeart/2005/8/layout/hierarchy4"/>
    <dgm:cxn modelId="{E1D4BB81-1285-4026-A484-A4E86031534A}" type="presParOf" srcId="{0685A738-6634-4AD5-9667-CFB061C420C4}" destId="{FADCF3A1-E485-47C5-9653-C547D7ADE9D3}" srcOrd="1" destOrd="0" presId="urn:microsoft.com/office/officeart/2005/8/layout/hierarchy4"/>
    <dgm:cxn modelId="{012680E6-A6E9-407E-9450-4227CA991ABA}" type="presParOf" srcId="{0685A738-6634-4AD5-9667-CFB061C420C4}" destId="{FAFCBCAB-E30F-4BFD-91FC-1F779E49B0CE}" srcOrd="2" destOrd="0" presId="urn:microsoft.com/office/officeart/2005/8/layout/hierarchy4"/>
    <dgm:cxn modelId="{B36D0BF9-B249-4F99-A408-53A638CCD567}" type="presParOf" srcId="{FAFCBCAB-E30F-4BFD-91FC-1F779E49B0CE}" destId="{988D2360-119C-4DCB-97F8-32586E33B3D1}" srcOrd="0" destOrd="0" presId="urn:microsoft.com/office/officeart/2005/8/layout/hierarchy4"/>
    <dgm:cxn modelId="{D4486BA7-2029-4D06-BF74-5D27A82495C4}" type="presParOf" srcId="{988D2360-119C-4DCB-97F8-32586E33B3D1}" destId="{BECDCBFE-1476-4520-849E-9EDE3F5A062F}" srcOrd="0" destOrd="0" presId="urn:microsoft.com/office/officeart/2005/8/layout/hierarchy4"/>
    <dgm:cxn modelId="{F7B8ECA1-A187-4033-BC69-67C2A19914BE}" type="presParOf" srcId="{988D2360-119C-4DCB-97F8-32586E33B3D1}" destId="{F9116DD5-C768-4D39-ADEB-4FD903225176}" srcOrd="1" destOrd="0" presId="urn:microsoft.com/office/officeart/2005/8/layout/hierarchy4"/>
    <dgm:cxn modelId="{C54B0A67-F18C-47E5-85B0-03FF452FC82C}" type="presParOf" srcId="{FAFCBCAB-E30F-4BFD-91FC-1F779E49B0CE}" destId="{6D1CEE24-3053-406A-A47E-1F55812C1383}" srcOrd="1" destOrd="0" presId="urn:microsoft.com/office/officeart/2005/8/layout/hierarchy4"/>
    <dgm:cxn modelId="{C1848D42-C14E-47D8-9619-0EE2EC213C57}" type="presParOf" srcId="{FAFCBCAB-E30F-4BFD-91FC-1F779E49B0CE}" destId="{14CFE056-8422-4218-8235-F776A51FC2B2}" srcOrd="2" destOrd="0" presId="urn:microsoft.com/office/officeart/2005/8/layout/hierarchy4"/>
    <dgm:cxn modelId="{95FD9206-883B-4076-AB01-6195F88AA36D}" type="presParOf" srcId="{14CFE056-8422-4218-8235-F776A51FC2B2}" destId="{363A5525-43F6-452D-B767-F6216D6F3303}" srcOrd="0" destOrd="0" presId="urn:microsoft.com/office/officeart/2005/8/layout/hierarchy4"/>
    <dgm:cxn modelId="{E7B7130F-39EB-4327-B0E9-DFCD83C76C12}" type="presParOf" srcId="{14CFE056-8422-4218-8235-F776A51FC2B2}" destId="{B29542EE-39F5-4093-8E77-F3F56DA11176}" srcOrd="1" destOrd="0" presId="urn:microsoft.com/office/officeart/2005/8/layout/hierarchy4"/>
    <dgm:cxn modelId="{BC6F70E2-39E7-49E7-A3E4-3C3DBD4A35DE}" type="presParOf" srcId="{FAFCBCAB-E30F-4BFD-91FC-1F779E49B0CE}" destId="{1BF1E72E-31E2-4D97-ABB2-050D4E73ED3F}" srcOrd="3" destOrd="0" presId="urn:microsoft.com/office/officeart/2005/8/layout/hierarchy4"/>
    <dgm:cxn modelId="{4E304084-EFD8-418D-87BC-3EB51A84B44E}" type="presParOf" srcId="{FAFCBCAB-E30F-4BFD-91FC-1F779E49B0CE}" destId="{563F0668-FA1D-4F5C-BD89-1CEFD8E8DDE3}" srcOrd="4" destOrd="0" presId="urn:microsoft.com/office/officeart/2005/8/layout/hierarchy4"/>
    <dgm:cxn modelId="{986B51A1-A741-4228-8D2F-D1664007D2DE}" type="presParOf" srcId="{563F0668-FA1D-4F5C-BD89-1CEFD8E8DDE3}" destId="{0CAA8195-71BA-40A3-B970-180C66054930}" srcOrd="0" destOrd="0" presId="urn:microsoft.com/office/officeart/2005/8/layout/hierarchy4"/>
    <dgm:cxn modelId="{EFAF5ADF-A877-4C41-BDA9-5D73B6A975C9}" type="presParOf" srcId="{563F0668-FA1D-4F5C-BD89-1CEFD8E8DDE3}" destId="{CE1FCDDB-1137-4183-A690-243706BD8CBD}"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C3254A-F823-4188-B3D6-0E9A4B13E316}" type="doc">
      <dgm:prSet loTypeId="urn:microsoft.com/office/officeart/2005/8/layout/gear1" loCatId="cycle" qsTypeId="urn:microsoft.com/office/officeart/2005/8/quickstyle/simple1" qsCatId="simple" csTypeId="urn:microsoft.com/office/officeart/2005/8/colors/accent1_2" csCatId="accent1" phldr="1"/>
      <dgm:spPr/>
    </dgm:pt>
    <dgm:pt modelId="{DD5E67DF-7789-46B2-BBE7-1980B9E6632E}">
      <dgm:prSet phldrT="[Texto]"/>
      <dgm:spPr>
        <a:solidFill>
          <a:srgbClr val="FF7C80"/>
        </a:solidFill>
      </dgm:spPr>
      <dgm:t>
        <a:bodyPr/>
        <a:lstStyle/>
        <a:p>
          <a:r>
            <a:rPr lang="es-ES" dirty="0">
              <a:latin typeface="Comic Sans MS" panose="030F0702030302020204" pitchFamily="66" charset="0"/>
            </a:rPr>
            <a:t>Dimensión social</a:t>
          </a:r>
        </a:p>
      </dgm:t>
    </dgm:pt>
    <dgm:pt modelId="{FA1D7A75-3DC9-40DE-9BD4-1508D639CDDE}" type="parTrans" cxnId="{08AB0A73-2BC1-40DA-AF47-8EB5EB553C5C}">
      <dgm:prSet/>
      <dgm:spPr/>
      <dgm:t>
        <a:bodyPr/>
        <a:lstStyle/>
        <a:p>
          <a:endParaRPr lang="es-ES"/>
        </a:p>
      </dgm:t>
    </dgm:pt>
    <dgm:pt modelId="{1CDDBAC3-8917-4F33-9C8A-B1DBA16B192A}" type="sibTrans" cxnId="{08AB0A73-2BC1-40DA-AF47-8EB5EB553C5C}">
      <dgm:prSet/>
      <dgm:spPr/>
      <dgm:t>
        <a:bodyPr/>
        <a:lstStyle/>
        <a:p>
          <a:endParaRPr lang="es-ES">
            <a:latin typeface="Comic Sans MS" panose="030F0702030302020204" pitchFamily="66" charset="0"/>
          </a:endParaRPr>
        </a:p>
      </dgm:t>
    </dgm:pt>
    <dgm:pt modelId="{2C64663E-C5EB-4F53-8190-C4F9C63A7D1C}" type="pres">
      <dgm:prSet presAssocID="{06C3254A-F823-4188-B3D6-0E9A4B13E316}" presName="composite" presStyleCnt="0">
        <dgm:presLayoutVars>
          <dgm:chMax val="3"/>
          <dgm:animLvl val="lvl"/>
          <dgm:resizeHandles val="exact"/>
        </dgm:presLayoutVars>
      </dgm:prSet>
      <dgm:spPr/>
    </dgm:pt>
    <dgm:pt modelId="{399CBDB6-43D1-45DB-96CC-3CFBA503E05D}" type="pres">
      <dgm:prSet presAssocID="{DD5E67DF-7789-46B2-BBE7-1980B9E6632E}" presName="gear1" presStyleLbl="node1" presStyleIdx="0" presStyleCnt="1" custScaleX="42374" custScaleY="38528" custLinFactNeighborX="-4671" custLinFactNeighborY="70786">
        <dgm:presLayoutVars>
          <dgm:chMax val="1"/>
          <dgm:bulletEnabled val="1"/>
        </dgm:presLayoutVars>
      </dgm:prSet>
      <dgm:spPr/>
    </dgm:pt>
    <dgm:pt modelId="{9F13A804-2280-4C62-B0DA-6A1AAC1A275F}" type="pres">
      <dgm:prSet presAssocID="{DD5E67DF-7789-46B2-BBE7-1980B9E6632E}" presName="gear1srcNode" presStyleLbl="node1" presStyleIdx="0" presStyleCnt="1"/>
      <dgm:spPr/>
    </dgm:pt>
    <dgm:pt modelId="{DA71B443-30D9-4B9D-9406-C4E8AFB19324}" type="pres">
      <dgm:prSet presAssocID="{DD5E67DF-7789-46B2-BBE7-1980B9E6632E}" presName="gear1dstNode" presStyleLbl="node1" presStyleIdx="0" presStyleCnt="1"/>
      <dgm:spPr/>
    </dgm:pt>
    <dgm:pt modelId="{BF42D3DF-FC4C-43CD-8436-AEDEAEA9776D}" type="pres">
      <dgm:prSet presAssocID="{1CDDBAC3-8917-4F33-9C8A-B1DBA16B192A}" presName="connector1" presStyleLbl="sibTrans2D1" presStyleIdx="0" presStyleCnt="1" custLinFactNeighborX="-28963" custLinFactNeighborY="4907"/>
      <dgm:spPr/>
    </dgm:pt>
  </dgm:ptLst>
  <dgm:cxnLst>
    <dgm:cxn modelId="{6DC97A05-FCC6-4AE5-A25F-3FAA2C27F189}" type="presOf" srcId="{DD5E67DF-7789-46B2-BBE7-1980B9E6632E}" destId="{399CBDB6-43D1-45DB-96CC-3CFBA503E05D}" srcOrd="0" destOrd="0" presId="urn:microsoft.com/office/officeart/2005/8/layout/gear1"/>
    <dgm:cxn modelId="{A20F1219-C10D-4D21-9B4B-EAC798959956}" type="presOf" srcId="{DD5E67DF-7789-46B2-BBE7-1980B9E6632E}" destId="{9F13A804-2280-4C62-B0DA-6A1AAC1A275F}" srcOrd="1" destOrd="0" presId="urn:microsoft.com/office/officeart/2005/8/layout/gear1"/>
    <dgm:cxn modelId="{08AB0A73-2BC1-40DA-AF47-8EB5EB553C5C}" srcId="{06C3254A-F823-4188-B3D6-0E9A4B13E316}" destId="{DD5E67DF-7789-46B2-BBE7-1980B9E6632E}" srcOrd="0" destOrd="0" parTransId="{FA1D7A75-3DC9-40DE-9BD4-1508D639CDDE}" sibTransId="{1CDDBAC3-8917-4F33-9C8A-B1DBA16B192A}"/>
    <dgm:cxn modelId="{AEE3D981-46EC-43C3-9D19-8B32D0BDD69B}" type="presOf" srcId="{DD5E67DF-7789-46B2-BBE7-1980B9E6632E}" destId="{DA71B443-30D9-4B9D-9406-C4E8AFB19324}" srcOrd="2" destOrd="0" presId="urn:microsoft.com/office/officeart/2005/8/layout/gear1"/>
    <dgm:cxn modelId="{F410AC9E-118D-4BE9-911B-13C4A0BACCD5}" type="presOf" srcId="{06C3254A-F823-4188-B3D6-0E9A4B13E316}" destId="{2C64663E-C5EB-4F53-8190-C4F9C63A7D1C}" srcOrd="0" destOrd="0" presId="urn:microsoft.com/office/officeart/2005/8/layout/gear1"/>
    <dgm:cxn modelId="{C6E0F79E-E163-42E5-8681-1254F6527328}" type="presOf" srcId="{1CDDBAC3-8917-4F33-9C8A-B1DBA16B192A}" destId="{BF42D3DF-FC4C-43CD-8436-AEDEAEA9776D}" srcOrd="0" destOrd="0" presId="urn:microsoft.com/office/officeart/2005/8/layout/gear1"/>
    <dgm:cxn modelId="{0B048D99-183B-4F3E-BB10-01E44B64E552}" type="presParOf" srcId="{2C64663E-C5EB-4F53-8190-C4F9C63A7D1C}" destId="{399CBDB6-43D1-45DB-96CC-3CFBA503E05D}" srcOrd="0" destOrd="0" presId="urn:microsoft.com/office/officeart/2005/8/layout/gear1"/>
    <dgm:cxn modelId="{82B9C034-6ACC-41E8-BADF-8429AC08B6E4}" type="presParOf" srcId="{2C64663E-C5EB-4F53-8190-C4F9C63A7D1C}" destId="{9F13A804-2280-4C62-B0DA-6A1AAC1A275F}" srcOrd="1" destOrd="0" presId="urn:microsoft.com/office/officeart/2005/8/layout/gear1"/>
    <dgm:cxn modelId="{8DA91AB1-6755-46C9-9025-E42946CD8CAF}" type="presParOf" srcId="{2C64663E-C5EB-4F53-8190-C4F9C63A7D1C}" destId="{DA71B443-30D9-4B9D-9406-C4E8AFB19324}" srcOrd="2" destOrd="0" presId="urn:microsoft.com/office/officeart/2005/8/layout/gear1"/>
    <dgm:cxn modelId="{8B62FABB-AB02-4A61-B281-A107B267237E}" type="presParOf" srcId="{2C64663E-C5EB-4F53-8190-C4F9C63A7D1C}" destId="{BF42D3DF-FC4C-43CD-8436-AEDEAEA9776D}" srcOrd="3"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89CFF1-57C9-4B1E-ADC1-DC31EF4FDD33}"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s-ES"/>
        </a:p>
      </dgm:t>
    </dgm:pt>
    <dgm:pt modelId="{355221C9-3B3D-47B3-8F5F-47678FCD4675}">
      <dgm:prSet phldrT="[Texto]"/>
      <dgm:spPr/>
      <dgm:t>
        <a:bodyPr/>
        <a:lstStyle/>
        <a:p>
          <a:r>
            <a:rPr lang="es-ES" dirty="0">
              <a:latin typeface="Comic Sans MS" panose="030F0702030302020204" pitchFamily="66" charset="0"/>
            </a:rPr>
            <a:t>La </a:t>
          </a:r>
          <a:r>
            <a:rPr lang="es-ES" b="1" dirty="0">
              <a:latin typeface="Comic Sans MS" panose="030F0702030302020204" pitchFamily="66" charset="0"/>
            </a:rPr>
            <a:t>ansiedad</a:t>
          </a:r>
          <a:r>
            <a:rPr lang="es-ES" dirty="0">
              <a:latin typeface="Comic Sans MS" panose="030F0702030302020204" pitchFamily="66" charset="0"/>
            </a:rPr>
            <a:t> es el trastorno más documentado en personas con </a:t>
          </a:r>
          <a:r>
            <a:rPr lang="es-ES" b="1" dirty="0">
              <a:latin typeface="Comic Sans MS" panose="030F0702030302020204" pitchFamily="66" charset="0"/>
            </a:rPr>
            <a:t>dificultades específicas de aprendizaje. </a:t>
          </a:r>
        </a:p>
      </dgm:t>
    </dgm:pt>
    <dgm:pt modelId="{B86E1A23-8E78-44FD-AB92-3F44B9D658C8}" type="parTrans" cxnId="{56243736-BD8C-4E22-B55A-9326AB862AD9}">
      <dgm:prSet/>
      <dgm:spPr/>
      <dgm:t>
        <a:bodyPr/>
        <a:lstStyle/>
        <a:p>
          <a:endParaRPr lang="es-ES"/>
        </a:p>
      </dgm:t>
    </dgm:pt>
    <dgm:pt modelId="{B493FEA2-4585-466E-9AF1-21D81A6B7455}" type="sibTrans" cxnId="{56243736-BD8C-4E22-B55A-9326AB862AD9}">
      <dgm:prSet/>
      <dgm:spPr/>
      <dgm:t>
        <a:bodyPr/>
        <a:lstStyle/>
        <a:p>
          <a:endParaRPr lang="es-ES"/>
        </a:p>
      </dgm:t>
    </dgm:pt>
    <dgm:pt modelId="{DC05D50C-1D4E-488F-8DAC-DF94CB3C66E5}">
      <dgm:prSet phldrT="[Texto]"/>
      <dgm:spPr/>
      <dgm:t>
        <a:bodyPr/>
        <a:lstStyle/>
        <a:p>
          <a:pPr algn="just"/>
          <a:r>
            <a:rPr lang="es-ES" dirty="0">
              <a:latin typeface="Comic Sans MS" panose="030F0702030302020204" pitchFamily="66" charset="0"/>
            </a:rPr>
            <a:t>Los niños con </a:t>
          </a:r>
          <a:r>
            <a:rPr lang="es-ES" b="1" dirty="0">
              <a:latin typeface="Comic Sans MS" panose="030F0702030302020204" pitchFamily="66" charset="0"/>
            </a:rPr>
            <a:t>dislexia</a:t>
          </a:r>
          <a:r>
            <a:rPr lang="es-ES" dirty="0">
              <a:latin typeface="Comic Sans MS" panose="030F0702030302020204" pitchFamily="66" charset="0"/>
            </a:rPr>
            <a:t> tienen </a:t>
          </a:r>
          <a:r>
            <a:rPr lang="es-ES" b="1" dirty="0">
              <a:latin typeface="Comic Sans MS" panose="030F0702030302020204" pitchFamily="66" charset="0"/>
            </a:rPr>
            <a:t>niveles más altos de estrés y de ansiedad, menor autoestima </a:t>
          </a:r>
          <a:r>
            <a:rPr lang="es-ES" dirty="0">
              <a:latin typeface="Comic Sans MS" panose="030F0702030302020204" pitchFamily="66" charset="0"/>
            </a:rPr>
            <a:t>vinculada a fracasos en la escuela, frecuentes comentarios negativos, efectos del estigma de ser diferente, etiquetas…(</a:t>
          </a:r>
          <a:r>
            <a:rPr lang="es-ES" dirty="0" err="1">
              <a:latin typeface="Comic Sans MS" panose="030F0702030302020204" pitchFamily="66" charset="0"/>
            </a:rPr>
            <a:t>Kavale</a:t>
          </a:r>
          <a:r>
            <a:rPr lang="es-ES" dirty="0">
              <a:latin typeface="Comic Sans MS" panose="030F0702030302020204" pitchFamily="66" charset="0"/>
            </a:rPr>
            <a:t> y </a:t>
          </a:r>
          <a:r>
            <a:rPr lang="es-ES" dirty="0" err="1">
              <a:latin typeface="Comic Sans MS" panose="030F0702030302020204" pitchFamily="66" charset="0"/>
            </a:rPr>
            <a:t>Forness</a:t>
          </a:r>
          <a:r>
            <a:rPr lang="es-ES" dirty="0">
              <a:latin typeface="Comic Sans MS" panose="030F0702030302020204" pitchFamily="66" charset="0"/>
            </a:rPr>
            <a:t>, 1996).</a:t>
          </a:r>
        </a:p>
      </dgm:t>
    </dgm:pt>
    <dgm:pt modelId="{812A0B45-A2E5-49AB-84EF-45E83B1F90F3}" type="parTrans" cxnId="{F007D110-8832-4592-9FF1-00686ED1E9CC}">
      <dgm:prSet/>
      <dgm:spPr/>
      <dgm:t>
        <a:bodyPr/>
        <a:lstStyle/>
        <a:p>
          <a:endParaRPr lang="es-ES"/>
        </a:p>
      </dgm:t>
    </dgm:pt>
    <dgm:pt modelId="{8A708104-F47A-44A6-9919-4528B0EF9F9F}" type="sibTrans" cxnId="{F007D110-8832-4592-9FF1-00686ED1E9CC}">
      <dgm:prSet/>
      <dgm:spPr/>
      <dgm:t>
        <a:bodyPr/>
        <a:lstStyle/>
        <a:p>
          <a:endParaRPr lang="es-ES"/>
        </a:p>
      </dgm:t>
    </dgm:pt>
    <dgm:pt modelId="{647FB24B-5539-4102-A5A8-7A8F3391F037}">
      <dgm:prSet phldrT="[Texto]"/>
      <dgm:spPr/>
      <dgm:t>
        <a:bodyPr/>
        <a:lstStyle/>
        <a:p>
          <a:r>
            <a:rPr lang="es-ES" dirty="0">
              <a:latin typeface="Comic Sans MS" panose="030F0702030302020204" pitchFamily="66" charset="0"/>
            </a:rPr>
            <a:t>Uno de cada tres niños presenta </a:t>
          </a:r>
          <a:r>
            <a:rPr lang="es-ES" b="1" dirty="0">
              <a:latin typeface="Comic Sans MS" panose="030F0702030302020204" pitchFamily="66" charset="0"/>
            </a:rPr>
            <a:t>TDAH</a:t>
          </a:r>
          <a:r>
            <a:rPr lang="es-ES" dirty="0">
              <a:latin typeface="Comic Sans MS" panose="030F0702030302020204" pitchFamily="66" charset="0"/>
            </a:rPr>
            <a:t> y </a:t>
          </a:r>
          <a:r>
            <a:rPr lang="es-ES" b="0" dirty="0">
              <a:latin typeface="Comic Sans MS" panose="030F0702030302020204" pitchFamily="66" charset="0"/>
            </a:rPr>
            <a:t>ansiedad</a:t>
          </a:r>
          <a:r>
            <a:rPr lang="es-ES" dirty="0">
              <a:latin typeface="Comic Sans MS" panose="030F0702030302020204" pitchFamily="66" charset="0"/>
            </a:rPr>
            <a:t>, existiendo una relación directa, ya que los niños con TDAH son más propensos a presentar frustraciones y represiones que generan </a:t>
          </a:r>
          <a:r>
            <a:rPr lang="es-ES" b="1" dirty="0">
              <a:latin typeface="Comic Sans MS" panose="030F0702030302020204" pitchFamily="66" charset="0"/>
            </a:rPr>
            <a:t>ansiedad y desmotivación </a:t>
          </a:r>
          <a:r>
            <a:rPr lang="es-ES" dirty="0">
              <a:latin typeface="Comic Sans MS" panose="030F0702030302020204" pitchFamily="66" charset="0"/>
            </a:rPr>
            <a:t>para la realización de actividades personales. (Ferrín, 2012)</a:t>
          </a:r>
        </a:p>
      </dgm:t>
    </dgm:pt>
    <dgm:pt modelId="{53CB5FE4-E7E0-41EF-AC0B-B2E8C8528EC1}" type="parTrans" cxnId="{601C27C7-D488-409F-A6A3-F191B05FBD96}">
      <dgm:prSet/>
      <dgm:spPr/>
      <dgm:t>
        <a:bodyPr/>
        <a:lstStyle/>
        <a:p>
          <a:endParaRPr lang="es-ES"/>
        </a:p>
      </dgm:t>
    </dgm:pt>
    <dgm:pt modelId="{90E6DE32-378D-4175-9965-BD90CC4B85CE}" type="sibTrans" cxnId="{601C27C7-D488-409F-A6A3-F191B05FBD96}">
      <dgm:prSet/>
      <dgm:spPr/>
      <dgm:t>
        <a:bodyPr/>
        <a:lstStyle/>
        <a:p>
          <a:endParaRPr lang="es-ES"/>
        </a:p>
      </dgm:t>
    </dgm:pt>
    <dgm:pt modelId="{91A906E4-9F6F-4238-B3F4-D9D94D1D496C}">
      <dgm:prSet phldrT="[Texto]"/>
      <dgm:spPr/>
      <dgm:t>
        <a:bodyPr/>
        <a:lstStyle/>
        <a:p>
          <a:r>
            <a:rPr lang="es-ES" dirty="0">
              <a:latin typeface="Comic Sans MS" panose="030F0702030302020204" pitchFamily="66" charset="0"/>
            </a:rPr>
            <a:t>Los </a:t>
          </a:r>
          <a:r>
            <a:rPr lang="es-ES" b="1" dirty="0">
              <a:latin typeface="Comic Sans MS" panose="030F0702030302020204" pitchFamily="66" charset="0"/>
            </a:rPr>
            <a:t>problemas sociales y psicológicos </a:t>
          </a:r>
          <a:r>
            <a:rPr lang="es-ES" dirty="0">
              <a:latin typeface="Comic Sans MS" panose="030F0702030302020204" pitchFamily="66" charset="0"/>
            </a:rPr>
            <a:t>que enfrenta un niño con </a:t>
          </a:r>
          <a:r>
            <a:rPr lang="es-ES" b="1" dirty="0">
              <a:latin typeface="Comic Sans MS" panose="030F0702030302020204" pitchFamily="66" charset="0"/>
            </a:rPr>
            <a:t>dislexia</a:t>
          </a:r>
          <a:r>
            <a:rPr lang="es-ES" dirty="0">
              <a:latin typeface="Comic Sans MS" panose="030F0702030302020204" pitchFamily="66" charset="0"/>
            </a:rPr>
            <a:t> son el resultado de la dislexia y no su causa. (</a:t>
          </a:r>
          <a:r>
            <a:rPr lang="es-ES" dirty="0" err="1">
              <a:latin typeface="Comic Sans MS" panose="030F0702030302020204" pitchFamily="66" charset="0"/>
            </a:rPr>
            <a:t>Hinshaw</a:t>
          </a:r>
          <a:r>
            <a:rPr lang="es-ES" dirty="0">
              <a:latin typeface="Comic Sans MS" panose="030F0702030302020204" pitchFamily="66" charset="0"/>
            </a:rPr>
            <a:t>, 1992).</a:t>
          </a:r>
        </a:p>
      </dgm:t>
    </dgm:pt>
    <dgm:pt modelId="{5F392778-4038-4946-8B44-A0465392EB39}" type="parTrans" cxnId="{5B8C1A90-649D-45D1-86CA-70B07428BC6D}">
      <dgm:prSet/>
      <dgm:spPr/>
      <dgm:t>
        <a:bodyPr/>
        <a:lstStyle/>
        <a:p>
          <a:endParaRPr lang="es-ES"/>
        </a:p>
      </dgm:t>
    </dgm:pt>
    <dgm:pt modelId="{571BC06F-BEA7-42E2-9DD3-1C057AE2EFAF}" type="sibTrans" cxnId="{5B8C1A90-649D-45D1-86CA-70B07428BC6D}">
      <dgm:prSet/>
      <dgm:spPr/>
      <dgm:t>
        <a:bodyPr/>
        <a:lstStyle/>
        <a:p>
          <a:endParaRPr lang="es-ES"/>
        </a:p>
      </dgm:t>
    </dgm:pt>
    <dgm:pt modelId="{7FF21896-F47C-4D7D-886C-24EACF88F87C}" type="pres">
      <dgm:prSet presAssocID="{6189CFF1-57C9-4B1E-ADC1-DC31EF4FDD33}" presName="linear" presStyleCnt="0">
        <dgm:presLayoutVars>
          <dgm:animLvl val="lvl"/>
          <dgm:resizeHandles val="exact"/>
        </dgm:presLayoutVars>
      </dgm:prSet>
      <dgm:spPr/>
    </dgm:pt>
    <dgm:pt modelId="{85BA9061-341C-41F3-88A6-6C1D63B221B4}" type="pres">
      <dgm:prSet presAssocID="{355221C9-3B3D-47B3-8F5F-47678FCD4675}" presName="parentText" presStyleLbl="node1" presStyleIdx="0" presStyleCnt="4" custLinFactY="-19697" custLinFactNeighborY="-100000">
        <dgm:presLayoutVars>
          <dgm:chMax val="0"/>
          <dgm:bulletEnabled val="1"/>
        </dgm:presLayoutVars>
      </dgm:prSet>
      <dgm:spPr/>
    </dgm:pt>
    <dgm:pt modelId="{2D526609-78AE-49B0-B05D-9851BA162323}" type="pres">
      <dgm:prSet presAssocID="{B493FEA2-4585-466E-9AF1-21D81A6B7455}" presName="spacer" presStyleCnt="0"/>
      <dgm:spPr/>
    </dgm:pt>
    <dgm:pt modelId="{ED28AB11-8D0A-48AE-86F3-9F41B6C50BDA}" type="pres">
      <dgm:prSet presAssocID="{91A906E4-9F6F-4238-B3F4-D9D94D1D496C}" presName="parentText" presStyleLbl="node1" presStyleIdx="1" presStyleCnt="4" custLinFactY="-3713" custLinFactNeighborX="-242" custLinFactNeighborY="-100000">
        <dgm:presLayoutVars>
          <dgm:chMax val="0"/>
          <dgm:bulletEnabled val="1"/>
        </dgm:presLayoutVars>
      </dgm:prSet>
      <dgm:spPr/>
    </dgm:pt>
    <dgm:pt modelId="{37D0E5E1-D698-4B24-9E68-3B7E9BDD07EE}" type="pres">
      <dgm:prSet presAssocID="{571BC06F-BEA7-42E2-9DD3-1C057AE2EFAF}" presName="spacer" presStyleCnt="0"/>
      <dgm:spPr/>
    </dgm:pt>
    <dgm:pt modelId="{2AE283FD-74A0-4678-BF3B-6476EBFA1215}" type="pres">
      <dgm:prSet presAssocID="{DC05D50C-1D4E-488F-8DAC-DF94CB3C66E5}" presName="parentText" presStyleLbl="node1" presStyleIdx="2" presStyleCnt="4" custLinFactNeighborY="15861">
        <dgm:presLayoutVars>
          <dgm:chMax val="0"/>
          <dgm:bulletEnabled val="1"/>
        </dgm:presLayoutVars>
      </dgm:prSet>
      <dgm:spPr/>
    </dgm:pt>
    <dgm:pt modelId="{4EE34897-2164-4A6B-ACB5-61781E8756F8}" type="pres">
      <dgm:prSet presAssocID="{8A708104-F47A-44A6-9919-4528B0EF9F9F}" presName="spacer" presStyleCnt="0"/>
      <dgm:spPr/>
    </dgm:pt>
    <dgm:pt modelId="{54444FF8-8958-47D7-B949-AD19AB338A36}" type="pres">
      <dgm:prSet presAssocID="{647FB24B-5539-4102-A5A8-7A8F3391F037}" presName="parentText" presStyleLbl="node1" presStyleIdx="3" presStyleCnt="4" custLinFactY="9690" custLinFactNeighborY="100000">
        <dgm:presLayoutVars>
          <dgm:chMax val="0"/>
          <dgm:bulletEnabled val="1"/>
        </dgm:presLayoutVars>
      </dgm:prSet>
      <dgm:spPr/>
    </dgm:pt>
  </dgm:ptLst>
  <dgm:cxnLst>
    <dgm:cxn modelId="{F007D110-8832-4592-9FF1-00686ED1E9CC}" srcId="{6189CFF1-57C9-4B1E-ADC1-DC31EF4FDD33}" destId="{DC05D50C-1D4E-488F-8DAC-DF94CB3C66E5}" srcOrd="2" destOrd="0" parTransId="{812A0B45-A2E5-49AB-84EF-45E83B1F90F3}" sibTransId="{8A708104-F47A-44A6-9919-4528B0EF9F9F}"/>
    <dgm:cxn modelId="{56243736-BD8C-4E22-B55A-9326AB862AD9}" srcId="{6189CFF1-57C9-4B1E-ADC1-DC31EF4FDD33}" destId="{355221C9-3B3D-47B3-8F5F-47678FCD4675}" srcOrd="0" destOrd="0" parTransId="{B86E1A23-8E78-44FD-AB92-3F44B9D658C8}" sibTransId="{B493FEA2-4585-466E-9AF1-21D81A6B7455}"/>
    <dgm:cxn modelId="{8F87CB5C-8470-41D9-A16B-68D2322FFC79}" type="presOf" srcId="{91A906E4-9F6F-4238-B3F4-D9D94D1D496C}" destId="{ED28AB11-8D0A-48AE-86F3-9F41B6C50BDA}" srcOrd="0" destOrd="0" presId="urn:microsoft.com/office/officeart/2005/8/layout/vList2"/>
    <dgm:cxn modelId="{F79C4E62-35A9-4009-A661-010764662F0F}" type="presOf" srcId="{355221C9-3B3D-47B3-8F5F-47678FCD4675}" destId="{85BA9061-341C-41F3-88A6-6C1D63B221B4}" srcOrd="0" destOrd="0" presId="urn:microsoft.com/office/officeart/2005/8/layout/vList2"/>
    <dgm:cxn modelId="{80198866-C986-4F57-90C6-04FB0D718B1F}" type="presOf" srcId="{647FB24B-5539-4102-A5A8-7A8F3391F037}" destId="{54444FF8-8958-47D7-B949-AD19AB338A36}" srcOrd="0" destOrd="0" presId="urn:microsoft.com/office/officeart/2005/8/layout/vList2"/>
    <dgm:cxn modelId="{5B8C1A90-649D-45D1-86CA-70B07428BC6D}" srcId="{6189CFF1-57C9-4B1E-ADC1-DC31EF4FDD33}" destId="{91A906E4-9F6F-4238-B3F4-D9D94D1D496C}" srcOrd="1" destOrd="0" parTransId="{5F392778-4038-4946-8B44-A0465392EB39}" sibTransId="{571BC06F-BEA7-42E2-9DD3-1C057AE2EFAF}"/>
    <dgm:cxn modelId="{586F91B4-798C-4BA9-B3B2-07915FFDD10F}" type="presOf" srcId="{DC05D50C-1D4E-488F-8DAC-DF94CB3C66E5}" destId="{2AE283FD-74A0-4678-BF3B-6476EBFA1215}" srcOrd="0" destOrd="0" presId="urn:microsoft.com/office/officeart/2005/8/layout/vList2"/>
    <dgm:cxn modelId="{601C27C7-D488-409F-A6A3-F191B05FBD96}" srcId="{6189CFF1-57C9-4B1E-ADC1-DC31EF4FDD33}" destId="{647FB24B-5539-4102-A5A8-7A8F3391F037}" srcOrd="3" destOrd="0" parTransId="{53CB5FE4-E7E0-41EF-AC0B-B2E8C8528EC1}" sibTransId="{90E6DE32-378D-4175-9965-BD90CC4B85CE}"/>
    <dgm:cxn modelId="{B91591FE-D5A8-4E5E-AF2F-6A6311594CAE}" type="presOf" srcId="{6189CFF1-57C9-4B1E-ADC1-DC31EF4FDD33}" destId="{7FF21896-F47C-4D7D-886C-24EACF88F87C}" srcOrd="0" destOrd="0" presId="urn:microsoft.com/office/officeart/2005/8/layout/vList2"/>
    <dgm:cxn modelId="{FE9E32E3-C7CD-44CC-9F60-C39246F900AE}" type="presParOf" srcId="{7FF21896-F47C-4D7D-886C-24EACF88F87C}" destId="{85BA9061-341C-41F3-88A6-6C1D63B221B4}" srcOrd="0" destOrd="0" presId="urn:microsoft.com/office/officeart/2005/8/layout/vList2"/>
    <dgm:cxn modelId="{7E127AEE-155A-429F-8537-F6902E7885BD}" type="presParOf" srcId="{7FF21896-F47C-4D7D-886C-24EACF88F87C}" destId="{2D526609-78AE-49B0-B05D-9851BA162323}" srcOrd="1" destOrd="0" presId="urn:microsoft.com/office/officeart/2005/8/layout/vList2"/>
    <dgm:cxn modelId="{256436FF-922B-431E-A008-150288AEB6AE}" type="presParOf" srcId="{7FF21896-F47C-4D7D-886C-24EACF88F87C}" destId="{ED28AB11-8D0A-48AE-86F3-9F41B6C50BDA}" srcOrd="2" destOrd="0" presId="urn:microsoft.com/office/officeart/2005/8/layout/vList2"/>
    <dgm:cxn modelId="{EB1F4EFC-54F6-45E4-8D4A-6E5DC4D849D1}" type="presParOf" srcId="{7FF21896-F47C-4D7D-886C-24EACF88F87C}" destId="{37D0E5E1-D698-4B24-9E68-3B7E9BDD07EE}" srcOrd="3" destOrd="0" presId="urn:microsoft.com/office/officeart/2005/8/layout/vList2"/>
    <dgm:cxn modelId="{C9A3F34D-880D-44A9-93E2-C3BBCFF08252}" type="presParOf" srcId="{7FF21896-F47C-4D7D-886C-24EACF88F87C}" destId="{2AE283FD-74A0-4678-BF3B-6476EBFA1215}" srcOrd="4" destOrd="0" presId="urn:microsoft.com/office/officeart/2005/8/layout/vList2"/>
    <dgm:cxn modelId="{20FC645A-2A8C-4189-AA32-21576294FBA2}" type="presParOf" srcId="{7FF21896-F47C-4D7D-886C-24EACF88F87C}" destId="{4EE34897-2164-4A6B-ACB5-61781E8756F8}" srcOrd="5" destOrd="0" presId="urn:microsoft.com/office/officeart/2005/8/layout/vList2"/>
    <dgm:cxn modelId="{3CA6A39F-5698-4608-82E6-F5AF3FF614C6}" type="presParOf" srcId="{7FF21896-F47C-4D7D-886C-24EACF88F87C}" destId="{54444FF8-8958-47D7-B949-AD19AB338A3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AD9F050-1AC3-2F44-8181-AE56DB9EE7A2}"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s-ES"/>
        </a:p>
      </dgm:t>
    </dgm:pt>
    <dgm:pt modelId="{549FB415-4A3A-D748-8641-E59E3698D754}">
      <dgm:prSet phldrT="[Texto]" custT="1"/>
      <dgm:spPr>
        <a:solidFill>
          <a:srgbClr val="C00000"/>
        </a:solidFill>
        <a:ln>
          <a:solidFill>
            <a:srgbClr val="C00000"/>
          </a:solidFill>
        </a:ln>
      </dgm:spPr>
      <dgm:t>
        <a:bodyPr/>
        <a:lstStyle/>
        <a:p>
          <a:r>
            <a:rPr lang="es-ES" sz="2400" b="1" dirty="0">
              <a:solidFill>
                <a:schemeClr val="bg1"/>
              </a:solidFill>
              <a:latin typeface="Comic Sans MS" panose="030F0902030302020204" pitchFamily="66" charset="0"/>
            </a:rPr>
            <a:t>FACTOR </a:t>
          </a:r>
        </a:p>
        <a:p>
          <a:r>
            <a:rPr lang="es-ES" sz="2400" b="1" dirty="0">
              <a:solidFill>
                <a:schemeClr val="bg1"/>
              </a:solidFill>
              <a:latin typeface="Comic Sans MS" panose="030F0902030302020204" pitchFamily="66" charset="0"/>
            </a:rPr>
            <a:t>PROTECTOR</a:t>
          </a:r>
        </a:p>
      </dgm:t>
    </dgm:pt>
    <dgm:pt modelId="{32BB50DF-D3BE-914E-8C9D-9DB9CC6DB12A}" type="parTrans" cxnId="{78759446-03A1-D442-BF21-103CC2472529}">
      <dgm:prSet/>
      <dgm:spPr/>
      <dgm:t>
        <a:bodyPr/>
        <a:lstStyle/>
        <a:p>
          <a:endParaRPr lang="es-ES"/>
        </a:p>
      </dgm:t>
    </dgm:pt>
    <dgm:pt modelId="{03C54212-6AC4-3040-8378-2946C5983ED3}" type="sibTrans" cxnId="{78759446-03A1-D442-BF21-103CC2472529}">
      <dgm:prSet/>
      <dgm:spPr/>
      <dgm:t>
        <a:bodyPr/>
        <a:lstStyle/>
        <a:p>
          <a:endParaRPr lang="es-ES"/>
        </a:p>
      </dgm:t>
    </dgm:pt>
    <dgm:pt modelId="{F66090C2-4312-2548-84BD-E5A393C40A00}">
      <dgm:prSet phldrT="[Texto]" custT="1"/>
      <dgm:spPr>
        <a:solidFill>
          <a:srgbClr val="C00000"/>
        </a:solidFill>
        <a:ln>
          <a:solidFill>
            <a:srgbClr val="C00000"/>
          </a:solidFill>
        </a:ln>
      </dgm:spPr>
      <dgm:t>
        <a:bodyPr/>
        <a:lstStyle/>
        <a:p>
          <a:r>
            <a:rPr lang="es-ES" sz="1800" b="1" dirty="0">
              <a:solidFill>
                <a:schemeClr val="bg1"/>
              </a:solidFill>
              <a:latin typeface="Comic Sans MS" panose="030F0902030302020204" pitchFamily="66" charset="0"/>
            </a:rPr>
            <a:t>Comportamientos             de riesgo</a:t>
          </a:r>
        </a:p>
      </dgm:t>
    </dgm:pt>
    <dgm:pt modelId="{D9A0C92C-1B7D-AF4C-86FD-D5AF067A1A71}" type="parTrans" cxnId="{9310D4AC-503F-9F40-81F0-6A9F96ECE79D}">
      <dgm:prSet/>
      <dgm:spPr>
        <a:ln>
          <a:solidFill>
            <a:srgbClr val="C00000"/>
          </a:solidFill>
        </a:ln>
      </dgm:spPr>
      <dgm:t>
        <a:bodyPr/>
        <a:lstStyle/>
        <a:p>
          <a:endParaRPr lang="es-ES"/>
        </a:p>
      </dgm:t>
    </dgm:pt>
    <dgm:pt modelId="{6CF95E83-95E1-7145-A5A8-9097269ABEB9}" type="sibTrans" cxnId="{9310D4AC-503F-9F40-81F0-6A9F96ECE79D}">
      <dgm:prSet/>
      <dgm:spPr/>
      <dgm:t>
        <a:bodyPr/>
        <a:lstStyle/>
        <a:p>
          <a:endParaRPr lang="es-ES"/>
        </a:p>
      </dgm:t>
    </dgm:pt>
    <dgm:pt modelId="{00138CA1-5B17-E544-9D8D-2B19B4B3CC66}">
      <dgm:prSet phldrT="[Texto]" custT="1"/>
      <dgm:spPr>
        <a:solidFill>
          <a:srgbClr val="C00000"/>
        </a:solidFill>
        <a:ln>
          <a:solidFill>
            <a:srgbClr val="C00000"/>
          </a:solidFill>
        </a:ln>
      </dgm:spPr>
      <dgm:t>
        <a:bodyPr/>
        <a:lstStyle/>
        <a:p>
          <a:r>
            <a:rPr lang="es-ES" sz="1800" b="1" dirty="0">
              <a:solidFill>
                <a:schemeClr val="bg1"/>
              </a:solidFill>
              <a:latin typeface="Comic Sans MS" panose="030F0902030302020204" pitchFamily="66" charset="0"/>
            </a:rPr>
            <a:t>Trastornos emocionales</a:t>
          </a:r>
        </a:p>
      </dgm:t>
    </dgm:pt>
    <dgm:pt modelId="{5A471199-891C-BE45-9D72-A769FB43F927}" type="parTrans" cxnId="{B7DA3A5F-BEED-164F-B35E-8C20A1F7EB8A}">
      <dgm:prSet/>
      <dgm:spPr>
        <a:ln>
          <a:solidFill>
            <a:srgbClr val="C00000"/>
          </a:solidFill>
        </a:ln>
      </dgm:spPr>
      <dgm:t>
        <a:bodyPr/>
        <a:lstStyle/>
        <a:p>
          <a:endParaRPr lang="es-ES"/>
        </a:p>
      </dgm:t>
    </dgm:pt>
    <dgm:pt modelId="{B76B39E6-178B-FE42-8DF9-022DF860FD77}" type="sibTrans" cxnId="{B7DA3A5F-BEED-164F-B35E-8C20A1F7EB8A}">
      <dgm:prSet/>
      <dgm:spPr/>
      <dgm:t>
        <a:bodyPr/>
        <a:lstStyle/>
        <a:p>
          <a:endParaRPr lang="es-ES"/>
        </a:p>
      </dgm:t>
    </dgm:pt>
    <dgm:pt modelId="{7BB170F1-49E2-1948-88ED-720443D04905}">
      <dgm:prSet phldrT="[Texto]" custT="1"/>
      <dgm:spPr>
        <a:noFill/>
        <a:ln>
          <a:solidFill>
            <a:srgbClr val="C00000"/>
          </a:solidFill>
        </a:ln>
      </dgm:spPr>
      <dgm:t>
        <a:bodyPr/>
        <a:lstStyle/>
        <a:p>
          <a:r>
            <a:rPr lang="es-ES" sz="1800" b="1" dirty="0">
              <a:solidFill>
                <a:schemeClr val="tx1"/>
              </a:solidFill>
              <a:latin typeface="Comic Sans MS" panose="030F0902030302020204" pitchFamily="66" charset="0"/>
            </a:rPr>
            <a:t>Abandono escolar</a:t>
          </a:r>
        </a:p>
      </dgm:t>
    </dgm:pt>
    <dgm:pt modelId="{4D2E16EE-F1F5-9A44-B061-6AE82989D7E0}" type="parTrans" cxnId="{BFBC0B57-E18A-DF4A-AEB1-618ADCDDE71B}">
      <dgm:prSet/>
      <dgm:spPr>
        <a:ln>
          <a:solidFill>
            <a:srgbClr val="C00000"/>
          </a:solidFill>
        </a:ln>
      </dgm:spPr>
      <dgm:t>
        <a:bodyPr/>
        <a:lstStyle/>
        <a:p>
          <a:endParaRPr lang="es-ES"/>
        </a:p>
      </dgm:t>
    </dgm:pt>
    <dgm:pt modelId="{AE08124C-E37B-B94B-9A5B-A8B7CCD26968}" type="sibTrans" cxnId="{BFBC0B57-E18A-DF4A-AEB1-618ADCDDE71B}">
      <dgm:prSet/>
      <dgm:spPr/>
      <dgm:t>
        <a:bodyPr/>
        <a:lstStyle/>
        <a:p>
          <a:endParaRPr lang="es-ES"/>
        </a:p>
      </dgm:t>
    </dgm:pt>
    <dgm:pt modelId="{3B11DD7F-44C6-6342-9CAB-E9D8A2084C56}">
      <dgm:prSet phldrT="[Texto]" custT="1"/>
      <dgm:spPr>
        <a:noFill/>
        <a:ln>
          <a:solidFill>
            <a:srgbClr val="C00000"/>
          </a:solidFill>
        </a:ln>
      </dgm:spPr>
      <dgm:t>
        <a:bodyPr/>
        <a:lstStyle/>
        <a:p>
          <a:r>
            <a:rPr lang="es-ES" sz="1800" b="1" dirty="0">
              <a:solidFill>
                <a:schemeClr val="tx1"/>
              </a:solidFill>
              <a:latin typeface="Comic Sans MS" panose="030F0902030302020204" pitchFamily="66" charset="0"/>
            </a:rPr>
            <a:t>Episodios de violencia</a:t>
          </a:r>
        </a:p>
      </dgm:t>
    </dgm:pt>
    <dgm:pt modelId="{A8BD4374-7998-6146-87F3-D1401976B228}" type="parTrans" cxnId="{D51CD6C2-89EF-3641-A881-A05BF591A180}">
      <dgm:prSet/>
      <dgm:spPr>
        <a:ln>
          <a:solidFill>
            <a:srgbClr val="C00000"/>
          </a:solidFill>
        </a:ln>
      </dgm:spPr>
      <dgm:t>
        <a:bodyPr/>
        <a:lstStyle/>
        <a:p>
          <a:endParaRPr lang="es-ES"/>
        </a:p>
      </dgm:t>
    </dgm:pt>
    <dgm:pt modelId="{582B8481-4CDB-7C4A-AA76-DE13A936B39E}" type="sibTrans" cxnId="{D51CD6C2-89EF-3641-A881-A05BF591A180}">
      <dgm:prSet/>
      <dgm:spPr/>
      <dgm:t>
        <a:bodyPr/>
        <a:lstStyle/>
        <a:p>
          <a:endParaRPr lang="es-ES"/>
        </a:p>
      </dgm:t>
    </dgm:pt>
    <dgm:pt modelId="{35E66942-26C2-4540-815B-FD5ECFE908FA}">
      <dgm:prSet phldrT="[Texto]" custT="1"/>
      <dgm:spPr>
        <a:noFill/>
        <a:ln>
          <a:solidFill>
            <a:srgbClr val="C00000"/>
          </a:solidFill>
        </a:ln>
      </dgm:spPr>
      <dgm:t>
        <a:bodyPr/>
        <a:lstStyle/>
        <a:p>
          <a:r>
            <a:rPr lang="es-ES" sz="1800" b="1" dirty="0">
              <a:solidFill>
                <a:schemeClr val="tx1"/>
              </a:solidFill>
              <a:latin typeface="Comic Sans MS" panose="030F0902030302020204" pitchFamily="66" charset="0"/>
            </a:rPr>
            <a:t>Consumo de drogas</a:t>
          </a:r>
        </a:p>
      </dgm:t>
    </dgm:pt>
    <dgm:pt modelId="{95C300C0-506A-2A47-A9C5-97E9DE8DD494}" type="parTrans" cxnId="{B9E0CD17-5F56-A64B-B9AF-FC3809328C9B}">
      <dgm:prSet/>
      <dgm:spPr>
        <a:ln>
          <a:solidFill>
            <a:srgbClr val="C00000"/>
          </a:solidFill>
        </a:ln>
      </dgm:spPr>
      <dgm:t>
        <a:bodyPr/>
        <a:lstStyle/>
        <a:p>
          <a:endParaRPr lang="es-ES"/>
        </a:p>
      </dgm:t>
    </dgm:pt>
    <dgm:pt modelId="{53234864-3A10-9A41-8D97-C1506AC69BC8}" type="sibTrans" cxnId="{B9E0CD17-5F56-A64B-B9AF-FC3809328C9B}">
      <dgm:prSet/>
      <dgm:spPr/>
      <dgm:t>
        <a:bodyPr/>
        <a:lstStyle/>
        <a:p>
          <a:endParaRPr lang="es-ES"/>
        </a:p>
      </dgm:t>
    </dgm:pt>
    <dgm:pt modelId="{D24BF822-2C01-3F4F-8092-947916152DA1}">
      <dgm:prSet phldrT="[Texto]" custT="1"/>
      <dgm:spPr>
        <a:noFill/>
        <a:ln>
          <a:solidFill>
            <a:srgbClr val="C00000"/>
          </a:solidFill>
        </a:ln>
      </dgm:spPr>
      <dgm:t>
        <a:bodyPr/>
        <a:lstStyle/>
        <a:p>
          <a:r>
            <a:rPr lang="es-ES" sz="1800" b="1" dirty="0">
              <a:solidFill>
                <a:schemeClr val="tx1"/>
              </a:solidFill>
              <a:latin typeface="Comic Sans MS" panose="030F0902030302020204" pitchFamily="66" charset="0"/>
            </a:rPr>
            <a:t>Ansiedad</a:t>
          </a:r>
        </a:p>
      </dgm:t>
    </dgm:pt>
    <dgm:pt modelId="{FA0CAAF3-B90F-FB4E-91C7-CCBDAF271DF0}" type="parTrans" cxnId="{9D826549-FB24-BC44-8EAA-A6393561FFF1}">
      <dgm:prSet/>
      <dgm:spPr>
        <a:ln>
          <a:solidFill>
            <a:srgbClr val="C00000"/>
          </a:solidFill>
        </a:ln>
      </dgm:spPr>
      <dgm:t>
        <a:bodyPr/>
        <a:lstStyle/>
        <a:p>
          <a:endParaRPr lang="es-ES"/>
        </a:p>
      </dgm:t>
    </dgm:pt>
    <dgm:pt modelId="{8566DFB5-7D9E-9148-AE33-6B3163890300}" type="sibTrans" cxnId="{9D826549-FB24-BC44-8EAA-A6393561FFF1}">
      <dgm:prSet/>
      <dgm:spPr/>
      <dgm:t>
        <a:bodyPr/>
        <a:lstStyle/>
        <a:p>
          <a:endParaRPr lang="es-ES"/>
        </a:p>
      </dgm:t>
    </dgm:pt>
    <dgm:pt modelId="{2C73EFAD-5B65-3645-B1D3-5AF8F978BB75}">
      <dgm:prSet phldrT="[Texto]" custT="1"/>
      <dgm:spPr>
        <a:noFill/>
        <a:ln>
          <a:solidFill>
            <a:srgbClr val="C00000"/>
          </a:solidFill>
        </a:ln>
      </dgm:spPr>
      <dgm:t>
        <a:bodyPr/>
        <a:lstStyle/>
        <a:p>
          <a:r>
            <a:rPr lang="es-ES" sz="1800" b="1" dirty="0">
              <a:solidFill>
                <a:schemeClr val="tx1"/>
              </a:solidFill>
              <a:latin typeface="Comic Sans MS" panose="030F0902030302020204" pitchFamily="66" charset="0"/>
            </a:rPr>
            <a:t>Depresión</a:t>
          </a:r>
        </a:p>
      </dgm:t>
    </dgm:pt>
    <dgm:pt modelId="{3606EDB4-D44E-074C-B1CD-44076221CA36}" type="parTrans" cxnId="{872970F0-FC76-6043-A7F7-C1BAAE37A5EC}">
      <dgm:prSet/>
      <dgm:spPr>
        <a:ln>
          <a:solidFill>
            <a:srgbClr val="C00000"/>
          </a:solidFill>
        </a:ln>
      </dgm:spPr>
      <dgm:t>
        <a:bodyPr/>
        <a:lstStyle/>
        <a:p>
          <a:endParaRPr lang="es-ES"/>
        </a:p>
      </dgm:t>
    </dgm:pt>
    <dgm:pt modelId="{A6DD472E-858F-D448-A3ED-6F3013D314E5}" type="sibTrans" cxnId="{872970F0-FC76-6043-A7F7-C1BAAE37A5EC}">
      <dgm:prSet/>
      <dgm:spPr/>
      <dgm:t>
        <a:bodyPr/>
        <a:lstStyle/>
        <a:p>
          <a:endParaRPr lang="es-ES"/>
        </a:p>
      </dgm:t>
    </dgm:pt>
    <dgm:pt modelId="{C471B55E-DA71-8140-B2C8-E9B6EFB58EF5}">
      <dgm:prSet phldrT="[Texto]" custT="1"/>
      <dgm:spPr>
        <a:noFill/>
        <a:ln>
          <a:solidFill>
            <a:srgbClr val="C00000"/>
          </a:solidFill>
        </a:ln>
      </dgm:spPr>
      <dgm:t>
        <a:bodyPr/>
        <a:lstStyle/>
        <a:p>
          <a:r>
            <a:rPr lang="es-ES" sz="1800" b="1" dirty="0">
              <a:solidFill>
                <a:schemeClr val="tx1"/>
              </a:solidFill>
              <a:latin typeface="Comic Sans MS" panose="030F0902030302020204" pitchFamily="66" charset="0"/>
            </a:rPr>
            <a:t>Conductas autolíticas</a:t>
          </a:r>
          <a:endParaRPr lang="es-ES" sz="2200" b="1" dirty="0">
            <a:solidFill>
              <a:schemeClr val="tx1"/>
            </a:solidFill>
            <a:latin typeface="Comic Sans MS" panose="030F0902030302020204" pitchFamily="66" charset="0"/>
          </a:endParaRPr>
        </a:p>
      </dgm:t>
    </dgm:pt>
    <dgm:pt modelId="{0AEA291A-F094-0F45-A523-6F52A5B0A6DE}" type="parTrans" cxnId="{61C3EBF3-82FB-6C47-9D16-87ECFAAE5C33}">
      <dgm:prSet/>
      <dgm:spPr>
        <a:ln>
          <a:solidFill>
            <a:srgbClr val="C00000"/>
          </a:solidFill>
        </a:ln>
      </dgm:spPr>
      <dgm:t>
        <a:bodyPr/>
        <a:lstStyle/>
        <a:p>
          <a:endParaRPr lang="es-ES"/>
        </a:p>
      </dgm:t>
    </dgm:pt>
    <dgm:pt modelId="{DA6E16A8-29D9-014A-AFA7-BE8E7DBC5059}" type="sibTrans" cxnId="{61C3EBF3-82FB-6C47-9D16-87ECFAAE5C33}">
      <dgm:prSet/>
      <dgm:spPr/>
      <dgm:t>
        <a:bodyPr/>
        <a:lstStyle/>
        <a:p>
          <a:endParaRPr lang="es-ES"/>
        </a:p>
      </dgm:t>
    </dgm:pt>
    <dgm:pt modelId="{A31C03BB-007B-C442-90D1-307FEF1B0414}" type="pres">
      <dgm:prSet presAssocID="{5AD9F050-1AC3-2F44-8181-AE56DB9EE7A2}" presName="Name0" presStyleCnt="0">
        <dgm:presLayoutVars>
          <dgm:chPref val="1"/>
          <dgm:dir/>
          <dgm:animOne val="branch"/>
          <dgm:animLvl val="lvl"/>
          <dgm:resizeHandles val="exact"/>
        </dgm:presLayoutVars>
      </dgm:prSet>
      <dgm:spPr/>
    </dgm:pt>
    <dgm:pt modelId="{935BA220-C2CC-EA41-AAF8-4E5E5F0195F2}" type="pres">
      <dgm:prSet presAssocID="{549FB415-4A3A-D748-8641-E59E3698D754}" presName="root1" presStyleCnt="0"/>
      <dgm:spPr/>
    </dgm:pt>
    <dgm:pt modelId="{D9670535-8B40-A945-8607-CCA7523A854C}" type="pres">
      <dgm:prSet presAssocID="{549FB415-4A3A-D748-8641-E59E3698D754}" presName="LevelOneTextNode" presStyleLbl="node0" presStyleIdx="0" presStyleCnt="1">
        <dgm:presLayoutVars>
          <dgm:chPref val="3"/>
        </dgm:presLayoutVars>
      </dgm:prSet>
      <dgm:spPr/>
    </dgm:pt>
    <dgm:pt modelId="{DA09B197-83A2-AB44-8873-05EF2B3D981A}" type="pres">
      <dgm:prSet presAssocID="{549FB415-4A3A-D748-8641-E59E3698D754}" presName="level2hierChild" presStyleCnt="0"/>
      <dgm:spPr/>
    </dgm:pt>
    <dgm:pt modelId="{DADE3B35-85B3-A245-8CE3-0B9746DCAFAD}" type="pres">
      <dgm:prSet presAssocID="{D9A0C92C-1B7D-AF4C-86FD-D5AF067A1A71}" presName="conn2-1" presStyleLbl="parChTrans1D2" presStyleIdx="0" presStyleCnt="2"/>
      <dgm:spPr/>
    </dgm:pt>
    <dgm:pt modelId="{128AA80C-26C0-2B42-97E9-AB56629785BE}" type="pres">
      <dgm:prSet presAssocID="{D9A0C92C-1B7D-AF4C-86FD-D5AF067A1A71}" presName="connTx" presStyleLbl="parChTrans1D2" presStyleIdx="0" presStyleCnt="2"/>
      <dgm:spPr/>
    </dgm:pt>
    <dgm:pt modelId="{26BC244D-DF3D-5F40-8F49-551D61EA8ACE}" type="pres">
      <dgm:prSet presAssocID="{F66090C2-4312-2548-84BD-E5A393C40A00}" presName="root2" presStyleCnt="0"/>
      <dgm:spPr/>
    </dgm:pt>
    <dgm:pt modelId="{AE7CD2E2-6D75-154E-8775-979CD44B79D7}" type="pres">
      <dgm:prSet presAssocID="{F66090C2-4312-2548-84BD-E5A393C40A00}" presName="LevelTwoTextNode" presStyleLbl="node2" presStyleIdx="0" presStyleCnt="2">
        <dgm:presLayoutVars>
          <dgm:chPref val="3"/>
        </dgm:presLayoutVars>
      </dgm:prSet>
      <dgm:spPr/>
    </dgm:pt>
    <dgm:pt modelId="{CAB6F88B-0481-A649-8CFD-BE159D0421BE}" type="pres">
      <dgm:prSet presAssocID="{F66090C2-4312-2548-84BD-E5A393C40A00}" presName="level3hierChild" presStyleCnt="0"/>
      <dgm:spPr/>
    </dgm:pt>
    <dgm:pt modelId="{BB901D26-E04E-A34A-BDFF-321A8579FA91}" type="pres">
      <dgm:prSet presAssocID="{4D2E16EE-F1F5-9A44-B061-6AE82989D7E0}" presName="conn2-1" presStyleLbl="parChTrans1D3" presStyleIdx="0" presStyleCnt="6"/>
      <dgm:spPr/>
    </dgm:pt>
    <dgm:pt modelId="{662B27D8-8BB3-3E46-9414-09E9DA1CDCDE}" type="pres">
      <dgm:prSet presAssocID="{4D2E16EE-F1F5-9A44-B061-6AE82989D7E0}" presName="connTx" presStyleLbl="parChTrans1D3" presStyleIdx="0" presStyleCnt="6"/>
      <dgm:spPr/>
    </dgm:pt>
    <dgm:pt modelId="{BBE37D1C-2D42-0E47-AF60-F489681F5754}" type="pres">
      <dgm:prSet presAssocID="{7BB170F1-49E2-1948-88ED-720443D04905}" presName="root2" presStyleCnt="0"/>
      <dgm:spPr/>
    </dgm:pt>
    <dgm:pt modelId="{E8FB28A9-8FE6-AA45-8AB3-6269809BCE36}" type="pres">
      <dgm:prSet presAssocID="{7BB170F1-49E2-1948-88ED-720443D04905}" presName="LevelTwoTextNode" presStyleLbl="node3" presStyleIdx="0" presStyleCnt="6">
        <dgm:presLayoutVars>
          <dgm:chPref val="3"/>
        </dgm:presLayoutVars>
      </dgm:prSet>
      <dgm:spPr/>
    </dgm:pt>
    <dgm:pt modelId="{A3088397-A1E8-0C49-B3EA-D07E4092DD13}" type="pres">
      <dgm:prSet presAssocID="{7BB170F1-49E2-1948-88ED-720443D04905}" presName="level3hierChild" presStyleCnt="0"/>
      <dgm:spPr/>
    </dgm:pt>
    <dgm:pt modelId="{413AD94E-EF87-9749-9830-683A5C32CDA1}" type="pres">
      <dgm:prSet presAssocID="{A8BD4374-7998-6146-87F3-D1401976B228}" presName="conn2-1" presStyleLbl="parChTrans1D3" presStyleIdx="1" presStyleCnt="6"/>
      <dgm:spPr/>
    </dgm:pt>
    <dgm:pt modelId="{2F5B393B-B06E-154E-8AA5-AB556D9A37DB}" type="pres">
      <dgm:prSet presAssocID="{A8BD4374-7998-6146-87F3-D1401976B228}" presName="connTx" presStyleLbl="parChTrans1D3" presStyleIdx="1" presStyleCnt="6"/>
      <dgm:spPr/>
    </dgm:pt>
    <dgm:pt modelId="{368350DC-F460-9B41-8658-99E64055B638}" type="pres">
      <dgm:prSet presAssocID="{3B11DD7F-44C6-6342-9CAB-E9D8A2084C56}" presName="root2" presStyleCnt="0"/>
      <dgm:spPr/>
    </dgm:pt>
    <dgm:pt modelId="{8F2C232F-2800-9249-9A5D-F66C95120557}" type="pres">
      <dgm:prSet presAssocID="{3B11DD7F-44C6-6342-9CAB-E9D8A2084C56}" presName="LevelTwoTextNode" presStyleLbl="node3" presStyleIdx="1" presStyleCnt="6">
        <dgm:presLayoutVars>
          <dgm:chPref val="3"/>
        </dgm:presLayoutVars>
      </dgm:prSet>
      <dgm:spPr/>
    </dgm:pt>
    <dgm:pt modelId="{526EEC3C-6290-2C41-83D4-FE141BABBD39}" type="pres">
      <dgm:prSet presAssocID="{3B11DD7F-44C6-6342-9CAB-E9D8A2084C56}" presName="level3hierChild" presStyleCnt="0"/>
      <dgm:spPr/>
    </dgm:pt>
    <dgm:pt modelId="{5C0C7145-F00E-8549-B122-5A2F1BD9787A}" type="pres">
      <dgm:prSet presAssocID="{95C300C0-506A-2A47-A9C5-97E9DE8DD494}" presName="conn2-1" presStyleLbl="parChTrans1D3" presStyleIdx="2" presStyleCnt="6"/>
      <dgm:spPr/>
    </dgm:pt>
    <dgm:pt modelId="{DFC97FF6-C3EA-BD4E-AD5F-B2B0D776802E}" type="pres">
      <dgm:prSet presAssocID="{95C300C0-506A-2A47-A9C5-97E9DE8DD494}" presName="connTx" presStyleLbl="parChTrans1D3" presStyleIdx="2" presStyleCnt="6"/>
      <dgm:spPr/>
    </dgm:pt>
    <dgm:pt modelId="{53177578-FB65-FE4A-8FB8-095D7699C0B0}" type="pres">
      <dgm:prSet presAssocID="{35E66942-26C2-4540-815B-FD5ECFE908FA}" presName="root2" presStyleCnt="0"/>
      <dgm:spPr/>
    </dgm:pt>
    <dgm:pt modelId="{62E16007-5287-FA4E-AD50-3BCC341B5A5F}" type="pres">
      <dgm:prSet presAssocID="{35E66942-26C2-4540-815B-FD5ECFE908FA}" presName="LevelTwoTextNode" presStyleLbl="node3" presStyleIdx="2" presStyleCnt="6">
        <dgm:presLayoutVars>
          <dgm:chPref val="3"/>
        </dgm:presLayoutVars>
      </dgm:prSet>
      <dgm:spPr/>
    </dgm:pt>
    <dgm:pt modelId="{CFD68DF2-2093-414E-8B42-741970DA6B6B}" type="pres">
      <dgm:prSet presAssocID="{35E66942-26C2-4540-815B-FD5ECFE908FA}" presName="level3hierChild" presStyleCnt="0"/>
      <dgm:spPr/>
    </dgm:pt>
    <dgm:pt modelId="{A2B69C10-241A-384D-9434-6FF28038544C}" type="pres">
      <dgm:prSet presAssocID="{5A471199-891C-BE45-9D72-A769FB43F927}" presName="conn2-1" presStyleLbl="parChTrans1D2" presStyleIdx="1" presStyleCnt="2"/>
      <dgm:spPr/>
    </dgm:pt>
    <dgm:pt modelId="{2C094A87-EE20-0945-BB8F-2274685F9670}" type="pres">
      <dgm:prSet presAssocID="{5A471199-891C-BE45-9D72-A769FB43F927}" presName="connTx" presStyleLbl="parChTrans1D2" presStyleIdx="1" presStyleCnt="2"/>
      <dgm:spPr/>
    </dgm:pt>
    <dgm:pt modelId="{514A0CD5-2AD1-124C-9873-F2E123DDF364}" type="pres">
      <dgm:prSet presAssocID="{00138CA1-5B17-E544-9D8D-2B19B4B3CC66}" presName="root2" presStyleCnt="0"/>
      <dgm:spPr/>
    </dgm:pt>
    <dgm:pt modelId="{92177F7F-49FA-CF40-8746-F912210AAF63}" type="pres">
      <dgm:prSet presAssocID="{00138CA1-5B17-E544-9D8D-2B19B4B3CC66}" presName="LevelTwoTextNode" presStyleLbl="node2" presStyleIdx="1" presStyleCnt="2">
        <dgm:presLayoutVars>
          <dgm:chPref val="3"/>
        </dgm:presLayoutVars>
      </dgm:prSet>
      <dgm:spPr/>
    </dgm:pt>
    <dgm:pt modelId="{E1DDED65-EBAA-214F-A960-2FDDFF4094AC}" type="pres">
      <dgm:prSet presAssocID="{00138CA1-5B17-E544-9D8D-2B19B4B3CC66}" presName="level3hierChild" presStyleCnt="0"/>
      <dgm:spPr/>
    </dgm:pt>
    <dgm:pt modelId="{41E2F79C-5C36-2141-AD9D-D15EA0649598}" type="pres">
      <dgm:prSet presAssocID="{FA0CAAF3-B90F-FB4E-91C7-CCBDAF271DF0}" presName="conn2-1" presStyleLbl="parChTrans1D3" presStyleIdx="3" presStyleCnt="6"/>
      <dgm:spPr/>
    </dgm:pt>
    <dgm:pt modelId="{0914E380-EC78-D54E-A5D3-C578DF2E2B5A}" type="pres">
      <dgm:prSet presAssocID="{FA0CAAF3-B90F-FB4E-91C7-CCBDAF271DF0}" presName="connTx" presStyleLbl="parChTrans1D3" presStyleIdx="3" presStyleCnt="6"/>
      <dgm:spPr/>
    </dgm:pt>
    <dgm:pt modelId="{29452648-29DB-D246-A360-CD1466C6C746}" type="pres">
      <dgm:prSet presAssocID="{D24BF822-2C01-3F4F-8092-947916152DA1}" presName="root2" presStyleCnt="0"/>
      <dgm:spPr/>
    </dgm:pt>
    <dgm:pt modelId="{C41CA6EE-6E97-0C49-B948-CC84FD01CCE5}" type="pres">
      <dgm:prSet presAssocID="{D24BF822-2C01-3F4F-8092-947916152DA1}" presName="LevelTwoTextNode" presStyleLbl="node3" presStyleIdx="3" presStyleCnt="6">
        <dgm:presLayoutVars>
          <dgm:chPref val="3"/>
        </dgm:presLayoutVars>
      </dgm:prSet>
      <dgm:spPr/>
    </dgm:pt>
    <dgm:pt modelId="{C8AB057B-8382-0C4E-944D-D2534824844A}" type="pres">
      <dgm:prSet presAssocID="{D24BF822-2C01-3F4F-8092-947916152DA1}" presName="level3hierChild" presStyleCnt="0"/>
      <dgm:spPr/>
    </dgm:pt>
    <dgm:pt modelId="{3D669469-B4FB-AE43-B017-17AED28E4C6E}" type="pres">
      <dgm:prSet presAssocID="{3606EDB4-D44E-074C-B1CD-44076221CA36}" presName="conn2-1" presStyleLbl="parChTrans1D3" presStyleIdx="4" presStyleCnt="6"/>
      <dgm:spPr/>
    </dgm:pt>
    <dgm:pt modelId="{9103C6FD-AF35-F041-BB0C-AB4D52457746}" type="pres">
      <dgm:prSet presAssocID="{3606EDB4-D44E-074C-B1CD-44076221CA36}" presName="connTx" presStyleLbl="parChTrans1D3" presStyleIdx="4" presStyleCnt="6"/>
      <dgm:spPr/>
    </dgm:pt>
    <dgm:pt modelId="{EC98A85F-245A-6D44-BA67-8CE35C857DCE}" type="pres">
      <dgm:prSet presAssocID="{2C73EFAD-5B65-3645-B1D3-5AF8F978BB75}" presName="root2" presStyleCnt="0"/>
      <dgm:spPr/>
    </dgm:pt>
    <dgm:pt modelId="{7BBF1C51-FF3F-1346-9578-8D3C8727DB3B}" type="pres">
      <dgm:prSet presAssocID="{2C73EFAD-5B65-3645-B1D3-5AF8F978BB75}" presName="LevelTwoTextNode" presStyleLbl="node3" presStyleIdx="4" presStyleCnt="6">
        <dgm:presLayoutVars>
          <dgm:chPref val="3"/>
        </dgm:presLayoutVars>
      </dgm:prSet>
      <dgm:spPr/>
    </dgm:pt>
    <dgm:pt modelId="{D7C6BFB1-1225-5841-AB86-561FC3E5A45F}" type="pres">
      <dgm:prSet presAssocID="{2C73EFAD-5B65-3645-B1D3-5AF8F978BB75}" presName="level3hierChild" presStyleCnt="0"/>
      <dgm:spPr/>
    </dgm:pt>
    <dgm:pt modelId="{E31722F1-6A1A-7F4B-82AC-B9D60F19A3D8}" type="pres">
      <dgm:prSet presAssocID="{0AEA291A-F094-0F45-A523-6F52A5B0A6DE}" presName="conn2-1" presStyleLbl="parChTrans1D3" presStyleIdx="5" presStyleCnt="6"/>
      <dgm:spPr/>
    </dgm:pt>
    <dgm:pt modelId="{355FF0DF-6A7E-3C4A-86C9-6FFCBF744819}" type="pres">
      <dgm:prSet presAssocID="{0AEA291A-F094-0F45-A523-6F52A5B0A6DE}" presName="connTx" presStyleLbl="parChTrans1D3" presStyleIdx="5" presStyleCnt="6"/>
      <dgm:spPr/>
    </dgm:pt>
    <dgm:pt modelId="{27D6DBE5-2A92-4745-AD3B-B4606068357E}" type="pres">
      <dgm:prSet presAssocID="{C471B55E-DA71-8140-B2C8-E9B6EFB58EF5}" presName="root2" presStyleCnt="0"/>
      <dgm:spPr/>
    </dgm:pt>
    <dgm:pt modelId="{4DB27854-69F0-8F41-8E4B-74C5742CC9C0}" type="pres">
      <dgm:prSet presAssocID="{C471B55E-DA71-8140-B2C8-E9B6EFB58EF5}" presName="LevelTwoTextNode" presStyleLbl="node3" presStyleIdx="5" presStyleCnt="6">
        <dgm:presLayoutVars>
          <dgm:chPref val="3"/>
        </dgm:presLayoutVars>
      </dgm:prSet>
      <dgm:spPr/>
    </dgm:pt>
    <dgm:pt modelId="{F939173C-3B55-D742-A33B-EBCB6ADB76C5}" type="pres">
      <dgm:prSet presAssocID="{C471B55E-DA71-8140-B2C8-E9B6EFB58EF5}" presName="level3hierChild" presStyleCnt="0"/>
      <dgm:spPr/>
    </dgm:pt>
  </dgm:ptLst>
  <dgm:cxnLst>
    <dgm:cxn modelId="{A11A0813-ED7C-D04E-BDD3-3F78765EEE81}" type="presOf" srcId="{35E66942-26C2-4540-815B-FD5ECFE908FA}" destId="{62E16007-5287-FA4E-AD50-3BCC341B5A5F}" srcOrd="0" destOrd="0" presId="urn:microsoft.com/office/officeart/2008/layout/HorizontalMultiLevelHierarchy"/>
    <dgm:cxn modelId="{B9E0CD17-5F56-A64B-B9AF-FC3809328C9B}" srcId="{F66090C2-4312-2548-84BD-E5A393C40A00}" destId="{35E66942-26C2-4540-815B-FD5ECFE908FA}" srcOrd="2" destOrd="0" parTransId="{95C300C0-506A-2A47-A9C5-97E9DE8DD494}" sibTransId="{53234864-3A10-9A41-8D97-C1506AC69BC8}"/>
    <dgm:cxn modelId="{F6809518-2C13-8F43-A32C-B37877634A4A}" type="presOf" srcId="{5AD9F050-1AC3-2F44-8181-AE56DB9EE7A2}" destId="{A31C03BB-007B-C442-90D1-307FEF1B0414}" srcOrd="0" destOrd="0" presId="urn:microsoft.com/office/officeart/2008/layout/HorizontalMultiLevelHierarchy"/>
    <dgm:cxn modelId="{4F27AD1E-F0B4-CA43-BFC5-FD739D6F32A1}" type="presOf" srcId="{F66090C2-4312-2548-84BD-E5A393C40A00}" destId="{AE7CD2E2-6D75-154E-8775-979CD44B79D7}" srcOrd="0" destOrd="0" presId="urn:microsoft.com/office/officeart/2008/layout/HorizontalMultiLevelHierarchy"/>
    <dgm:cxn modelId="{60CF7F22-BDE9-9B48-99E1-7C4B1FE5896E}" type="presOf" srcId="{2C73EFAD-5B65-3645-B1D3-5AF8F978BB75}" destId="{7BBF1C51-FF3F-1346-9578-8D3C8727DB3B}" srcOrd="0" destOrd="0" presId="urn:microsoft.com/office/officeart/2008/layout/HorizontalMultiLevelHierarchy"/>
    <dgm:cxn modelId="{B9AFEC25-21DC-9B43-92C0-E16D583F219C}" type="presOf" srcId="{5A471199-891C-BE45-9D72-A769FB43F927}" destId="{A2B69C10-241A-384D-9434-6FF28038544C}" srcOrd="0" destOrd="0" presId="urn:microsoft.com/office/officeart/2008/layout/HorizontalMultiLevelHierarchy"/>
    <dgm:cxn modelId="{3F599329-5AB7-6040-A08A-3829FAB0D244}" type="presOf" srcId="{7BB170F1-49E2-1948-88ED-720443D04905}" destId="{E8FB28A9-8FE6-AA45-8AB3-6269809BCE36}" srcOrd="0" destOrd="0" presId="urn:microsoft.com/office/officeart/2008/layout/HorizontalMultiLevelHierarchy"/>
    <dgm:cxn modelId="{91AB8438-47CC-6D4E-ADB0-B1AE677E8656}" type="presOf" srcId="{95C300C0-506A-2A47-A9C5-97E9DE8DD494}" destId="{DFC97FF6-C3EA-BD4E-AD5F-B2B0D776802E}" srcOrd="1" destOrd="0" presId="urn:microsoft.com/office/officeart/2008/layout/HorizontalMultiLevelHierarchy"/>
    <dgm:cxn modelId="{B7DA3A5F-BEED-164F-B35E-8C20A1F7EB8A}" srcId="{549FB415-4A3A-D748-8641-E59E3698D754}" destId="{00138CA1-5B17-E544-9D8D-2B19B4B3CC66}" srcOrd="1" destOrd="0" parTransId="{5A471199-891C-BE45-9D72-A769FB43F927}" sibTransId="{B76B39E6-178B-FE42-8DF9-022DF860FD77}"/>
    <dgm:cxn modelId="{5A553E44-6D42-2746-9D33-3E5FFE9CF0E0}" type="presOf" srcId="{00138CA1-5B17-E544-9D8D-2B19B4B3CC66}" destId="{92177F7F-49FA-CF40-8746-F912210AAF63}" srcOrd="0" destOrd="0" presId="urn:microsoft.com/office/officeart/2008/layout/HorizontalMultiLevelHierarchy"/>
    <dgm:cxn modelId="{78759446-03A1-D442-BF21-103CC2472529}" srcId="{5AD9F050-1AC3-2F44-8181-AE56DB9EE7A2}" destId="{549FB415-4A3A-D748-8641-E59E3698D754}" srcOrd="0" destOrd="0" parTransId="{32BB50DF-D3BE-914E-8C9D-9DB9CC6DB12A}" sibTransId="{03C54212-6AC4-3040-8378-2946C5983ED3}"/>
    <dgm:cxn modelId="{0EADD766-6E7E-B146-AA28-2495AFE058AC}" type="presOf" srcId="{3B11DD7F-44C6-6342-9CAB-E9D8A2084C56}" destId="{8F2C232F-2800-9249-9A5D-F66C95120557}" srcOrd="0" destOrd="0" presId="urn:microsoft.com/office/officeart/2008/layout/HorizontalMultiLevelHierarchy"/>
    <dgm:cxn modelId="{136EFC46-E68E-3A42-9F82-F13404DBF3EA}" type="presOf" srcId="{FA0CAAF3-B90F-FB4E-91C7-CCBDAF271DF0}" destId="{0914E380-EC78-D54E-A5D3-C578DF2E2B5A}" srcOrd="1" destOrd="0" presId="urn:microsoft.com/office/officeart/2008/layout/HorizontalMultiLevelHierarchy"/>
    <dgm:cxn modelId="{4A4C4A48-5C83-4043-AE9A-55DC5D732E94}" type="presOf" srcId="{D24BF822-2C01-3F4F-8092-947916152DA1}" destId="{C41CA6EE-6E97-0C49-B948-CC84FD01CCE5}" srcOrd="0" destOrd="0" presId="urn:microsoft.com/office/officeart/2008/layout/HorizontalMultiLevelHierarchy"/>
    <dgm:cxn modelId="{B9D4DF68-D3A5-C74C-8733-C01D357536B9}" type="presOf" srcId="{D9A0C92C-1B7D-AF4C-86FD-D5AF067A1A71}" destId="{128AA80C-26C0-2B42-97E9-AB56629785BE}" srcOrd="1" destOrd="0" presId="urn:microsoft.com/office/officeart/2008/layout/HorizontalMultiLevelHierarchy"/>
    <dgm:cxn modelId="{9D826549-FB24-BC44-8EAA-A6393561FFF1}" srcId="{00138CA1-5B17-E544-9D8D-2B19B4B3CC66}" destId="{D24BF822-2C01-3F4F-8092-947916152DA1}" srcOrd="0" destOrd="0" parTransId="{FA0CAAF3-B90F-FB4E-91C7-CCBDAF271DF0}" sibTransId="{8566DFB5-7D9E-9148-AE33-6B3163890300}"/>
    <dgm:cxn modelId="{2C89256F-ADF3-E34F-ABC9-F8E87447C6BE}" type="presOf" srcId="{D9A0C92C-1B7D-AF4C-86FD-D5AF067A1A71}" destId="{DADE3B35-85B3-A245-8CE3-0B9746DCAFAD}" srcOrd="0" destOrd="0" presId="urn:microsoft.com/office/officeart/2008/layout/HorizontalMultiLevelHierarchy"/>
    <dgm:cxn modelId="{BFBC0B57-E18A-DF4A-AEB1-618ADCDDE71B}" srcId="{F66090C2-4312-2548-84BD-E5A393C40A00}" destId="{7BB170F1-49E2-1948-88ED-720443D04905}" srcOrd="0" destOrd="0" parTransId="{4D2E16EE-F1F5-9A44-B061-6AE82989D7E0}" sibTransId="{AE08124C-E37B-B94B-9A5B-A8B7CCD26968}"/>
    <dgm:cxn modelId="{3E32207E-61C0-4949-8858-76D5CA2B2292}" type="presOf" srcId="{95C300C0-506A-2A47-A9C5-97E9DE8DD494}" destId="{5C0C7145-F00E-8549-B122-5A2F1BD9787A}" srcOrd="0" destOrd="0" presId="urn:microsoft.com/office/officeart/2008/layout/HorizontalMultiLevelHierarchy"/>
    <dgm:cxn modelId="{55144D82-D0AC-0240-A6E3-2CEFD31D7ADA}" type="presOf" srcId="{4D2E16EE-F1F5-9A44-B061-6AE82989D7E0}" destId="{BB901D26-E04E-A34A-BDFF-321A8579FA91}" srcOrd="0" destOrd="0" presId="urn:microsoft.com/office/officeart/2008/layout/HorizontalMultiLevelHierarchy"/>
    <dgm:cxn modelId="{6EC71083-2FFF-2C45-9D4C-E7C79883DE27}" type="presOf" srcId="{0AEA291A-F094-0F45-A523-6F52A5B0A6DE}" destId="{E31722F1-6A1A-7F4B-82AC-B9D60F19A3D8}" srcOrd="0" destOrd="0" presId="urn:microsoft.com/office/officeart/2008/layout/HorizontalMultiLevelHierarchy"/>
    <dgm:cxn modelId="{FDC85A8C-42F2-734A-8DCE-0C54CF984B96}" type="presOf" srcId="{549FB415-4A3A-D748-8641-E59E3698D754}" destId="{D9670535-8B40-A945-8607-CCA7523A854C}" srcOrd="0" destOrd="0" presId="urn:microsoft.com/office/officeart/2008/layout/HorizontalMultiLevelHierarchy"/>
    <dgm:cxn modelId="{355ED3A2-BC4F-BD45-8DC1-425A78D3A082}" type="presOf" srcId="{A8BD4374-7998-6146-87F3-D1401976B228}" destId="{413AD94E-EF87-9749-9830-683A5C32CDA1}" srcOrd="0" destOrd="0" presId="urn:microsoft.com/office/officeart/2008/layout/HorizontalMultiLevelHierarchy"/>
    <dgm:cxn modelId="{9310D4AC-503F-9F40-81F0-6A9F96ECE79D}" srcId="{549FB415-4A3A-D748-8641-E59E3698D754}" destId="{F66090C2-4312-2548-84BD-E5A393C40A00}" srcOrd="0" destOrd="0" parTransId="{D9A0C92C-1B7D-AF4C-86FD-D5AF067A1A71}" sibTransId="{6CF95E83-95E1-7145-A5A8-9097269ABEB9}"/>
    <dgm:cxn modelId="{F1BE47B3-AB59-3145-9C9E-00115ACE10E9}" type="presOf" srcId="{A8BD4374-7998-6146-87F3-D1401976B228}" destId="{2F5B393B-B06E-154E-8AA5-AB556D9A37DB}" srcOrd="1" destOrd="0" presId="urn:microsoft.com/office/officeart/2008/layout/HorizontalMultiLevelHierarchy"/>
    <dgm:cxn modelId="{A749F1B3-283E-5340-BA3F-8BC825845B76}" type="presOf" srcId="{FA0CAAF3-B90F-FB4E-91C7-CCBDAF271DF0}" destId="{41E2F79C-5C36-2141-AD9D-D15EA0649598}" srcOrd="0" destOrd="0" presId="urn:microsoft.com/office/officeart/2008/layout/HorizontalMultiLevelHierarchy"/>
    <dgm:cxn modelId="{B0BFFDB8-9F5E-A04E-B9D3-9FD8288F1B61}" type="presOf" srcId="{3606EDB4-D44E-074C-B1CD-44076221CA36}" destId="{3D669469-B4FB-AE43-B017-17AED28E4C6E}" srcOrd="0" destOrd="0" presId="urn:microsoft.com/office/officeart/2008/layout/HorizontalMultiLevelHierarchy"/>
    <dgm:cxn modelId="{07C10EBC-D1F4-0D4C-8861-F62D8DBA8C49}" type="presOf" srcId="{5A471199-891C-BE45-9D72-A769FB43F927}" destId="{2C094A87-EE20-0945-BB8F-2274685F9670}" srcOrd="1" destOrd="0" presId="urn:microsoft.com/office/officeart/2008/layout/HorizontalMultiLevelHierarchy"/>
    <dgm:cxn modelId="{01C61CBF-7383-1F4B-96E6-61319A5E0A39}" type="presOf" srcId="{3606EDB4-D44E-074C-B1CD-44076221CA36}" destId="{9103C6FD-AF35-F041-BB0C-AB4D52457746}" srcOrd="1" destOrd="0" presId="urn:microsoft.com/office/officeart/2008/layout/HorizontalMultiLevelHierarchy"/>
    <dgm:cxn modelId="{D51CD6C2-89EF-3641-A881-A05BF591A180}" srcId="{F66090C2-4312-2548-84BD-E5A393C40A00}" destId="{3B11DD7F-44C6-6342-9CAB-E9D8A2084C56}" srcOrd="1" destOrd="0" parTransId="{A8BD4374-7998-6146-87F3-D1401976B228}" sibTransId="{582B8481-4CDB-7C4A-AA76-DE13A936B39E}"/>
    <dgm:cxn modelId="{2B28CDDA-D3A0-EC4B-80D3-6DD92CA7C0F3}" type="presOf" srcId="{4D2E16EE-F1F5-9A44-B061-6AE82989D7E0}" destId="{662B27D8-8BB3-3E46-9414-09E9DA1CDCDE}" srcOrd="1" destOrd="0" presId="urn:microsoft.com/office/officeart/2008/layout/HorizontalMultiLevelHierarchy"/>
    <dgm:cxn modelId="{7772ADDB-AF8F-974D-BCB7-F116AF0B7B23}" type="presOf" srcId="{0AEA291A-F094-0F45-A523-6F52A5B0A6DE}" destId="{355FF0DF-6A7E-3C4A-86C9-6FFCBF744819}" srcOrd="1" destOrd="0" presId="urn:microsoft.com/office/officeart/2008/layout/HorizontalMultiLevelHierarchy"/>
    <dgm:cxn modelId="{47B61ADC-F3E3-F646-8B7C-B4CDC3B4BB9E}" type="presOf" srcId="{C471B55E-DA71-8140-B2C8-E9B6EFB58EF5}" destId="{4DB27854-69F0-8F41-8E4B-74C5742CC9C0}" srcOrd="0" destOrd="0" presId="urn:microsoft.com/office/officeart/2008/layout/HorizontalMultiLevelHierarchy"/>
    <dgm:cxn modelId="{872970F0-FC76-6043-A7F7-C1BAAE37A5EC}" srcId="{00138CA1-5B17-E544-9D8D-2B19B4B3CC66}" destId="{2C73EFAD-5B65-3645-B1D3-5AF8F978BB75}" srcOrd="1" destOrd="0" parTransId="{3606EDB4-D44E-074C-B1CD-44076221CA36}" sibTransId="{A6DD472E-858F-D448-A3ED-6F3013D314E5}"/>
    <dgm:cxn modelId="{61C3EBF3-82FB-6C47-9D16-87ECFAAE5C33}" srcId="{00138CA1-5B17-E544-9D8D-2B19B4B3CC66}" destId="{C471B55E-DA71-8140-B2C8-E9B6EFB58EF5}" srcOrd="2" destOrd="0" parTransId="{0AEA291A-F094-0F45-A523-6F52A5B0A6DE}" sibTransId="{DA6E16A8-29D9-014A-AFA7-BE8E7DBC5059}"/>
    <dgm:cxn modelId="{62831B53-9E21-5E4E-B8F2-05014B20974B}" type="presParOf" srcId="{A31C03BB-007B-C442-90D1-307FEF1B0414}" destId="{935BA220-C2CC-EA41-AAF8-4E5E5F0195F2}" srcOrd="0" destOrd="0" presId="urn:microsoft.com/office/officeart/2008/layout/HorizontalMultiLevelHierarchy"/>
    <dgm:cxn modelId="{129FA75A-FA16-ED4C-905B-34ECFAC147A9}" type="presParOf" srcId="{935BA220-C2CC-EA41-AAF8-4E5E5F0195F2}" destId="{D9670535-8B40-A945-8607-CCA7523A854C}" srcOrd="0" destOrd="0" presId="urn:microsoft.com/office/officeart/2008/layout/HorizontalMultiLevelHierarchy"/>
    <dgm:cxn modelId="{3482ACB8-6195-E54C-BD41-5EA95E209FB5}" type="presParOf" srcId="{935BA220-C2CC-EA41-AAF8-4E5E5F0195F2}" destId="{DA09B197-83A2-AB44-8873-05EF2B3D981A}" srcOrd="1" destOrd="0" presId="urn:microsoft.com/office/officeart/2008/layout/HorizontalMultiLevelHierarchy"/>
    <dgm:cxn modelId="{97972EDF-92E8-B34A-BC00-503CBD17C448}" type="presParOf" srcId="{DA09B197-83A2-AB44-8873-05EF2B3D981A}" destId="{DADE3B35-85B3-A245-8CE3-0B9746DCAFAD}" srcOrd="0" destOrd="0" presId="urn:microsoft.com/office/officeart/2008/layout/HorizontalMultiLevelHierarchy"/>
    <dgm:cxn modelId="{0FAB99AB-F217-F34F-B390-247E04D94A8C}" type="presParOf" srcId="{DADE3B35-85B3-A245-8CE3-0B9746DCAFAD}" destId="{128AA80C-26C0-2B42-97E9-AB56629785BE}" srcOrd="0" destOrd="0" presId="urn:microsoft.com/office/officeart/2008/layout/HorizontalMultiLevelHierarchy"/>
    <dgm:cxn modelId="{7A95E263-315C-4846-9256-3A6E5810A795}" type="presParOf" srcId="{DA09B197-83A2-AB44-8873-05EF2B3D981A}" destId="{26BC244D-DF3D-5F40-8F49-551D61EA8ACE}" srcOrd="1" destOrd="0" presId="urn:microsoft.com/office/officeart/2008/layout/HorizontalMultiLevelHierarchy"/>
    <dgm:cxn modelId="{24EB87FB-FAA5-2C45-B9D7-C194A6677918}" type="presParOf" srcId="{26BC244D-DF3D-5F40-8F49-551D61EA8ACE}" destId="{AE7CD2E2-6D75-154E-8775-979CD44B79D7}" srcOrd="0" destOrd="0" presId="urn:microsoft.com/office/officeart/2008/layout/HorizontalMultiLevelHierarchy"/>
    <dgm:cxn modelId="{BAA7C2A1-C8C6-0743-9149-151207A4756C}" type="presParOf" srcId="{26BC244D-DF3D-5F40-8F49-551D61EA8ACE}" destId="{CAB6F88B-0481-A649-8CFD-BE159D0421BE}" srcOrd="1" destOrd="0" presId="urn:microsoft.com/office/officeart/2008/layout/HorizontalMultiLevelHierarchy"/>
    <dgm:cxn modelId="{48C0CA7B-ADD3-3142-96E3-4F3F6C95A1E6}" type="presParOf" srcId="{CAB6F88B-0481-A649-8CFD-BE159D0421BE}" destId="{BB901D26-E04E-A34A-BDFF-321A8579FA91}" srcOrd="0" destOrd="0" presId="urn:microsoft.com/office/officeart/2008/layout/HorizontalMultiLevelHierarchy"/>
    <dgm:cxn modelId="{FCFA491B-93F6-FD46-BB85-8AABB2F31D84}" type="presParOf" srcId="{BB901D26-E04E-A34A-BDFF-321A8579FA91}" destId="{662B27D8-8BB3-3E46-9414-09E9DA1CDCDE}" srcOrd="0" destOrd="0" presId="urn:microsoft.com/office/officeart/2008/layout/HorizontalMultiLevelHierarchy"/>
    <dgm:cxn modelId="{CEB51C68-0AEF-6E4F-A612-EA99E9BDDC76}" type="presParOf" srcId="{CAB6F88B-0481-A649-8CFD-BE159D0421BE}" destId="{BBE37D1C-2D42-0E47-AF60-F489681F5754}" srcOrd="1" destOrd="0" presId="urn:microsoft.com/office/officeart/2008/layout/HorizontalMultiLevelHierarchy"/>
    <dgm:cxn modelId="{DA2D424E-79CC-F342-89C7-C176C53860EF}" type="presParOf" srcId="{BBE37D1C-2D42-0E47-AF60-F489681F5754}" destId="{E8FB28A9-8FE6-AA45-8AB3-6269809BCE36}" srcOrd="0" destOrd="0" presId="urn:microsoft.com/office/officeart/2008/layout/HorizontalMultiLevelHierarchy"/>
    <dgm:cxn modelId="{3DC446B8-90DE-E243-A622-2D6D2C1E117B}" type="presParOf" srcId="{BBE37D1C-2D42-0E47-AF60-F489681F5754}" destId="{A3088397-A1E8-0C49-B3EA-D07E4092DD13}" srcOrd="1" destOrd="0" presId="urn:microsoft.com/office/officeart/2008/layout/HorizontalMultiLevelHierarchy"/>
    <dgm:cxn modelId="{1A5C211A-FDA0-CC43-A027-C36E03D10CC2}" type="presParOf" srcId="{CAB6F88B-0481-A649-8CFD-BE159D0421BE}" destId="{413AD94E-EF87-9749-9830-683A5C32CDA1}" srcOrd="2" destOrd="0" presId="urn:microsoft.com/office/officeart/2008/layout/HorizontalMultiLevelHierarchy"/>
    <dgm:cxn modelId="{E8FC8BAC-71D9-A04C-878E-0762DC8517C4}" type="presParOf" srcId="{413AD94E-EF87-9749-9830-683A5C32CDA1}" destId="{2F5B393B-B06E-154E-8AA5-AB556D9A37DB}" srcOrd="0" destOrd="0" presId="urn:microsoft.com/office/officeart/2008/layout/HorizontalMultiLevelHierarchy"/>
    <dgm:cxn modelId="{8A826A37-4CBC-6E4A-9C81-890F6F2C8289}" type="presParOf" srcId="{CAB6F88B-0481-A649-8CFD-BE159D0421BE}" destId="{368350DC-F460-9B41-8658-99E64055B638}" srcOrd="3" destOrd="0" presId="urn:microsoft.com/office/officeart/2008/layout/HorizontalMultiLevelHierarchy"/>
    <dgm:cxn modelId="{9567F6B7-262C-184C-B422-D256CB9FE398}" type="presParOf" srcId="{368350DC-F460-9B41-8658-99E64055B638}" destId="{8F2C232F-2800-9249-9A5D-F66C95120557}" srcOrd="0" destOrd="0" presId="urn:microsoft.com/office/officeart/2008/layout/HorizontalMultiLevelHierarchy"/>
    <dgm:cxn modelId="{F63868D1-BE65-3449-BDB6-4E0C21096609}" type="presParOf" srcId="{368350DC-F460-9B41-8658-99E64055B638}" destId="{526EEC3C-6290-2C41-83D4-FE141BABBD39}" srcOrd="1" destOrd="0" presId="urn:microsoft.com/office/officeart/2008/layout/HorizontalMultiLevelHierarchy"/>
    <dgm:cxn modelId="{33D9D47C-565A-0647-B865-7CD02DCB2A2E}" type="presParOf" srcId="{CAB6F88B-0481-A649-8CFD-BE159D0421BE}" destId="{5C0C7145-F00E-8549-B122-5A2F1BD9787A}" srcOrd="4" destOrd="0" presId="urn:microsoft.com/office/officeart/2008/layout/HorizontalMultiLevelHierarchy"/>
    <dgm:cxn modelId="{880B3928-1977-0042-A7C9-5B55F9CF11DF}" type="presParOf" srcId="{5C0C7145-F00E-8549-B122-5A2F1BD9787A}" destId="{DFC97FF6-C3EA-BD4E-AD5F-B2B0D776802E}" srcOrd="0" destOrd="0" presId="urn:microsoft.com/office/officeart/2008/layout/HorizontalMultiLevelHierarchy"/>
    <dgm:cxn modelId="{07A2424E-DCB8-E643-87E6-7095F6180FE1}" type="presParOf" srcId="{CAB6F88B-0481-A649-8CFD-BE159D0421BE}" destId="{53177578-FB65-FE4A-8FB8-095D7699C0B0}" srcOrd="5" destOrd="0" presId="urn:microsoft.com/office/officeart/2008/layout/HorizontalMultiLevelHierarchy"/>
    <dgm:cxn modelId="{61D30633-2A61-444B-811F-7FCF3A1AA88E}" type="presParOf" srcId="{53177578-FB65-FE4A-8FB8-095D7699C0B0}" destId="{62E16007-5287-FA4E-AD50-3BCC341B5A5F}" srcOrd="0" destOrd="0" presId="urn:microsoft.com/office/officeart/2008/layout/HorizontalMultiLevelHierarchy"/>
    <dgm:cxn modelId="{DF6CA0B3-E22E-5148-A35B-B0DB685AA1CD}" type="presParOf" srcId="{53177578-FB65-FE4A-8FB8-095D7699C0B0}" destId="{CFD68DF2-2093-414E-8B42-741970DA6B6B}" srcOrd="1" destOrd="0" presId="urn:microsoft.com/office/officeart/2008/layout/HorizontalMultiLevelHierarchy"/>
    <dgm:cxn modelId="{7BEBB035-98ED-8A41-B7E8-2EEAE22F7825}" type="presParOf" srcId="{DA09B197-83A2-AB44-8873-05EF2B3D981A}" destId="{A2B69C10-241A-384D-9434-6FF28038544C}" srcOrd="2" destOrd="0" presId="urn:microsoft.com/office/officeart/2008/layout/HorizontalMultiLevelHierarchy"/>
    <dgm:cxn modelId="{190564D2-7F89-8F4D-8FCF-63030632C7AD}" type="presParOf" srcId="{A2B69C10-241A-384D-9434-6FF28038544C}" destId="{2C094A87-EE20-0945-BB8F-2274685F9670}" srcOrd="0" destOrd="0" presId="urn:microsoft.com/office/officeart/2008/layout/HorizontalMultiLevelHierarchy"/>
    <dgm:cxn modelId="{ABF5671C-AE48-FF4D-A6FE-C0DE260A279F}" type="presParOf" srcId="{DA09B197-83A2-AB44-8873-05EF2B3D981A}" destId="{514A0CD5-2AD1-124C-9873-F2E123DDF364}" srcOrd="3" destOrd="0" presId="urn:microsoft.com/office/officeart/2008/layout/HorizontalMultiLevelHierarchy"/>
    <dgm:cxn modelId="{A6A00967-CF5B-1446-AA9C-560C2F39C0CF}" type="presParOf" srcId="{514A0CD5-2AD1-124C-9873-F2E123DDF364}" destId="{92177F7F-49FA-CF40-8746-F912210AAF63}" srcOrd="0" destOrd="0" presId="urn:microsoft.com/office/officeart/2008/layout/HorizontalMultiLevelHierarchy"/>
    <dgm:cxn modelId="{EA77B254-09F5-8D43-B0F5-C21AC7FF33C6}" type="presParOf" srcId="{514A0CD5-2AD1-124C-9873-F2E123DDF364}" destId="{E1DDED65-EBAA-214F-A960-2FDDFF4094AC}" srcOrd="1" destOrd="0" presId="urn:microsoft.com/office/officeart/2008/layout/HorizontalMultiLevelHierarchy"/>
    <dgm:cxn modelId="{936E3BB8-23FB-474A-8C18-327A5C7C68E0}" type="presParOf" srcId="{E1DDED65-EBAA-214F-A960-2FDDFF4094AC}" destId="{41E2F79C-5C36-2141-AD9D-D15EA0649598}" srcOrd="0" destOrd="0" presId="urn:microsoft.com/office/officeart/2008/layout/HorizontalMultiLevelHierarchy"/>
    <dgm:cxn modelId="{FC06C6DF-85CB-9D40-82F9-E9E8AAD3B402}" type="presParOf" srcId="{41E2F79C-5C36-2141-AD9D-D15EA0649598}" destId="{0914E380-EC78-D54E-A5D3-C578DF2E2B5A}" srcOrd="0" destOrd="0" presId="urn:microsoft.com/office/officeart/2008/layout/HorizontalMultiLevelHierarchy"/>
    <dgm:cxn modelId="{18FC2CD4-0CE0-E546-BCDC-274E50E7AE54}" type="presParOf" srcId="{E1DDED65-EBAA-214F-A960-2FDDFF4094AC}" destId="{29452648-29DB-D246-A360-CD1466C6C746}" srcOrd="1" destOrd="0" presId="urn:microsoft.com/office/officeart/2008/layout/HorizontalMultiLevelHierarchy"/>
    <dgm:cxn modelId="{A4160DB6-A791-EE4D-A882-366F69E2C45A}" type="presParOf" srcId="{29452648-29DB-D246-A360-CD1466C6C746}" destId="{C41CA6EE-6E97-0C49-B948-CC84FD01CCE5}" srcOrd="0" destOrd="0" presId="urn:microsoft.com/office/officeart/2008/layout/HorizontalMultiLevelHierarchy"/>
    <dgm:cxn modelId="{2C6D2AED-B760-6746-A347-E3A86B6226A2}" type="presParOf" srcId="{29452648-29DB-D246-A360-CD1466C6C746}" destId="{C8AB057B-8382-0C4E-944D-D2534824844A}" srcOrd="1" destOrd="0" presId="urn:microsoft.com/office/officeart/2008/layout/HorizontalMultiLevelHierarchy"/>
    <dgm:cxn modelId="{7C91AF94-DBC9-334B-989D-8F8E36100A89}" type="presParOf" srcId="{E1DDED65-EBAA-214F-A960-2FDDFF4094AC}" destId="{3D669469-B4FB-AE43-B017-17AED28E4C6E}" srcOrd="2" destOrd="0" presId="urn:microsoft.com/office/officeart/2008/layout/HorizontalMultiLevelHierarchy"/>
    <dgm:cxn modelId="{9D07DECF-A9FD-C146-AA0F-8280188BDF86}" type="presParOf" srcId="{3D669469-B4FB-AE43-B017-17AED28E4C6E}" destId="{9103C6FD-AF35-F041-BB0C-AB4D52457746}" srcOrd="0" destOrd="0" presId="urn:microsoft.com/office/officeart/2008/layout/HorizontalMultiLevelHierarchy"/>
    <dgm:cxn modelId="{E58D5621-EF6A-B042-A91D-4863219A349B}" type="presParOf" srcId="{E1DDED65-EBAA-214F-A960-2FDDFF4094AC}" destId="{EC98A85F-245A-6D44-BA67-8CE35C857DCE}" srcOrd="3" destOrd="0" presId="urn:microsoft.com/office/officeart/2008/layout/HorizontalMultiLevelHierarchy"/>
    <dgm:cxn modelId="{6FD38486-4843-C64D-B504-B136D5DD7060}" type="presParOf" srcId="{EC98A85F-245A-6D44-BA67-8CE35C857DCE}" destId="{7BBF1C51-FF3F-1346-9578-8D3C8727DB3B}" srcOrd="0" destOrd="0" presId="urn:microsoft.com/office/officeart/2008/layout/HorizontalMultiLevelHierarchy"/>
    <dgm:cxn modelId="{7115F94B-C276-9E4B-BDDC-703DE3DF29F9}" type="presParOf" srcId="{EC98A85F-245A-6D44-BA67-8CE35C857DCE}" destId="{D7C6BFB1-1225-5841-AB86-561FC3E5A45F}" srcOrd="1" destOrd="0" presId="urn:microsoft.com/office/officeart/2008/layout/HorizontalMultiLevelHierarchy"/>
    <dgm:cxn modelId="{44CA49ED-A460-0340-8C93-17A21F928255}" type="presParOf" srcId="{E1DDED65-EBAA-214F-A960-2FDDFF4094AC}" destId="{E31722F1-6A1A-7F4B-82AC-B9D60F19A3D8}" srcOrd="4" destOrd="0" presId="urn:microsoft.com/office/officeart/2008/layout/HorizontalMultiLevelHierarchy"/>
    <dgm:cxn modelId="{12A59565-E3E4-414C-875C-304DBF62CAB8}" type="presParOf" srcId="{E31722F1-6A1A-7F4B-82AC-B9D60F19A3D8}" destId="{355FF0DF-6A7E-3C4A-86C9-6FFCBF744819}" srcOrd="0" destOrd="0" presId="urn:microsoft.com/office/officeart/2008/layout/HorizontalMultiLevelHierarchy"/>
    <dgm:cxn modelId="{D8610766-D9B0-314D-9A3B-FFEE99F37A21}" type="presParOf" srcId="{E1DDED65-EBAA-214F-A960-2FDDFF4094AC}" destId="{27D6DBE5-2A92-4745-AD3B-B4606068357E}" srcOrd="5" destOrd="0" presId="urn:microsoft.com/office/officeart/2008/layout/HorizontalMultiLevelHierarchy"/>
    <dgm:cxn modelId="{B420C12E-C7D4-8840-9391-6C0EFDC23FF9}" type="presParOf" srcId="{27D6DBE5-2A92-4745-AD3B-B4606068357E}" destId="{4DB27854-69F0-8F41-8E4B-74C5742CC9C0}" srcOrd="0" destOrd="0" presId="urn:microsoft.com/office/officeart/2008/layout/HorizontalMultiLevelHierarchy"/>
    <dgm:cxn modelId="{5510B790-CCB4-3840-87E1-C48C9B7B474F}" type="presParOf" srcId="{27D6DBE5-2A92-4745-AD3B-B4606068357E}" destId="{F939173C-3B55-D742-A33B-EBCB6ADB76C5}" srcOrd="1" destOrd="0" presId="urn:microsoft.com/office/officeart/2008/layout/HorizontalMultiLevelHierarchy"/>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682DA02-6588-407A-8D9F-97776F108B5E}"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ES"/>
        </a:p>
      </dgm:t>
    </dgm:pt>
    <dgm:pt modelId="{99EE418F-4673-4F4E-87A0-66ECB11126D3}">
      <dgm:prSet phldrT="[Texto]" custT="1"/>
      <dgm:spPr>
        <a:ln>
          <a:solidFill>
            <a:srgbClr val="C00000"/>
          </a:solidFill>
        </a:ln>
      </dgm:spPr>
      <dgm:t>
        <a:bodyPr/>
        <a:lstStyle/>
        <a:p>
          <a:r>
            <a:rPr lang="es-ES" sz="1600" b="1" dirty="0">
              <a:solidFill>
                <a:srgbClr val="C00000"/>
              </a:solidFill>
              <a:latin typeface="Comic Sans MS" panose="030F0702030302020204" pitchFamily="66" charset="0"/>
            </a:rPr>
            <a:t>C. SOCIOEMOCIONAL</a:t>
          </a:r>
        </a:p>
      </dgm:t>
    </dgm:pt>
    <dgm:pt modelId="{0CED7DF6-18BE-4C0E-96EB-DA78B395E499}" type="parTrans" cxnId="{8E3210BF-4E25-4B10-AFD4-B8529A507487}">
      <dgm:prSet/>
      <dgm:spPr/>
      <dgm:t>
        <a:bodyPr/>
        <a:lstStyle/>
        <a:p>
          <a:endParaRPr lang="es-ES" sz="1050"/>
        </a:p>
      </dgm:t>
    </dgm:pt>
    <dgm:pt modelId="{EB7F7205-DC32-4BE0-99D3-8FFF66489005}" type="sibTrans" cxnId="{8E3210BF-4E25-4B10-AFD4-B8529A507487}">
      <dgm:prSet/>
      <dgm:spPr/>
      <dgm:t>
        <a:bodyPr/>
        <a:lstStyle/>
        <a:p>
          <a:endParaRPr lang="es-ES" sz="1050"/>
        </a:p>
      </dgm:t>
    </dgm:pt>
    <dgm:pt modelId="{3BE76B4E-D27D-4246-952D-82774B32B3B0}">
      <dgm:prSet phldrT="[Texto]" custT="1"/>
      <dgm:spPr>
        <a:ln>
          <a:solidFill>
            <a:srgbClr val="C00000"/>
          </a:solidFill>
        </a:ln>
      </dgm:spPr>
      <dgm:t>
        <a:bodyPr/>
        <a:lstStyle/>
        <a:p>
          <a:r>
            <a:rPr lang="es-ES" sz="1400" b="1" dirty="0">
              <a:latin typeface="Comic Sans MS" panose="030F0702030302020204" pitchFamily="66" charset="0"/>
            </a:rPr>
            <a:t>Autoconcepto y autoestima</a:t>
          </a:r>
        </a:p>
      </dgm:t>
    </dgm:pt>
    <dgm:pt modelId="{7146B0F8-23F9-4E89-9CDB-DC3F27218D6E}" type="parTrans" cxnId="{C07B0DB2-E352-4125-8F0E-ACC3AC48080B}">
      <dgm:prSet/>
      <dgm:spPr>
        <a:ln>
          <a:solidFill>
            <a:srgbClr val="C00000"/>
          </a:solidFill>
        </a:ln>
      </dgm:spPr>
      <dgm:t>
        <a:bodyPr/>
        <a:lstStyle/>
        <a:p>
          <a:endParaRPr lang="es-ES" sz="1050"/>
        </a:p>
      </dgm:t>
    </dgm:pt>
    <dgm:pt modelId="{11321211-46FD-4DD4-8AE1-39C2E33F2E9B}" type="sibTrans" cxnId="{C07B0DB2-E352-4125-8F0E-ACC3AC48080B}">
      <dgm:prSet/>
      <dgm:spPr/>
      <dgm:t>
        <a:bodyPr/>
        <a:lstStyle/>
        <a:p>
          <a:endParaRPr lang="es-ES" sz="1050"/>
        </a:p>
      </dgm:t>
    </dgm:pt>
    <dgm:pt modelId="{C763D9DC-DA9B-4370-90D7-92401425569D}">
      <dgm:prSet phldrT="[Texto]" custT="1"/>
      <dgm:spPr>
        <a:ln>
          <a:solidFill>
            <a:srgbClr val="C00000"/>
          </a:solidFill>
        </a:ln>
      </dgm:spPr>
      <dgm:t>
        <a:bodyPr/>
        <a:lstStyle/>
        <a:p>
          <a:r>
            <a:rPr lang="es-ES" sz="1400" b="1" dirty="0">
              <a:latin typeface="Comic Sans MS" panose="030F0702030302020204" pitchFamily="66" charset="0"/>
            </a:rPr>
            <a:t>Estilo atribucional</a:t>
          </a:r>
        </a:p>
      </dgm:t>
    </dgm:pt>
    <dgm:pt modelId="{F3CBE835-5B88-418D-A0A1-2D147DB517C3}" type="parTrans" cxnId="{D95EA2B4-B0CE-4FD8-BB62-AC7561B2C0C2}">
      <dgm:prSet/>
      <dgm:spPr>
        <a:ln>
          <a:solidFill>
            <a:srgbClr val="C00000"/>
          </a:solidFill>
        </a:ln>
      </dgm:spPr>
      <dgm:t>
        <a:bodyPr/>
        <a:lstStyle/>
        <a:p>
          <a:endParaRPr lang="es-ES" sz="1050"/>
        </a:p>
      </dgm:t>
    </dgm:pt>
    <dgm:pt modelId="{CDE0CC71-AD62-421C-85FE-78EEE713E51A}" type="sibTrans" cxnId="{D95EA2B4-B0CE-4FD8-BB62-AC7561B2C0C2}">
      <dgm:prSet/>
      <dgm:spPr/>
      <dgm:t>
        <a:bodyPr/>
        <a:lstStyle/>
        <a:p>
          <a:endParaRPr lang="es-ES" sz="1050"/>
        </a:p>
      </dgm:t>
    </dgm:pt>
    <dgm:pt modelId="{A16713C2-6A73-44CA-BDB3-81EBFE9BD7B4}">
      <dgm:prSet phldrT="[Texto]" custT="1"/>
      <dgm:spPr>
        <a:ln>
          <a:solidFill>
            <a:srgbClr val="C00000"/>
          </a:solidFill>
        </a:ln>
      </dgm:spPr>
      <dgm:t>
        <a:bodyPr/>
        <a:lstStyle/>
        <a:p>
          <a:r>
            <a:rPr lang="es-ES" sz="1400" b="1" dirty="0">
              <a:latin typeface="Comic Sans MS" panose="030F0702030302020204" pitchFamily="66" charset="0"/>
            </a:rPr>
            <a:t>Automotivación </a:t>
          </a:r>
        </a:p>
      </dgm:t>
    </dgm:pt>
    <dgm:pt modelId="{E7175005-2CB3-4F08-8949-66B078B10596}" type="parTrans" cxnId="{B9CBDD46-9257-4B8D-A4E9-1C244385FADC}">
      <dgm:prSet/>
      <dgm:spPr>
        <a:ln>
          <a:solidFill>
            <a:srgbClr val="C00000"/>
          </a:solidFill>
        </a:ln>
      </dgm:spPr>
      <dgm:t>
        <a:bodyPr/>
        <a:lstStyle/>
        <a:p>
          <a:endParaRPr lang="es-ES" sz="1050"/>
        </a:p>
      </dgm:t>
    </dgm:pt>
    <dgm:pt modelId="{4D55924D-FF3D-4DF2-9230-C69EC45A01D6}" type="sibTrans" cxnId="{B9CBDD46-9257-4B8D-A4E9-1C244385FADC}">
      <dgm:prSet/>
      <dgm:spPr/>
      <dgm:t>
        <a:bodyPr/>
        <a:lstStyle/>
        <a:p>
          <a:endParaRPr lang="es-ES" sz="1050"/>
        </a:p>
      </dgm:t>
    </dgm:pt>
    <dgm:pt modelId="{AE996F4E-189D-4A41-B616-C177FBDD358C}">
      <dgm:prSet phldrT="[Texto]" custT="1"/>
      <dgm:spPr>
        <a:ln>
          <a:solidFill>
            <a:srgbClr val="C00000"/>
          </a:solidFill>
        </a:ln>
      </dgm:spPr>
      <dgm:t>
        <a:bodyPr/>
        <a:lstStyle/>
        <a:p>
          <a:r>
            <a:rPr lang="es-ES" sz="1200" b="1" dirty="0">
              <a:solidFill>
                <a:srgbClr val="C00000"/>
              </a:solidFill>
              <a:latin typeface="Comic Sans MS" panose="030F0702030302020204" pitchFamily="66" charset="0"/>
            </a:rPr>
            <a:t>Autoconcepto desajustado y baja autoestima</a:t>
          </a:r>
        </a:p>
      </dgm:t>
    </dgm:pt>
    <dgm:pt modelId="{687516FA-F78A-D146-A720-0F6665FE3568}" type="parTrans" cxnId="{B375DC16-E82A-594D-AB4C-57F0730F5CC5}">
      <dgm:prSet/>
      <dgm:spPr>
        <a:ln>
          <a:solidFill>
            <a:srgbClr val="C00000"/>
          </a:solidFill>
        </a:ln>
      </dgm:spPr>
      <dgm:t>
        <a:bodyPr/>
        <a:lstStyle/>
        <a:p>
          <a:endParaRPr lang="es-ES" sz="1400"/>
        </a:p>
      </dgm:t>
    </dgm:pt>
    <dgm:pt modelId="{85536122-244E-9242-8B21-A0AA1F529D91}" type="sibTrans" cxnId="{B375DC16-E82A-594D-AB4C-57F0730F5CC5}">
      <dgm:prSet/>
      <dgm:spPr/>
      <dgm:t>
        <a:bodyPr/>
        <a:lstStyle/>
        <a:p>
          <a:endParaRPr lang="es-ES" sz="1400"/>
        </a:p>
      </dgm:t>
    </dgm:pt>
    <dgm:pt modelId="{386D2F4C-4D80-6F43-BAD3-26C656D052BF}">
      <dgm:prSet phldrT="[Texto]" custT="1"/>
      <dgm:spPr>
        <a:ln>
          <a:solidFill>
            <a:srgbClr val="C00000"/>
          </a:solidFill>
        </a:ln>
      </dgm:spPr>
      <dgm:t>
        <a:bodyPr/>
        <a:lstStyle/>
        <a:p>
          <a:r>
            <a:rPr lang="es-ES" sz="1400" b="1" dirty="0">
              <a:solidFill>
                <a:srgbClr val="C00000"/>
              </a:solidFill>
              <a:latin typeface="Comic Sans MS" panose="030F0702030302020204" pitchFamily="66" charset="0"/>
            </a:rPr>
            <a:t>Desajustado</a:t>
          </a:r>
        </a:p>
      </dgm:t>
    </dgm:pt>
    <dgm:pt modelId="{0EC5CBC2-C6EA-FD45-BD4C-73A3B5B399E1}" type="parTrans" cxnId="{6D2FC22E-9C5F-994F-B222-63C170BD98A2}">
      <dgm:prSet/>
      <dgm:spPr>
        <a:ln>
          <a:solidFill>
            <a:srgbClr val="C00000"/>
          </a:solidFill>
        </a:ln>
      </dgm:spPr>
      <dgm:t>
        <a:bodyPr/>
        <a:lstStyle/>
        <a:p>
          <a:endParaRPr lang="es-ES" sz="1400"/>
        </a:p>
      </dgm:t>
    </dgm:pt>
    <dgm:pt modelId="{223604BB-21CC-CD4B-8C16-C7AFDD8DFA0B}" type="sibTrans" cxnId="{6D2FC22E-9C5F-994F-B222-63C170BD98A2}">
      <dgm:prSet/>
      <dgm:spPr/>
      <dgm:t>
        <a:bodyPr/>
        <a:lstStyle/>
        <a:p>
          <a:endParaRPr lang="es-ES" sz="1400"/>
        </a:p>
      </dgm:t>
    </dgm:pt>
    <dgm:pt modelId="{3B5DF9A5-1167-0547-A732-60FFC1E2D2BA}">
      <dgm:prSet phldrT="[Texto]" custT="1"/>
      <dgm:spPr>
        <a:ln>
          <a:solidFill>
            <a:srgbClr val="C00000"/>
          </a:solidFill>
        </a:ln>
      </dgm:spPr>
      <dgm:t>
        <a:bodyPr/>
        <a:lstStyle/>
        <a:p>
          <a:r>
            <a:rPr lang="es-ES" sz="1400" b="1" dirty="0">
              <a:solidFill>
                <a:srgbClr val="C00000"/>
              </a:solidFill>
              <a:latin typeface="Comic Sans MS" panose="030F0702030302020204" pitchFamily="66" charset="0"/>
            </a:rPr>
            <a:t>Dificultades</a:t>
          </a:r>
          <a:r>
            <a:rPr lang="es-ES" sz="1400" b="1" dirty="0">
              <a:latin typeface="Comic Sans MS" panose="030F0702030302020204" pitchFamily="66" charset="0"/>
            </a:rPr>
            <a:t> </a:t>
          </a:r>
        </a:p>
      </dgm:t>
    </dgm:pt>
    <dgm:pt modelId="{328A521B-E46E-244A-8E73-4DABB10D9E2C}" type="parTrans" cxnId="{3148F5F9-5793-8A48-BA38-A8CAAD744937}">
      <dgm:prSet/>
      <dgm:spPr>
        <a:ln>
          <a:solidFill>
            <a:srgbClr val="C00000"/>
          </a:solidFill>
        </a:ln>
      </dgm:spPr>
      <dgm:t>
        <a:bodyPr/>
        <a:lstStyle/>
        <a:p>
          <a:endParaRPr lang="es-ES" sz="1400"/>
        </a:p>
      </dgm:t>
    </dgm:pt>
    <dgm:pt modelId="{C152A92E-4FFF-314A-BBFE-D6082D6D6C61}" type="sibTrans" cxnId="{3148F5F9-5793-8A48-BA38-A8CAAD744937}">
      <dgm:prSet/>
      <dgm:spPr/>
      <dgm:t>
        <a:bodyPr/>
        <a:lstStyle/>
        <a:p>
          <a:endParaRPr lang="es-ES" sz="1400"/>
        </a:p>
      </dgm:t>
    </dgm:pt>
    <dgm:pt modelId="{CA0DE189-911A-2049-BCCD-8688478423C2}">
      <dgm:prSet phldrT="[Texto]" custT="1"/>
      <dgm:spPr>
        <a:ln>
          <a:solidFill>
            <a:srgbClr val="C00000"/>
          </a:solidFill>
        </a:ln>
      </dgm:spPr>
      <dgm:t>
        <a:bodyPr/>
        <a:lstStyle/>
        <a:p>
          <a:r>
            <a:rPr lang="es-ES" sz="1400" b="1" dirty="0">
              <a:latin typeface="Comic Sans MS" panose="030F0702030302020204" pitchFamily="66" charset="0"/>
            </a:rPr>
            <a:t>Habilidades Sociales</a:t>
          </a:r>
        </a:p>
      </dgm:t>
    </dgm:pt>
    <dgm:pt modelId="{0468DEF5-B78C-9246-88F6-0EFBB7530BDA}" type="parTrans" cxnId="{0E3CC7D1-0026-9A43-91F9-E3B0E7A034DC}">
      <dgm:prSet/>
      <dgm:spPr>
        <a:ln>
          <a:solidFill>
            <a:srgbClr val="C00000"/>
          </a:solidFill>
        </a:ln>
      </dgm:spPr>
      <dgm:t>
        <a:bodyPr/>
        <a:lstStyle/>
        <a:p>
          <a:endParaRPr lang="es-ES"/>
        </a:p>
      </dgm:t>
    </dgm:pt>
    <dgm:pt modelId="{4C1F95F1-371A-2048-960F-9B0B8B629FD0}" type="sibTrans" cxnId="{0E3CC7D1-0026-9A43-91F9-E3B0E7A034DC}">
      <dgm:prSet/>
      <dgm:spPr/>
      <dgm:t>
        <a:bodyPr/>
        <a:lstStyle/>
        <a:p>
          <a:endParaRPr lang="es-ES"/>
        </a:p>
      </dgm:t>
    </dgm:pt>
    <dgm:pt modelId="{FEAC6F94-4A5C-AB4F-8981-05C42CE97633}">
      <dgm:prSet phldrT="[Texto]" custT="1"/>
      <dgm:spPr>
        <a:ln>
          <a:solidFill>
            <a:srgbClr val="C00000"/>
          </a:solidFill>
        </a:ln>
      </dgm:spPr>
      <dgm:t>
        <a:bodyPr/>
        <a:lstStyle/>
        <a:p>
          <a:r>
            <a:rPr lang="es-ES" sz="1400" b="1" dirty="0">
              <a:solidFill>
                <a:srgbClr val="C00000"/>
              </a:solidFill>
              <a:latin typeface="Comic Sans MS" panose="030F0702030302020204" pitchFamily="66" charset="0"/>
            </a:rPr>
            <a:t>Baja automotivación</a:t>
          </a:r>
        </a:p>
      </dgm:t>
    </dgm:pt>
    <dgm:pt modelId="{D847CB60-81EE-814B-8554-B1BE780B3311}" type="parTrans" cxnId="{0DC1E816-6BB1-774A-9440-0FCC1B77E8D4}">
      <dgm:prSet/>
      <dgm:spPr>
        <a:ln>
          <a:solidFill>
            <a:srgbClr val="C00000"/>
          </a:solidFill>
        </a:ln>
      </dgm:spPr>
      <dgm:t>
        <a:bodyPr/>
        <a:lstStyle/>
        <a:p>
          <a:endParaRPr lang="es-ES"/>
        </a:p>
      </dgm:t>
    </dgm:pt>
    <dgm:pt modelId="{DC5FF56A-578C-654C-92DD-B9207864734A}" type="sibTrans" cxnId="{0DC1E816-6BB1-774A-9440-0FCC1B77E8D4}">
      <dgm:prSet/>
      <dgm:spPr/>
      <dgm:t>
        <a:bodyPr/>
        <a:lstStyle/>
        <a:p>
          <a:endParaRPr lang="es-ES"/>
        </a:p>
      </dgm:t>
    </dgm:pt>
    <dgm:pt modelId="{B295ECC8-1671-44AB-9BDE-CB1630EC9CB7}">
      <dgm:prSet phldrT="[Texto]" custT="1"/>
      <dgm:spPr>
        <a:ln>
          <a:solidFill>
            <a:srgbClr val="C00000"/>
          </a:solidFill>
        </a:ln>
      </dgm:spPr>
      <dgm:t>
        <a:bodyPr/>
        <a:lstStyle/>
        <a:p>
          <a:r>
            <a:rPr lang="es-ES" sz="1400" b="1" dirty="0">
              <a:latin typeface="Comic Sans MS" panose="030F0702030302020204" pitchFamily="66" charset="0"/>
            </a:rPr>
            <a:t>Resiliencia</a:t>
          </a:r>
        </a:p>
      </dgm:t>
    </dgm:pt>
    <dgm:pt modelId="{06AF8381-88FA-4CAB-B736-988037B448A6}" type="parTrans" cxnId="{0EBDD8F6-423B-4841-A79F-25ABECF1611F}">
      <dgm:prSet/>
      <dgm:spPr/>
      <dgm:t>
        <a:bodyPr/>
        <a:lstStyle/>
        <a:p>
          <a:endParaRPr lang="es-ES"/>
        </a:p>
      </dgm:t>
    </dgm:pt>
    <dgm:pt modelId="{24A49E48-2FD4-4A9F-A9BF-6FCBBD5499E3}" type="sibTrans" cxnId="{0EBDD8F6-423B-4841-A79F-25ABECF1611F}">
      <dgm:prSet/>
      <dgm:spPr/>
      <dgm:t>
        <a:bodyPr/>
        <a:lstStyle/>
        <a:p>
          <a:endParaRPr lang="es-ES"/>
        </a:p>
      </dgm:t>
    </dgm:pt>
    <dgm:pt modelId="{EF7353BB-F87B-495D-8DC9-1A313E3BFA79}">
      <dgm:prSet phldrT="[Texto]" custT="1"/>
      <dgm:spPr>
        <a:ln>
          <a:solidFill>
            <a:srgbClr val="C00000"/>
          </a:solidFill>
        </a:ln>
      </dgm:spPr>
      <dgm:t>
        <a:bodyPr/>
        <a:lstStyle/>
        <a:p>
          <a:r>
            <a:rPr lang="es-ES" sz="1400" b="1" dirty="0">
              <a:solidFill>
                <a:srgbClr val="C00000"/>
              </a:solidFill>
              <a:latin typeface="Comic Sans MS" panose="030F0702030302020204" pitchFamily="66" charset="0"/>
            </a:rPr>
            <a:t>Baja resiliencia</a:t>
          </a:r>
        </a:p>
      </dgm:t>
    </dgm:pt>
    <dgm:pt modelId="{07A5C467-D04F-4386-BDB1-C3EAC3744136}" type="parTrans" cxnId="{6400EEA8-FCEE-44F6-8AC3-799CA45DBBDB}">
      <dgm:prSet/>
      <dgm:spPr/>
      <dgm:t>
        <a:bodyPr/>
        <a:lstStyle/>
        <a:p>
          <a:endParaRPr lang="es-ES"/>
        </a:p>
      </dgm:t>
    </dgm:pt>
    <dgm:pt modelId="{CF3FB84C-2877-4C76-B066-C118FFE70210}" type="sibTrans" cxnId="{6400EEA8-FCEE-44F6-8AC3-799CA45DBBDB}">
      <dgm:prSet/>
      <dgm:spPr/>
      <dgm:t>
        <a:bodyPr/>
        <a:lstStyle/>
        <a:p>
          <a:endParaRPr lang="es-ES"/>
        </a:p>
      </dgm:t>
    </dgm:pt>
    <dgm:pt modelId="{9BC8B1F0-B2B4-473F-917C-48FDAEB48908}" type="pres">
      <dgm:prSet presAssocID="{D682DA02-6588-407A-8D9F-97776F108B5E}" presName="Name0" presStyleCnt="0">
        <dgm:presLayoutVars>
          <dgm:orgChart val="1"/>
          <dgm:chPref val="1"/>
          <dgm:dir/>
          <dgm:animOne val="branch"/>
          <dgm:animLvl val="lvl"/>
          <dgm:resizeHandles/>
        </dgm:presLayoutVars>
      </dgm:prSet>
      <dgm:spPr/>
    </dgm:pt>
    <dgm:pt modelId="{55A11B8E-120C-4989-8254-6C57E933A397}" type="pres">
      <dgm:prSet presAssocID="{99EE418F-4673-4F4E-87A0-66ECB11126D3}" presName="hierRoot1" presStyleCnt="0">
        <dgm:presLayoutVars>
          <dgm:hierBranch val="init"/>
        </dgm:presLayoutVars>
      </dgm:prSet>
      <dgm:spPr/>
    </dgm:pt>
    <dgm:pt modelId="{CB2F0A1E-7EEC-4CDC-BFB3-CA4E99D05974}" type="pres">
      <dgm:prSet presAssocID="{99EE418F-4673-4F4E-87A0-66ECB11126D3}" presName="rootComposite1" presStyleCnt="0"/>
      <dgm:spPr/>
    </dgm:pt>
    <dgm:pt modelId="{EBC6305F-7992-4348-A690-F0179004EBBB}" type="pres">
      <dgm:prSet presAssocID="{99EE418F-4673-4F4E-87A0-66ECB11126D3}" presName="rootText1" presStyleLbl="alignAcc1" presStyleIdx="0" presStyleCnt="0" custScaleX="143875">
        <dgm:presLayoutVars>
          <dgm:chPref val="3"/>
        </dgm:presLayoutVars>
      </dgm:prSet>
      <dgm:spPr/>
    </dgm:pt>
    <dgm:pt modelId="{D44910AE-D074-41CC-ADD0-752B06F0718C}" type="pres">
      <dgm:prSet presAssocID="{99EE418F-4673-4F4E-87A0-66ECB11126D3}" presName="topArc1" presStyleLbl="parChTrans1D1" presStyleIdx="0" presStyleCnt="22"/>
      <dgm:spPr>
        <a:ln>
          <a:solidFill>
            <a:srgbClr val="C00000"/>
          </a:solidFill>
        </a:ln>
      </dgm:spPr>
    </dgm:pt>
    <dgm:pt modelId="{98F82B41-236E-4BCB-A2B9-62EB6341C31E}" type="pres">
      <dgm:prSet presAssocID="{99EE418F-4673-4F4E-87A0-66ECB11126D3}" presName="bottomArc1" presStyleLbl="parChTrans1D1" presStyleIdx="1" presStyleCnt="22"/>
      <dgm:spPr>
        <a:ln>
          <a:solidFill>
            <a:srgbClr val="C00000"/>
          </a:solidFill>
        </a:ln>
      </dgm:spPr>
    </dgm:pt>
    <dgm:pt modelId="{0B585A9E-7324-4285-A96F-09C99A0E4DDE}" type="pres">
      <dgm:prSet presAssocID="{99EE418F-4673-4F4E-87A0-66ECB11126D3}" presName="topConnNode1" presStyleLbl="node1" presStyleIdx="0" presStyleCnt="0"/>
      <dgm:spPr/>
    </dgm:pt>
    <dgm:pt modelId="{C4AD195A-FFB8-4C20-9ED7-1E6CD26C6295}" type="pres">
      <dgm:prSet presAssocID="{99EE418F-4673-4F4E-87A0-66ECB11126D3}" presName="hierChild2" presStyleCnt="0"/>
      <dgm:spPr/>
    </dgm:pt>
    <dgm:pt modelId="{7BA65391-4DA4-4E74-AA9C-D3C3F45D1AF4}" type="pres">
      <dgm:prSet presAssocID="{7146B0F8-23F9-4E89-9CDB-DC3F27218D6E}" presName="Name28" presStyleLbl="parChTrans1D2" presStyleIdx="0" presStyleCnt="5"/>
      <dgm:spPr/>
    </dgm:pt>
    <dgm:pt modelId="{7A3AF6F7-E37E-4103-8C9B-F9751B467042}" type="pres">
      <dgm:prSet presAssocID="{3BE76B4E-D27D-4246-952D-82774B32B3B0}" presName="hierRoot2" presStyleCnt="0">
        <dgm:presLayoutVars>
          <dgm:hierBranch val="init"/>
        </dgm:presLayoutVars>
      </dgm:prSet>
      <dgm:spPr/>
    </dgm:pt>
    <dgm:pt modelId="{114B5456-4EF7-4837-96E5-E32C4F8AD799}" type="pres">
      <dgm:prSet presAssocID="{3BE76B4E-D27D-4246-952D-82774B32B3B0}" presName="rootComposite2" presStyleCnt="0"/>
      <dgm:spPr/>
    </dgm:pt>
    <dgm:pt modelId="{2BB0A535-087D-4B89-964C-B73662FBF4BA}" type="pres">
      <dgm:prSet presAssocID="{3BE76B4E-D27D-4246-952D-82774B32B3B0}" presName="rootText2" presStyleLbl="alignAcc1" presStyleIdx="0" presStyleCnt="0">
        <dgm:presLayoutVars>
          <dgm:chPref val="3"/>
        </dgm:presLayoutVars>
      </dgm:prSet>
      <dgm:spPr/>
    </dgm:pt>
    <dgm:pt modelId="{323708D8-C009-4F50-B3B2-D6C7E2A51F7B}" type="pres">
      <dgm:prSet presAssocID="{3BE76B4E-D27D-4246-952D-82774B32B3B0}" presName="topArc2" presStyleLbl="parChTrans1D1" presStyleIdx="2" presStyleCnt="22"/>
      <dgm:spPr>
        <a:ln>
          <a:solidFill>
            <a:srgbClr val="C00000"/>
          </a:solidFill>
        </a:ln>
      </dgm:spPr>
    </dgm:pt>
    <dgm:pt modelId="{B7697EF9-C7EC-4143-BF41-0A0BE6EC8F46}" type="pres">
      <dgm:prSet presAssocID="{3BE76B4E-D27D-4246-952D-82774B32B3B0}" presName="bottomArc2" presStyleLbl="parChTrans1D1" presStyleIdx="3" presStyleCnt="22"/>
      <dgm:spPr>
        <a:ln>
          <a:solidFill>
            <a:srgbClr val="C00000"/>
          </a:solidFill>
        </a:ln>
      </dgm:spPr>
    </dgm:pt>
    <dgm:pt modelId="{3C57889A-B6FE-4C36-AE5A-55093EF92BC2}" type="pres">
      <dgm:prSet presAssocID="{3BE76B4E-D27D-4246-952D-82774B32B3B0}" presName="topConnNode2" presStyleLbl="node2" presStyleIdx="0" presStyleCnt="0"/>
      <dgm:spPr/>
    </dgm:pt>
    <dgm:pt modelId="{34A3B85D-474E-4518-8BD8-BFE9DE268D95}" type="pres">
      <dgm:prSet presAssocID="{3BE76B4E-D27D-4246-952D-82774B32B3B0}" presName="hierChild4" presStyleCnt="0"/>
      <dgm:spPr/>
    </dgm:pt>
    <dgm:pt modelId="{5268562C-0C15-0E45-9E86-890B4CEB1B7C}" type="pres">
      <dgm:prSet presAssocID="{687516FA-F78A-D146-A720-0F6665FE3568}" presName="Name28" presStyleLbl="parChTrans1D3" presStyleIdx="0" presStyleCnt="5"/>
      <dgm:spPr/>
    </dgm:pt>
    <dgm:pt modelId="{700038AD-8F1C-CD4A-AEB2-6C3B312A523A}" type="pres">
      <dgm:prSet presAssocID="{AE996F4E-189D-4A41-B616-C177FBDD358C}" presName="hierRoot2" presStyleCnt="0">
        <dgm:presLayoutVars>
          <dgm:hierBranch val="init"/>
        </dgm:presLayoutVars>
      </dgm:prSet>
      <dgm:spPr/>
    </dgm:pt>
    <dgm:pt modelId="{9D406B1F-B51F-3545-A0A7-DFFE0EDB8667}" type="pres">
      <dgm:prSet presAssocID="{AE996F4E-189D-4A41-B616-C177FBDD358C}" presName="rootComposite2" presStyleCnt="0"/>
      <dgm:spPr/>
    </dgm:pt>
    <dgm:pt modelId="{3FB250D6-1E4F-7C4D-940F-BC889F60B4A8}" type="pres">
      <dgm:prSet presAssocID="{AE996F4E-189D-4A41-B616-C177FBDD358C}" presName="rootText2" presStyleLbl="alignAcc1" presStyleIdx="0" presStyleCnt="0">
        <dgm:presLayoutVars>
          <dgm:chPref val="3"/>
        </dgm:presLayoutVars>
      </dgm:prSet>
      <dgm:spPr/>
    </dgm:pt>
    <dgm:pt modelId="{9BDD7635-D339-C44D-9859-7E09E8D25BE1}" type="pres">
      <dgm:prSet presAssocID="{AE996F4E-189D-4A41-B616-C177FBDD358C}" presName="topArc2" presStyleLbl="parChTrans1D1" presStyleIdx="4" presStyleCnt="22"/>
      <dgm:spPr>
        <a:ln>
          <a:solidFill>
            <a:srgbClr val="C00000"/>
          </a:solidFill>
        </a:ln>
      </dgm:spPr>
    </dgm:pt>
    <dgm:pt modelId="{C6646512-CA1F-6441-BFB0-C237F21706E8}" type="pres">
      <dgm:prSet presAssocID="{AE996F4E-189D-4A41-B616-C177FBDD358C}" presName="bottomArc2" presStyleLbl="parChTrans1D1" presStyleIdx="5" presStyleCnt="22"/>
      <dgm:spPr>
        <a:ln>
          <a:solidFill>
            <a:srgbClr val="C00000"/>
          </a:solidFill>
        </a:ln>
      </dgm:spPr>
    </dgm:pt>
    <dgm:pt modelId="{92FDA8C9-F2BE-7644-8969-5A363A135A6B}" type="pres">
      <dgm:prSet presAssocID="{AE996F4E-189D-4A41-B616-C177FBDD358C}" presName="topConnNode2" presStyleLbl="node3" presStyleIdx="0" presStyleCnt="0"/>
      <dgm:spPr/>
    </dgm:pt>
    <dgm:pt modelId="{5DB13FAB-F54E-1D43-9F1B-BC64D490355A}" type="pres">
      <dgm:prSet presAssocID="{AE996F4E-189D-4A41-B616-C177FBDD358C}" presName="hierChild4" presStyleCnt="0"/>
      <dgm:spPr/>
    </dgm:pt>
    <dgm:pt modelId="{3E05B3E1-5D84-BA4F-8C5A-C837D88AC7F1}" type="pres">
      <dgm:prSet presAssocID="{AE996F4E-189D-4A41-B616-C177FBDD358C}" presName="hierChild5" presStyleCnt="0"/>
      <dgm:spPr/>
    </dgm:pt>
    <dgm:pt modelId="{C4EF49B5-51AF-47F2-91B5-155F633731BB}" type="pres">
      <dgm:prSet presAssocID="{3BE76B4E-D27D-4246-952D-82774B32B3B0}" presName="hierChild5" presStyleCnt="0"/>
      <dgm:spPr/>
    </dgm:pt>
    <dgm:pt modelId="{53B91C59-60EA-44FC-B33E-B6E3ECE2D8F0}" type="pres">
      <dgm:prSet presAssocID="{F3CBE835-5B88-418D-A0A1-2D147DB517C3}" presName="Name28" presStyleLbl="parChTrans1D2" presStyleIdx="1" presStyleCnt="5"/>
      <dgm:spPr/>
    </dgm:pt>
    <dgm:pt modelId="{00BDE087-EC93-4120-A368-6691742ECA43}" type="pres">
      <dgm:prSet presAssocID="{C763D9DC-DA9B-4370-90D7-92401425569D}" presName="hierRoot2" presStyleCnt="0">
        <dgm:presLayoutVars>
          <dgm:hierBranch val="init"/>
        </dgm:presLayoutVars>
      </dgm:prSet>
      <dgm:spPr/>
    </dgm:pt>
    <dgm:pt modelId="{908E542A-4CA8-4F91-86B7-91712358C9E9}" type="pres">
      <dgm:prSet presAssocID="{C763D9DC-DA9B-4370-90D7-92401425569D}" presName="rootComposite2" presStyleCnt="0"/>
      <dgm:spPr/>
    </dgm:pt>
    <dgm:pt modelId="{9EACF992-022E-42D3-A51B-9CE5A344AE12}" type="pres">
      <dgm:prSet presAssocID="{C763D9DC-DA9B-4370-90D7-92401425569D}" presName="rootText2" presStyleLbl="alignAcc1" presStyleIdx="0" presStyleCnt="0">
        <dgm:presLayoutVars>
          <dgm:chPref val="3"/>
        </dgm:presLayoutVars>
      </dgm:prSet>
      <dgm:spPr/>
    </dgm:pt>
    <dgm:pt modelId="{C0AD6055-E1C0-4BD4-A0AA-CC5DE45CA89A}" type="pres">
      <dgm:prSet presAssocID="{C763D9DC-DA9B-4370-90D7-92401425569D}" presName="topArc2" presStyleLbl="parChTrans1D1" presStyleIdx="6" presStyleCnt="22"/>
      <dgm:spPr>
        <a:ln>
          <a:solidFill>
            <a:srgbClr val="C00000"/>
          </a:solidFill>
        </a:ln>
      </dgm:spPr>
    </dgm:pt>
    <dgm:pt modelId="{7A6E5DE0-6C8C-4E6E-A8D9-3C724CA6A205}" type="pres">
      <dgm:prSet presAssocID="{C763D9DC-DA9B-4370-90D7-92401425569D}" presName="bottomArc2" presStyleLbl="parChTrans1D1" presStyleIdx="7" presStyleCnt="22"/>
      <dgm:spPr>
        <a:ln>
          <a:solidFill>
            <a:srgbClr val="C00000"/>
          </a:solidFill>
        </a:ln>
      </dgm:spPr>
    </dgm:pt>
    <dgm:pt modelId="{3F66D7F6-C05A-420D-AEB2-0E9AF2538FD3}" type="pres">
      <dgm:prSet presAssocID="{C763D9DC-DA9B-4370-90D7-92401425569D}" presName="topConnNode2" presStyleLbl="node2" presStyleIdx="0" presStyleCnt="0"/>
      <dgm:spPr/>
    </dgm:pt>
    <dgm:pt modelId="{72F641CB-95E9-420A-B256-0AF02AC7724F}" type="pres">
      <dgm:prSet presAssocID="{C763D9DC-DA9B-4370-90D7-92401425569D}" presName="hierChild4" presStyleCnt="0"/>
      <dgm:spPr/>
    </dgm:pt>
    <dgm:pt modelId="{5CDC9237-2B67-9B46-AAE7-99F7740B64A2}" type="pres">
      <dgm:prSet presAssocID="{0EC5CBC2-C6EA-FD45-BD4C-73A3B5B399E1}" presName="Name28" presStyleLbl="parChTrans1D3" presStyleIdx="1" presStyleCnt="5"/>
      <dgm:spPr/>
    </dgm:pt>
    <dgm:pt modelId="{438E60C4-B58B-2C4B-9E18-C91D8F058F57}" type="pres">
      <dgm:prSet presAssocID="{386D2F4C-4D80-6F43-BAD3-26C656D052BF}" presName="hierRoot2" presStyleCnt="0">
        <dgm:presLayoutVars>
          <dgm:hierBranch val="init"/>
        </dgm:presLayoutVars>
      </dgm:prSet>
      <dgm:spPr/>
    </dgm:pt>
    <dgm:pt modelId="{D019C148-5FDD-6145-A2FF-BC5CDEA3305E}" type="pres">
      <dgm:prSet presAssocID="{386D2F4C-4D80-6F43-BAD3-26C656D052BF}" presName="rootComposite2" presStyleCnt="0"/>
      <dgm:spPr/>
    </dgm:pt>
    <dgm:pt modelId="{BA9958DD-61F1-B743-8D53-3FF76868EDF8}" type="pres">
      <dgm:prSet presAssocID="{386D2F4C-4D80-6F43-BAD3-26C656D052BF}" presName="rootText2" presStyleLbl="alignAcc1" presStyleIdx="0" presStyleCnt="0">
        <dgm:presLayoutVars>
          <dgm:chPref val="3"/>
        </dgm:presLayoutVars>
      </dgm:prSet>
      <dgm:spPr/>
    </dgm:pt>
    <dgm:pt modelId="{0FB7E731-D867-A44D-892C-00578A05F372}" type="pres">
      <dgm:prSet presAssocID="{386D2F4C-4D80-6F43-BAD3-26C656D052BF}" presName="topArc2" presStyleLbl="parChTrans1D1" presStyleIdx="8" presStyleCnt="22"/>
      <dgm:spPr>
        <a:ln>
          <a:solidFill>
            <a:srgbClr val="C00000"/>
          </a:solidFill>
        </a:ln>
      </dgm:spPr>
    </dgm:pt>
    <dgm:pt modelId="{7F44AAC4-5039-514B-9ECB-86897501BDEE}" type="pres">
      <dgm:prSet presAssocID="{386D2F4C-4D80-6F43-BAD3-26C656D052BF}" presName="bottomArc2" presStyleLbl="parChTrans1D1" presStyleIdx="9" presStyleCnt="22"/>
      <dgm:spPr>
        <a:ln>
          <a:solidFill>
            <a:srgbClr val="C00000"/>
          </a:solidFill>
        </a:ln>
      </dgm:spPr>
    </dgm:pt>
    <dgm:pt modelId="{BE7BF146-A9E4-204E-BBD2-3EE4599AD0B2}" type="pres">
      <dgm:prSet presAssocID="{386D2F4C-4D80-6F43-BAD3-26C656D052BF}" presName="topConnNode2" presStyleLbl="node3" presStyleIdx="0" presStyleCnt="0"/>
      <dgm:spPr/>
    </dgm:pt>
    <dgm:pt modelId="{6B60683A-A142-0E4B-B2FA-B8EC37A77B9F}" type="pres">
      <dgm:prSet presAssocID="{386D2F4C-4D80-6F43-BAD3-26C656D052BF}" presName="hierChild4" presStyleCnt="0"/>
      <dgm:spPr/>
    </dgm:pt>
    <dgm:pt modelId="{419C9350-53DF-EF47-88E6-E266C7ECF57D}" type="pres">
      <dgm:prSet presAssocID="{386D2F4C-4D80-6F43-BAD3-26C656D052BF}" presName="hierChild5" presStyleCnt="0"/>
      <dgm:spPr/>
    </dgm:pt>
    <dgm:pt modelId="{79FF611E-5A91-4AE2-9AE0-BEF2DE37E422}" type="pres">
      <dgm:prSet presAssocID="{C763D9DC-DA9B-4370-90D7-92401425569D}" presName="hierChild5" presStyleCnt="0"/>
      <dgm:spPr/>
    </dgm:pt>
    <dgm:pt modelId="{C329B906-85D7-469B-A22E-756847EF25C1}" type="pres">
      <dgm:prSet presAssocID="{E7175005-2CB3-4F08-8949-66B078B10596}" presName="Name28" presStyleLbl="parChTrans1D2" presStyleIdx="2" presStyleCnt="5"/>
      <dgm:spPr/>
    </dgm:pt>
    <dgm:pt modelId="{B31CD4CA-3B0E-4ECC-B495-BDBA3F667F20}" type="pres">
      <dgm:prSet presAssocID="{A16713C2-6A73-44CA-BDB3-81EBFE9BD7B4}" presName="hierRoot2" presStyleCnt="0">
        <dgm:presLayoutVars>
          <dgm:hierBranch val="init"/>
        </dgm:presLayoutVars>
      </dgm:prSet>
      <dgm:spPr/>
    </dgm:pt>
    <dgm:pt modelId="{E625ACAD-380A-4534-9E49-C465E3D58AC0}" type="pres">
      <dgm:prSet presAssocID="{A16713C2-6A73-44CA-BDB3-81EBFE9BD7B4}" presName="rootComposite2" presStyleCnt="0"/>
      <dgm:spPr/>
    </dgm:pt>
    <dgm:pt modelId="{9470E1EF-5B00-4383-A5CC-4B3CC307412F}" type="pres">
      <dgm:prSet presAssocID="{A16713C2-6A73-44CA-BDB3-81EBFE9BD7B4}" presName="rootText2" presStyleLbl="alignAcc1" presStyleIdx="0" presStyleCnt="0">
        <dgm:presLayoutVars>
          <dgm:chPref val="3"/>
        </dgm:presLayoutVars>
      </dgm:prSet>
      <dgm:spPr/>
    </dgm:pt>
    <dgm:pt modelId="{0D3C4178-6C53-41E3-AE8C-090C142AC07B}" type="pres">
      <dgm:prSet presAssocID="{A16713C2-6A73-44CA-BDB3-81EBFE9BD7B4}" presName="topArc2" presStyleLbl="parChTrans1D1" presStyleIdx="10" presStyleCnt="22"/>
      <dgm:spPr>
        <a:ln>
          <a:solidFill>
            <a:srgbClr val="C00000"/>
          </a:solidFill>
        </a:ln>
      </dgm:spPr>
    </dgm:pt>
    <dgm:pt modelId="{A5C17F74-475E-4099-830B-F6C8D16E7050}" type="pres">
      <dgm:prSet presAssocID="{A16713C2-6A73-44CA-BDB3-81EBFE9BD7B4}" presName="bottomArc2" presStyleLbl="parChTrans1D1" presStyleIdx="11" presStyleCnt="22"/>
      <dgm:spPr>
        <a:ln>
          <a:solidFill>
            <a:srgbClr val="C00000"/>
          </a:solidFill>
        </a:ln>
      </dgm:spPr>
    </dgm:pt>
    <dgm:pt modelId="{795FA8B1-B5FD-471B-B4A1-583C72B2E8B0}" type="pres">
      <dgm:prSet presAssocID="{A16713C2-6A73-44CA-BDB3-81EBFE9BD7B4}" presName="topConnNode2" presStyleLbl="node2" presStyleIdx="0" presStyleCnt="0"/>
      <dgm:spPr/>
    </dgm:pt>
    <dgm:pt modelId="{911A920E-3643-4128-A3D5-E9096DAB20D8}" type="pres">
      <dgm:prSet presAssocID="{A16713C2-6A73-44CA-BDB3-81EBFE9BD7B4}" presName="hierChild4" presStyleCnt="0"/>
      <dgm:spPr/>
    </dgm:pt>
    <dgm:pt modelId="{1CD3FFF8-3A8B-BF46-BD96-767AADBCDAF6}" type="pres">
      <dgm:prSet presAssocID="{D847CB60-81EE-814B-8554-B1BE780B3311}" presName="Name28" presStyleLbl="parChTrans1D3" presStyleIdx="2" presStyleCnt="5"/>
      <dgm:spPr/>
    </dgm:pt>
    <dgm:pt modelId="{DD8F7F79-114D-9945-A6E3-35022E3FCE3A}" type="pres">
      <dgm:prSet presAssocID="{FEAC6F94-4A5C-AB4F-8981-05C42CE97633}" presName="hierRoot2" presStyleCnt="0">
        <dgm:presLayoutVars>
          <dgm:hierBranch val="init"/>
        </dgm:presLayoutVars>
      </dgm:prSet>
      <dgm:spPr/>
    </dgm:pt>
    <dgm:pt modelId="{29F5A8D1-496F-D548-B7B5-CA0F0172D06C}" type="pres">
      <dgm:prSet presAssocID="{FEAC6F94-4A5C-AB4F-8981-05C42CE97633}" presName="rootComposite2" presStyleCnt="0"/>
      <dgm:spPr/>
    </dgm:pt>
    <dgm:pt modelId="{F6BE22EB-118C-CA49-8DA8-3C6A28510BBD}" type="pres">
      <dgm:prSet presAssocID="{FEAC6F94-4A5C-AB4F-8981-05C42CE97633}" presName="rootText2" presStyleLbl="alignAcc1" presStyleIdx="0" presStyleCnt="0">
        <dgm:presLayoutVars>
          <dgm:chPref val="3"/>
        </dgm:presLayoutVars>
      </dgm:prSet>
      <dgm:spPr/>
    </dgm:pt>
    <dgm:pt modelId="{91676B39-1E0D-B64A-91AC-DF0226B83F33}" type="pres">
      <dgm:prSet presAssocID="{FEAC6F94-4A5C-AB4F-8981-05C42CE97633}" presName="topArc2" presStyleLbl="parChTrans1D1" presStyleIdx="12" presStyleCnt="22"/>
      <dgm:spPr>
        <a:ln>
          <a:solidFill>
            <a:srgbClr val="C00000"/>
          </a:solidFill>
        </a:ln>
      </dgm:spPr>
    </dgm:pt>
    <dgm:pt modelId="{80553697-59FA-884F-9B37-0793E28FCCE3}" type="pres">
      <dgm:prSet presAssocID="{FEAC6F94-4A5C-AB4F-8981-05C42CE97633}" presName="bottomArc2" presStyleLbl="parChTrans1D1" presStyleIdx="13" presStyleCnt="22"/>
      <dgm:spPr>
        <a:ln>
          <a:solidFill>
            <a:srgbClr val="C00000"/>
          </a:solidFill>
        </a:ln>
      </dgm:spPr>
    </dgm:pt>
    <dgm:pt modelId="{4E97DEA5-C881-8F42-8035-4EF6E121301A}" type="pres">
      <dgm:prSet presAssocID="{FEAC6F94-4A5C-AB4F-8981-05C42CE97633}" presName="topConnNode2" presStyleLbl="node3" presStyleIdx="0" presStyleCnt="0"/>
      <dgm:spPr/>
    </dgm:pt>
    <dgm:pt modelId="{3D19E103-63E0-9943-B355-30F419900896}" type="pres">
      <dgm:prSet presAssocID="{FEAC6F94-4A5C-AB4F-8981-05C42CE97633}" presName="hierChild4" presStyleCnt="0"/>
      <dgm:spPr/>
    </dgm:pt>
    <dgm:pt modelId="{386F243E-71D0-9E4C-8A36-F69B6C9997BA}" type="pres">
      <dgm:prSet presAssocID="{FEAC6F94-4A5C-AB4F-8981-05C42CE97633}" presName="hierChild5" presStyleCnt="0"/>
      <dgm:spPr/>
    </dgm:pt>
    <dgm:pt modelId="{702E5133-B6D6-4D26-834A-32358A722176}" type="pres">
      <dgm:prSet presAssocID="{A16713C2-6A73-44CA-BDB3-81EBFE9BD7B4}" presName="hierChild5" presStyleCnt="0"/>
      <dgm:spPr/>
    </dgm:pt>
    <dgm:pt modelId="{057F9C58-8F12-9641-A3CE-294F65F60520}" type="pres">
      <dgm:prSet presAssocID="{0468DEF5-B78C-9246-88F6-0EFBB7530BDA}" presName="Name28" presStyleLbl="parChTrans1D2" presStyleIdx="3" presStyleCnt="5"/>
      <dgm:spPr/>
    </dgm:pt>
    <dgm:pt modelId="{E12C0C4B-B59E-9C4E-A177-D7250F5F5029}" type="pres">
      <dgm:prSet presAssocID="{CA0DE189-911A-2049-BCCD-8688478423C2}" presName="hierRoot2" presStyleCnt="0">
        <dgm:presLayoutVars>
          <dgm:hierBranch val="init"/>
        </dgm:presLayoutVars>
      </dgm:prSet>
      <dgm:spPr/>
    </dgm:pt>
    <dgm:pt modelId="{4E0412AC-22A9-A74F-A0EA-1FE265703674}" type="pres">
      <dgm:prSet presAssocID="{CA0DE189-911A-2049-BCCD-8688478423C2}" presName="rootComposite2" presStyleCnt="0"/>
      <dgm:spPr/>
    </dgm:pt>
    <dgm:pt modelId="{A6DF5E69-41FB-7341-80EC-016E82699B5D}" type="pres">
      <dgm:prSet presAssocID="{CA0DE189-911A-2049-BCCD-8688478423C2}" presName="rootText2" presStyleLbl="alignAcc1" presStyleIdx="0" presStyleCnt="0">
        <dgm:presLayoutVars>
          <dgm:chPref val="3"/>
        </dgm:presLayoutVars>
      </dgm:prSet>
      <dgm:spPr/>
    </dgm:pt>
    <dgm:pt modelId="{C77D9194-97CD-3742-A1A6-A75BCA66DDD4}" type="pres">
      <dgm:prSet presAssocID="{CA0DE189-911A-2049-BCCD-8688478423C2}" presName="topArc2" presStyleLbl="parChTrans1D1" presStyleIdx="14" presStyleCnt="22"/>
      <dgm:spPr>
        <a:ln>
          <a:solidFill>
            <a:srgbClr val="C00000"/>
          </a:solidFill>
        </a:ln>
      </dgm:spPr>
    </dgm:pt>
    <dgm:pt modelId="{392140BE-0507-034C-9BB5-064211CF3737}" type="pres">
      <dgm:prSet presAssocID="{CA0DE189-911A-2049-BCCD-8688478423C2}" presName="bottomArc2" presStyleLbl="parChTrans1D1" presStyleIdx="15" presStyleCnt="22"/>
      <dgm:spPr>
        <a:ln>
          <a:solidFill>
            <a:srgbClr val="C00000"/>
          </a:solidFill>
        </a:ln>
      </dgm:spPr>
    </dgm:pt>
    <dgm:pt modelId="{7EF7FE95-BE0B-FF42-B8CC-19EC2D59DAB4}" type="pres">
      <dgm:prSet presAssocID="{CA0DE189-911A-2049-BCCD-8688478423C2}" presName="topConnNode2" presStyleLbl="node2" presStyleIdx="0" presStyleCnt="0"/>
      <dgm:spPr/>
    </dgm:pt>
    <dgm:pt modelId="{ED6947ED-B2C1-C94E-B305-F982FF8928A6}" type="pres">
      <dgm:prSet presAssocID="{CA0DE189-911A-2049-BCCD-8688478423C2}" presName="hierChild4" presStyleCnt="0"/>
      <dgm:spPr/>
    </dgm:pt>
    <dgm:pt modelId="{A21D0E5B-919D-4249-AE01-1A90913DB8D0}" type="pres">
      <dgm:prSet presAssocID="{328A521B-E46E-244A-8E73-4DABB10D9E2C}" presName="Name28" presStyleLbl="parChTrans1D3" presStyleIdx="3" presStyleCnt="5"/>
      <dgm:spPr/>
    </dgm:pt>
    <dgm:pt modelId="{FCC84285-97F9-854F-B71B-2306232B1688}" type="pres">
      <dgm:prSet presAssocID="{3B5DF9A5-1167-0547-A732-60FFC1E2D2BA}" presName="hierRoot2" presStyleCnt="0">
        <dgm:presLayoutVars>
          <dgm:hierBranch val="init"/>
        </dgm:presLayoutVars>
      </dgm:prSet>
      <dgm:spPr/>
    </dgm:pt>
    <dgm:pt modelId="{04D92B23-7A96-2046-9ABE-7C45275547F7}" type="pres">
      <dgm:prSet presAssocID="{3B5DF9A5-1167-0547-A732-60FFC1E2D2BA}" presName="rootComposite2" presStyleCnt="0"/>
      <dgm:spPr/>
    </dgm:pt>
    <dgm:pt modelId="{8ED84E32-2439-1F4C-A63C-CE57262FBEC7}" type="pres">
      <dgm:prSet presAssocID="{3B5DF9A5-1167-0547-A732-60FFC1E2D2BA}" presName="rootText2" presStyleLbl="alignAcc1" presStyleIdx="0" presStyleCnt="0">
        <dgm:presLayoutVars>
          <dgm:chPref val="3"/>
        </dgm:presLayoutVars>
      </dgm:prSet>
      <dgm:spPr/>
    </dgm:pt>
    <dgm:pt modelId="{3D95905C-5D97-6A4E-8C27-96619759EF0C}" type="pres">
      <dgm:prSet presAssocID="{3B5DF9A5-1167-0547-A732-60FFC1E2D2BA}" presName="topArc2" presStyleLbl="parChTrans1D1" presStyleIdx="16" presStyleCnt="22"/>
      <dgm:spPr>
        <a:ln>
          <a:solidFill>
            <a:srgbClr val="C00000"/>
          </a:solidFill>
        </a:ln>
      </dgm:spPr>
    </dgm:pt>
    <dgm:pt modelId="{36C04CF6-6BCF-9F42-9F84-6731766199F8}" type="pres">
      <dgm:prSet presAssocID="{3B5DF9A5-1167-0547-A732-60FFC1E2D2BA}" presName="bottomArc2" presStyleLbl="parChTrans1D1" presStyleIdx="17" presStyleCnt="22"/>
      <dgm:spPr>
        <a:ln>
          <a:solidFill>
            <a:srgbClr val="C00000"/>
          </a:solidFill>
        </a:ln>
      </dgm:spPr>
    </dgm:pt>
    <dgm:pt modelId="{2D434C49-DFE8-A54B-BA97-136BBF63C226}" type="pres">
      <dgm:prSet presAssocID="{3B5DF9A5-1167-0547-A732-60FFC1E2D2BA}" presName="topConnNode2" presStyleLbl="node3" presStyleIdx="0" presStyleCnt="0"/>
      <dgm:spPr/>
    </dgm:pt>
    <dgm:pt modelId="{49EE11FC-E675-FF4F-AF2D-FBC98A2E52ED}" type="pres">
      <dgm:prSet presAssocID="{3B5DF9A5-1167-0547-A732-60FFC1E2D2BA}" presName="hierChild4" presStyleCnt="0"/>
      <dgm:spPr/>
    </dgm:pt>
    <dgm:pt modelId="{F3827799-6588-5043-8F2A-C95C44072BF6}" type="pres">
      <dgm:prSet presAssocID="{3B5DF9A5-1167-0547-A732-60FFC1E2D2BA}" presName="hierChild5" presStyleCnt="0"/>
      <dgm:spPr/>
    </dgm:pt>
    <dgm:pt modelId="{0ABEA16E-7C80-3842-9F72-D98D01A0AF6B}" type="pres">
      <dgm:prSet presAssocID="{CA0DE189-911A-2049-BCCD-8688478423C2}" presName="hierChild5" presStyleCnt="0"/>
      <dgm:spPr/>
    </dgm:pt>
    <dgm:pt modelId="{FBCFC001-986B-4881-B45B-9176F759883B}" type="pres">
      <dgm:prSet presAssocID="{06AF8381-88FA-4CAB-B736-988037B448A6}" presName="Name28" presStyleLbl="parChTrans1D2" presStyleIdx="4" presStyleCnt="5"/>
      <dgm:spPr/>
    </dgm:pt>
    <dgm:pt modelId="{9AA8194A-5254-436D-ACC5-999C073A4B28}" type="pres">
      <dgm:prSet presAssocID="{B295ECC8-1671-44AB-9BDE-CB1630EC9CB7}" presName="hierRoot2" presStyleCnt="0">
        <dgm:presLayoutVars>
          <dgm:hierBranch val="init"/>
        </dgm:presLayoutVars>
      </dgm:prSet>
      <dgm:spPr/>
    </dgm:pt>
    <dgm:pt modelId="{9C4CECFC-AA75-4FBF-9A0D-922CFCB2DB27}" type="pres">
      <dgm:prSet presAssocID="{B295ECC8-1671-44AB-9BDE-CB1630EC9CB7}" presName="rootComposite2" presStyleCnt="0"/>
      <dgm:spPr/>
    </dgm:pt>
    <dgm:pt modelId="{7A0E95BB-E357-423D-B8F1-80CF7416C309}" type="pres">
      <dgm:prSet presAssocID="{B295ECC8-1671-44AB-9BDE-CB1630EC9CB7}" presName="rootText2" presStyleLbl="alignAcc1" presStyleIdx="0" presStyleCnt="0">
        <dgm:presLayoutVars>
          <dgm:chPref val="3"/>
        </dgm:presLayoutVars>
      </dgm:prSet>
      <dgm:spPr/>
    </dgm:pt>
    <dgm:pt modelId="{75CB7832-153B-4627-95F5-CFBC0F9C982F}" type="pres">
      <dgm:prSet presAssocID="{B295ECC8-1671-44AB-9BDE-CB1630EC9CB7}" presName="topArc2" presStyleLbl="parChTrans1D1" presStyleIdx="18" presStyleCnt="22"/>
      <dgm:spPr>
        <a:ln>
          <a:solidFill>
            <a:srgbClr val="C00000"/>
          </a:solidFill>
        </a:ln>
      </dgm:spPr>
    </dgm:pt>
    <dgm:pt modelId="{D8A583C0-6B25-4F6F-B890-ECBDA0DE040E}" type="pres">
      <dgm:prSet presAssocID="{B295ECC8-1671-44AB-9BDE-CB1630EC9CB7}" presName="bottomArc2" presStyleLbl="parChTrans1D1" presStyleIdx="19" presStyleCnt="22"/>
      <dgm:spPr>
        <a:ln>
          <a:solidFill>
            <a:srgbClr val="C00000"/>
          </a:solidFill>
        </a:ln>
      </dgm:spPr>
    </dgm:pt>
    <dgm:pt modelId="{57B4E3E1-71A4-4AA5-AA4C-D8E627D5FF38}" type="pres">
      <dgm:prSet presAssocID="{B295ECC8-1671-44AB-9BDE-CB1630EC9CB7}" presName="topConnNode2" presStyleLbl="node2" presStyleIdx="0" presStyleCnt="0"/>
      <dgm:spPr/>
    </dgm:pt>
    <dgm:pt modelId="{CA0ED128-CB6C-4B27-AB8E-B8E320150BD7}" type="pres">
      <dgm:prSet presAssocID="{B295ECC8-1671-44AB-9BDE-CB1630EC9CB7}" presName="hierChild4" presStyleCnt="0"/>
      <dgm:spPr/>
    </dgm:pt>
    <dgm:pt modelId="{9ACAF7C1-E1D5-4DDC-AD00-DD27A0B27C9C}" type="pres">
      <dgm:prSet presAssocID="{07A5C467-D04F-4386-BDB1-C3EAC3744136}" presName="Name28" presStyleLbl="parChTrans1D3" presStyleIdx="4" presStyleCnt="5"/>
      <dgm:spPr/>
    </dgm:pt>
    <dgm:pt modelId="{02D8738B-5868-455E-826B-86BC379AC41E}" type="pres">
      <dgm:prSet presAssocID="{EF7353BB-F87B-495D-8DC9-1A313E3BFA79}" presName="hierRoot2" presStyleCnt="0">
        <dgm:presLayoutVars>
          <dgm:hierBranch val="init"/>
        </dgm:presLayoutVars>
      </dgm:prSet>
      <dgm:spPr/>
    </dgm:pt>
    <dgm:pt modelId="{E7B52CFB-B262-4E2E-B1EC-EE254BD42991}" type="pres">
      <dgm:prSet presAssocID="{EF7353BB-F87B-495D-8DC9-1A313E3BFA79}" presName="rootComposite2" presStyleCnt="0"/>
      <dgm:spPr/>
    </dgm:pt>
    <dgm:pt modelId="{1C63D936-AE40-44F9-B7C8-F4D4CC3261A8}" type="pres">
      <dgm:prSet presAssocID="{EF7353BB-F87B-495D-8DC9-1A313E3BFA79}" presName="rootText2" presStyleLbl="alignAcc1" presStyleIdx="0" presStyleCnt="0">
        <dgm:presLayoutVars>
          <dgm:chPref val="3"/>
        </dgm:presLayoutVars>
      </dgm:prSet>
      <dgm:spPr/>
    </dgm:pt>
    <dgm:pt modelId="{0FAAFB8A-2FF3-47CF-82BB-F25827D44918}" type="pres">
      <dgm:prSet presAssocID="{EF7353BB-F87B-495D-8DC9-1A313E3BFA79}" presName="topArc2" presStyleLbl="parChTrans1D1" presStyleIdx="20" presStyleCnt="22"/>
      <dgm:spPr>
        <a:ln>
          <a:solidFill>
            <a:srgbClr val="C00000"/>
          </a:solidFill>
        </a:ln>
      </dgm:spPr>
    </dgm:pt>
    <dgm:pt modelId="{78D8EDAC-2F8D-43A3-ADDB-1228558B5B21}" type="pres">
      <dgm:prSet presAssocID="{EF7353BB-F87B-495D-8DC9-1A313E3BFA79}" presName="bottomArc2" presStyleLbl="parChTrans1D1" presStyleIdx="21" presStyleCnt="22"/>
      <dgm:spPr>
        <a:ln>
          <a:solidFill>
            <a:srgbClr val="C00000"/>
          </a:solidFill>
        </a:ln>
      </dgm:spPr>
    </dgm:pt>
    <dgm:pt modelId="{938A502D-5C41-4A4E-9F3F-5772A1959EF3}" type="pres">
      <dgm:prSet presAssocID="{EF7353BB-F87B-495D-8DC9-1A313E3BFA79}" presName="topConnNode2" presStyleLbl="node3" presStyleIdx="0" presStyleCnt="0"/>
      <dgm:spPr/>
    </dgm:pt>
    <dgm:pt modelId="{F28194D7-5C7A-4A60-B4EF-854B9D1CE0CF}" type="pres">
      <dgm:prSet presAssocID="{EF7353BB-F87B-495D-8DC9-1A313E3BFA79}" presName="hierChild4" presStyleCnt="0"/>
      <dgm:spPr/>
    </dgm:pt>
    <dgm:pt modelId="{4EFA33A8-50E3-4468-AD70-020F34B7CED7}" type="pres">
      <dgm:prSet presAssocID="{EF7353BB-F87B-495D-8DC9-1A313E3BFA79}" presName="hierChild5" presStyleCnt="0"/>
      <dgm:spPr/>
    </dgm:pt>
    <dgm:pt modelId="{9FCDC5A2-F61A-43D3-828F-3375F4CF8072}" type="pres">
      <dgm:prSet presAssocID="{B295ECC8-1671-44AB-9BDE-CB1630EC9CB7}" presName="hierChild5" presStyleCnt="0"/>
      <dgm:spPr/>
    </dgm:pt>
    <dgm:pt modelId="{0E42CF70-4EB5-4A12-BFE0-763B339654D1}" type="pres">
      <dgm:prSet presAssocID="{99EE418F-4673-4F4E-87A0-66ECB11126D3}" presName="hierChild3" presStyleCnt="0"/>
      <dgm:spPr/>
    </dgm:pt>
  </dgm:ptLst>
  <dgm:cxnLst>
    <dgm:cxn modelId="{6B8C6702-2B7F-9446-9398-CC761E20DB69}" type="presOf" srcId="{D847CB60-81EE-814B-8554-B1BE780B3311}" destId="{1CD3FFF8-3A8B-BF46-BD96-767AADBCDAF6}" srcOrd="0" destOrd="0" presId="urn:microsoft.com/office/officeart/2008/layout/HalfCircleOrganizationChart"/>
    <dgm:cxn modelId="{4030A104-3953-864B-9A2E-492818FB7F58}" type="presOf" srcId="{328A521B-E46E-244A-8E73-4DABB10D9E2C}" destId="{A21D0E5B-919D-4249-AE01-1A90913DB8D0}" srcOrd="0" destOrd="0" presId="urn:microsoft.com/office/officeart/2008/layout/HalfCircleOrganizationChart"/>
    <dgm:cxn modelId="{83CDED08-E803-1941-9740-C1C7098C685C}" type="presOf" srcId="{3B5DF9A5-1167-0547-A732-60FFC1E2D2BA}" destId="{2D434C49-DFE8-A54B-BA97-136BBF63C226}" srcOrd="1" destOrd="0" presId="urn:microsoft.com/office/officeart/2008/layout/HalfCircleOrganizationChart"/>
    <dgm:cxn modelId="{E1036415-0DAD-4C3F-B0D4-1E2C2464D9FB}" type="presOf" srcId="{99EE418F-4673-4F4E-87A0-66ECB11126D3}" destId="{0B585A9E-7324-4285-A96F-09C99A0E4DDE}" srcOrd="1" destOrd="0" presId="urn:microsoft.com/office/officeart/2008/layout/HalfCircleOrganizationChart"/>
    <dgm:cxn modelId="{B375DC16-E82A-594D-AB4C-57F0730F5CC5}" srcId="{3BE76B4E-D27D-4246-952D-82774B32B3B0}" destId="{AE996F4E-189D-4A41-B616-C177FBDD358C}" srcOrd="0" destOrd="0" parTransId="{687516FA-F78A-D146-A720-0F6665FE3568}" sibTransId="{85536122-244E-9242-8B21-A0AA1F529D91}"/>
    <dgm:cxn modelId="{0DC1E816-6BB1-774A-9440-0FCC1B77E8D4}" srcId="{A16713C2-6A73-44CA-BDB3-81EBFE9BD7B4}" destId="{FEAC6F94-4A5C-AB4F-8981-05C42CE97633}" srcOrd="0" destOrd="0" parTransId="{D847CB60-81EE-814B-8554-B1BE780B3311}" sibTransId="{DC5FF56A-578C-654C-92DD-B9207864734A}"/>
    <dgm:cxn modelId="{07111119-ADFD-43BE-BD56-5B75D12F3939}" type="presOf" srcId="{EF7353BB-F87B-495D-8DC9-1A313E3BFA79}" destId="{938A502D-5C41-4A4E-9F3F-5772A1959EF3}" srcOrd="1" destOrd="0" presId="urn:microsoft.com/office/officeart/2008/layout/HalfCircleOrganizationChart"/>
    <dgm:cxn modelId="{3BF91C1A-ECB6-A94D-87F9-577BB9276DCF}" type="presOf" srcId="{0468DEF5-B78C-9246-88F6-0EFBB7530BDA}" destId="{057F9C58-8F12-9641-A3CE-294F65F60520}" srcOrd="0" destOrd="0" presId="urn:microsoft.com/office/officeart/2008/layout/HalfCircleOrganizationChart"/>
    <dgm:cxn modelId="{23C6E61A-D8B0-45E0-8F5E-BD89243D6F76}" type="presOf" srcId="{B295ECC8-1671-44AB-9BDE-CB1630EC9CB7}" destId="{7A0E95BB-E357-423D-B8F1-80CF7416C309}" srcOrd="0" destOrd="0" presId="urn:microsoft.com/office/officeart/2008/layout/HalfCircleOrganizationChart"/>
    <dgm:cxn modelId="{A7DD421C-4A09-814C-8995-CD9D9153C865}" type="presOf" srcId="{FEAC6F94-4A5C-AB4F-8981-05C42CE97633}" destId="{4E97DEA5-C881-8F42-8035-4EF6E121301A}" srcOrd="1" destOrd="0" presId="urn:microsoft.com/office/officeart/2008/layout/HalfCircleOrganizationChart"/>
    <dgm:cxn modelId="{D3884B20-C3EA-A543-A9B5-32586BAAA9D4}" type="presOf" srcId="{CA0DE189-911A-2049-BCCD-8688478423C2}" destId="{A6DF5E69-41FB-7341-80EC-016E82699B5D}" srcOrd="0" destOrd="0" presId="urn:microsoft.com/office/officeart/2008/layout/HalfCircleOrganizationChart"/>
    <dgm:cxn modelId="{7C6F0D2B-AFF2-49DA-9A71-794AD013E09A}" type="presOf" srcId="{EF7353BB-F87B-495D-8DC9-1A313E3BFA79}" destId="{1C63D936-AE40-44F9-B7C8-F4D4CC3261A8}" srcOrd="0" destOrd="0" presId="urn:microsoft.com/office/officeart/2008/layout/HalfCircleOrganizationChart"/>
    <dgm:cxn modelId="{6D2FC22E-9C5F-994F-B222-63C170BD98A2}" srcId="{C763D9DC-DA9B-4370-90D7-92401425569D}" destId="{386D2F4C-4D80-6F43-BAD3-26C656D052BF}" srcOrd="0" destOrd="0" parTransId="{0EC5CBC2-C6EA-FD45-BD4C-73A3B5B399E1}" sibTransId="{223604BB-21CC-CD4B-8C16-C7AFDD8DFA0B}"/>
    <dgm:cxn modelId="{B1D68A30-4506-454A-88AE-F212BF5E190E}" type="presOf" srcId="{C763D9DC-DA9B-4370-90D7-92401425569D}" destId="{3F66D7F6-C05A-420D-AEB2-0E9AF2538FD3}" srcOrd="1" destOrd="0" presId="urn:microsoft.com/office/officeart/2008/layout/HalfCircleOrganizationChart"/>
    <dgm:cxn modelId="{80CC1835-8186-4E85-A109-A1D3C73C26EF}" type="presOf" srcId="{D682DA02-6588-407A-8D9F-97776F108B5E}" destId="{9BC8B1F0-B2B4-473F-917C-48FDAEB48908}" srcOrd="0" destOrd="0" presId="urn:microsoft.com/office/officeart/2008/layout/HalfCircleOrganizationChart"/>
    <dgm:cxn modelId="{6CEDC93D-1A7A-F946-B9CF-14519C584F82}" type="presOf" srcId="{AE996F4E-189D-4A41-B616-C177FBDD358C}" destId="{3FB250D6-1E4F-7C4D-940F-BC889F60B4A8}" srcOrd="0" destOrd="0" presId="urn:microsoft.com/office/officeart/2008/layout/HalfCircleOrganizationChart"/>
    <dgm:cxn modelId="{B9CBDD46-9257-4B8D-A4E9-1C244385FADC}" srcId="{99EE418F-4673-4F4E-87A0-66ECB11126D3}" destId="{A16713C2-6A73-44CA-BDB3-81EBFE9BD7B4}" srcOrd="2" destOrd="0" parTransId="{E7175005-2CB3-4F08-8949-66B078B10596}" sibTransId="{4D55924D-FF3D-4DF2-9230-C69EC45A01D6}"/>
    <dgm:cxn modelId="{9EF02667-4903-AA41-9880-4F6A1FC4BA3F}" type="presOf" srcId="{CA0DE189-911A-2049-BCCD-8688478423C2}" destId="{7EF7FE95-BE0B-FF42-B8CC-19EC2D59DAB4}" srcOrd="1" destOrd="0" presId="urn:microsoft.com/office/officeart/2008/layout/HalfCircleOrganizationChart"/>
    <dgm:cxn modelId="{C4BEC04A-7D4D-4C18-A812-9AB3E5B505A7}" type="presOf" srcId="{3BE76B4E-D27D-4246-952D-82774B32B3B0}" destId="{3C57889A-B6FE-4C36-AE5A-55093EF92BC2}" srcOrd="1" destOrd="0" presId="urn:microsoft.com/office/officeart/2008/layout/HalfCircleOrganizationChart"/>
    <dgm:cxn modelId="{2394024E-50E9-2B40-82F1-A257104638CF}" type="presOf" srcId="{0EC5CBC2-C6EA-FD45-BD4C-73A3B5B399E1}" destId="{5CDC9237-2B67-9B46-AAE7-99F7740B64A2}" srcOrd="0" destOrd="0" presId="urn:microsoft.com/office/officeart/2008/layout/HalfCircleOrganizationChart"/>
    <dgm:cxn modelId="{11183950-3566-467D-A157-491F8A933EFC}" type="presOf" srcId="{F3CBE835-5B88-418D-A0A1-2D147DB517C3}" destId="{53B91C59-60EA-44FC-B33E-B6E3ECE2D8F0}" srcOrd="0" destOrd="0" presId="urn:microsoft.com/office/officeart/2008/layout/HalfCircleOrganizationChart"/>
    <dgm:cxn modelId="{ECE3A451-FB23-406A-99B4-FA8ACEC9C68D}" type="presOf" srcId="{B295ECC8-1671-44AB-9BDE-CB1630EC9CB7}" destId="{57B4E3E1-71A4-4AA5-AA4C-D8E627D5FF38}" srcOrd="1" destOrd="0" presId="urn:microsoft.com/office/officeart/2008/layout/HalfCircleOrganizationChart"/>
    <dgm:cxn modelId="{0D5E9083-1D62-4F46-87A1-64CA4E718AB6}" type="presOf" srcId="{AE996F4E-189D-4A41-B616-C177FBDD358C}" destId="{92FDA8C9-F2BE-7644-8969-5A363A135A6B}" srcOrd="1" destOrd="0" presId="urn:microsoft.com/office/officeart/2008/layout/HalfCircleOrganizationChart"/>
    <dgm:cxn modelId="{03C26D9D-6D18-4BBC-8441-41FF27045D60}" type="presOf" srcId="{7146B0F8-23F9-4E89-9CDB-DC3F27218D6E}" destId="{7BA65391-4DA4-4E74-AA9C-D3C3F45D1AF4}" srcOrd="0" destOrd="0" presId="urn:microsoft.com/office/officeart/2008/layout/HalfCircleOrganizationChart"/>
    <dgm:cxn modelId="{579703A6-D65D-42A7-A9C0-5D558333603A}" type="presOf" srcId="{07A5C467-D04F-4386-BDB1-C3EAC3744136}" destId="{9ACAF7C1-E1D5-4DDC-AD00-DD27A0B27C9C}" srcOrd="0" destOrd="0" presId="urn:microsoft.com/office/officeart/2008/layout/HalfCircleOrganizationChart"/>
    <dgm:cxn modelId="{6400EEA8-FCEE-44F6-8AC3-799CA45DBBDB}" srcId="{B295ECC8-1671-44AB-9BDE-CB1630EC9CB7}" destId="{EF7353BB-F87B-495D-8DC9-1A313E3BFA79}" srcOrd="0" destOrd="0" parTransId="{07A5C467-D04F-4386-BDB1-C3EAC3744136}" sibTransId="{CF3FB84C-2877-4C76-B066-C118FFE70210}"/>
    <dgm:cxn modelId="{C07B0DB2-E352-4125-8F0E-ACC3AC48080B}" srcId="{99EE418F-4673-4F4E-87A0-66ECB11126D3}" destId="{3BE76B4E-D27D-4246-952D-82774B32B3B0}" srcOrd="0" destOrd="0" parTransId="{7146B0F8-23F9-4E89-9CDB-DC3F27218D6E}" sibTransId="{11321211-46FD-4DD4-8AE1-39C2E33F2E9B}"/>
    <dgm:cxn modelId="{D95EA2B4-B0CE-4FD8-BB62-AC7561B2C0C2}" srcId="{99EE418F-4673-4F4E-87A0-66ECB11126D3}" destId="{C763D9DC-DA9B-4370-90D7-92401425569D}" srcOrd="1" destOrd="0" parTransId="{F3CBE835-5B88-418D-A0A1-2D147DB517C3}" sibTransId="{CDE0CC71-AD62-421C-85FE-78EEE713E51A}"/>
    <dgm:cxn modelId="{8E3210BF-4E25-4B10-AFD4-B8529A507487}" srcId="{D682DA02-6588-407A-8D9F-97776F108B5E}" destId="{99EE418F-4673-4F4E-87A0-66ECB11126D3}" srcOrd="0" destOrd="0" parTransId="{0CED7DF6-18BE-4C0E-96EB-DA78B395E499}" sibTransId="{EB7F7205-DC32-4BE0-99D3-8FFF66489005}"/>
    <dgm:cxn modelId="{E7203BC4-AEAA-4B87-B49B-07A997B9C91C}" type="presOf" srcId="{A16713C2-6A73-44CA-BDB3-81EBFE9BD7B4}" destId="{795FA8B1-B5FD-471B-B4A1-583C72B2E8B0}" srcOrd="1" destOrd="0" presId="urn:microsoft.com/office/officeart/2008/layout/HalfCircleOrganizationChart"/>
    <dgm:cxn modelId="{6D9A30CA-97C9-B74F-9E92-284A08A319A7}" type="presOf" srcId="{386D2F4C-4D80-6F43-BAD3-26C656D052BF}" destId="{BE7BF146-A9E4-204E-BBD2-3EE4599AD0B2}" srcOrd="1" destOrd="0" presId="urn:microsoft.com/office/officeart/2008/layout/HalfCircleOrganizationChart"/>
    <dgm:cxn modelId="{41F59DCE-9B51-4993-9FEE-44A0DD9E0E6D}" type="presOf" srcId="{A16713C2-6A73-44CA-BDB3-81EBFE9BD7B4}" destId="{9470E1EF-5B00-4383-A5CC-4B3CC307412F}" srcOrd="0" destOrd="0" presId="urn:microsoft.com/office/officeart/2008/layout/HalfCircleOrganizationChart"/>
    <dgm:cxn modelId="{25FF4FCF-DC09-4A5B-AFE6-3312743DE828}" type="presOf" srcId="{3BE76B4E-D27D-4246-952D-82774B32B3B0}" destId="{2BB0A535-087D-4B89-964C-B73662FBF4BA}" srcOrd="0" destOrd="0" presId="urn:microsoft.com/office/officeart/2008/layout/HalfCircleOrganizationChart"/>
    <dgm:cxn modelId="{0E3CC7D1-0026-9A43-91F9-E3B0E7A034DC}" srcId="{99EE418F-4673-4F4E-87A0-66ECB11126D3}" destId="{CA0DE189-911A-2049-BCCD-8688478423C2}" srcOrd="3" destOrd="0" parTransId="{0468DEF5-B78C-9246-88F6-0EFBB7530BDA}" sibTransId="{4C1F95F1-371A-2048-960F-9B0B8B629FD0}"/>
    <dgm:cxn modelId="{48E436D5-2276-4709-B58A-45656FE090A7}" type="presOf" srcId="{99EE418F-4673-4F4E-87A0-66ECB11126D3}" destId="{EBC6305F-7992-4348-A690-F0179004EBBB}" srcOrd="0" destOrd="0" presId="urn:microsoft.com/office/officeart/2008/layout/HalfCircleOrganizationChart"/>
    <dgm:cxn modelId="{177E8CD5-D4F0-C943-8F55-7CC6B747C142}" type="presOf" srcId="{687516FA-F78A-D146-A720-0F6665FE3568}" destId="{5268562C-0C15-0E45-9E86-890B4CEB1B7C}" srcOrd="0" destOrd="0" presId="urn:microsoft.com/office/officeart/2008/layout/HalfCircleOrganizationChart"/>
    <dgm:cxn modelId="{92F425D8-AE8E-405F-A3AA-90DF3F62AFCE}" type="presOf" srcId="{06AF8381-88FA-4CAB-B736-988037B448A6}" destId="{FBCFC001-986B-4881-B45B-9176F759883B}" srcOrd="0" destOrd="0" presId="urn:microsoft.com/office/officeart/2008/layout/HalfCircleOrganizationChart"/>
    <dgm:cxn modelId="{9697FCD8-1BF2-4F3F-99A5-30DD2AA93C6E}" type="presOf" srcId="{E7175005-2CB3-4F08-8949-66B078B10596}" destId="{C329B906-85D7-469B-A22E-756847EF25C1}" srcOrd="0" destOrd="0" presId="urn:microsoft.com/office/officeart/2008/layout/HalfCircleOrganizationChart"/>
    <dgm:cxn modelId="{B98CA0E4-63FA-4364-8B07-0B4518F59912}" type="presOf" srcId="{C763D9DC-DA9B-4370-90D7-92401425569D}" destId="{9EACF992-022E-42D3-A51B-9CE5A344AE12}" srcOrd="0" destOrd="0" presId="urn:microsoft.com/office/officeart/2008/layout/HalfCircleOrganizationChart"/>
    <dgm:cxn modelId="{D961A1F3-4BE4-4146-B6BD-BE0F78C3B132}" type="presOf" srcId="{386D2F4C-4D80-6F43-BAD3-26C656D052BF}" destId="{BA9958DD-61F1-B743-8D53-3FF76868EDF8}" srcOrd="0" destOrd="0" presId="urn:microsoft.com/office/officeart/2008/layout/HalfCircleOrganizationChart"/>
    <dgm:cxn modelId="{0EBDD8F6-423B-4841-A79F-25ABECF1611F}" srcId="{99EE418F-4673-4F4E-87A0-66ECB11126D3}" destId="{B295ECC8-1671-44AB-9BDE-CB1630EC9CB7}" srcOrd="4" destOrd="0" parTransId="{06AF8381-88FA-4CAB-B736-988037B448A6}" sibTransId="{24A49E48-2FD4-4A9F-A9BF-6FCBBD5499E3}"/>
    <dgm:cxn modelId="{672E04F9-E1C0-964D-AB83-E18364C3A001}" type="presOf" srcId="{FEAC6F94-4A5C-AB4F-8981-05C42CE97633}" destId="{F6BE22EB-118C-CA49-8DA8-3C6A28510BBD}" srcOrd="0" destOrd="0" presId="urn:microsoft.com/office/officeart/2008/layout/HalfCircleOrganizationChart"/>
    <dgm:cxn modelId="{3148F5F9-5793-8A48-BA38-A8CAAD744937}" srcId="{CA0DE189-911A-2049-BCCD-8688478423C2}" destId="{3B5DF9A5-1167-0547-A732-60FFC1E2D2BA}" srcOrd="0" destOrd="0" parTransId="{328A521B-E46E-244A-8E73-4DABB10D9E2C}" sibTransId="{C152A92E-4FFF-314A-BBFE-D6082D6D6C61}"/>
    <dgm:cxn modelId="{BD8410FF-F1C0-5247-BAC1-595FB96CB82C}" type="presOf" srcId="{3B5DF9A5-1167-0547-A732-60FFC1E2D2BA}" destId="{8ED84E32-2439-1F4C-A63C-CE57262FBEC7}" srcOrd="0" destOrd="0" presId="urn:microsoft.com/office/officeart/2008/layout/HalfCircleOrganizationChart"/>
    <dgm:cxn modelId="{D961D16C-FFC5-4ED0-A64F-B2D0A6AEAB39}" type="presParOf" srcId="{9BC8B1F0-B2B4-473F-917C-48FDAEB48908}" destId="{55A11B8E-120C-4989-8254-6C57E933A397}" srcOrd="0" destOrd="0" presId="urn:microsoft.com/office/officeart/2008/layout/HalfCircleOrganizationChart"/>
    <dgm:cxn modelId="{1834F8EF-38F1-492E-8B9B-77848FF68847}" type="presParOf" srcId="{55A11B8E-120C-4989-8254-6C57E933A397}" destId="{CB2F0A1E-7EEC-4CDC-BFB3-CA4E99D05974}" srcOrd="0" destOrd="0" presId="urn:microsoft.com/office/officeart/2008/layout/HalfCircleOrganizationChart"/>
    <dgm:cxn modelId="{B8970D16-C32C-418E-9E81-E01F7100C8A4}" type="presParOf" srcId="{CB2F0A1E-7EEC-4CDC-BFB3-CA4E99D05974}" destId="{EBC6305F-7992-4348-A690-F0179004EBBB}" srcOrd="0" destOrd="0" presId="urn:microsoft.com/office/officeart/2008/layout/HalfCircleOrganizationChart"/>
    <dgm:cxn modelId="{2FC9B1A0-B6CB-4F47-A0C1-942A914CDBE4}" type="presParOf" srcId="{CB2F0A1E-7EEC-4CDC-BFB3-CA4E99D05974}" destId="{D44910AE-D074-41CC-ADD0-752B06F0718C}" srcOrd="1" destOrd="0" presId="urn:microsoft.com/office/officeart/2008/layout/HalfCircleOrganizationChart"/>
    <dgm:cxn modelId="{FB02A498-B345-4D4D-ABF7-BD77D71672AC}" type="presParOf" srcId="{CB2F0A1E-7EEC-4CDC-BFB3-CA4E99D05974}" destId="{98F82B41-236E-4BCB-A2B9-62EB6341C31E}" srcOrd="2" destOrd="0" presId="urn:microsoft.com/office/officeart/2008/layout/HalfCircleOrganizationChart"/>
    <dgm:cxn modelId="{F3EEDFF9-0B75-488F-9B41-F6C0EC2BEFC4}" type="presParOf" srcId="{CB2F0A1E-7EEC-4CDC-BFB3-CA4E99D05974}" destId="{0B585A9E-7324-4285-A96F-09C99A0E4DDE}" srcOrd="3" destOrd="0" presId="urn:microsoft.com/office/officeart/2008/layout/HalfCircleOrganizationChart"/>
    <dgm:cxn modelId="{30810349-8708-4CB4-BCC9-81C8524F981F}" type="presParOf" srcId="{55A11B8E-120C-4989-8254-6C57E933A397}" destId="{C4AD195A-FFB8-4C20-9ED7-1E6CD26C6295}" srcOrd="1" destOrd="0" presId="urn:microsoft.com/office/officeart/2008/layout/HalfCircleOrganizationChart"/>
    <dgm:cxn modelId="{394BE63F-EFB0-4259-B9A5-2288B8D1C640}" type="presParOf" srcId="{C4AD195A-FFB8-4C20-9ED7-1E6CD26C6295}" destId="{7BA65391-4DA4-4E74-AA9C-D3C3F45D1AF4}" srcOrd="0" destOrd="0" presId="urn:microsoft.com/office/officeart/2008/layout/HalfCircleOrganizationChart"/>
    <dgm:cxn modelId="{CA9BFFCE-359B-4DDA-AE24-7C47C185AF34}" type="presParOf" srcId="{C4AD195A-FFB8-4C20-9ED7-1E6CD26C6295}" destId="{7A3AF6F7-E37E-4103-8C9B-F9751B467042}" srcOrd="1" destOrd="0" presId="urn:microsoft.com/office/officeart/2008/layout/HalfCircleOrganizationChart"/>
    <dgm:cxn modelId="{83CB2FA8-37DF-4FFE-B3F8-8F4025FBAEF8}" type="presParOf" srcId="{7A3AF6F7-E37E-4103-8C9B-F9751B467042}" destId="{114B5456-4EF7-4837-96E5-E32C4F8AD799}" srcOrd="0" destOrd="0" presId="urn:microsoft.com/office/officeart/2008/layout/HalfCircleOrganizationChart"/>
    <dgm:cxn modelId="{A0D0EDFF-B7BC-4F36-B8B9-DEBF47B2B9E9}" type="presParOf" srcId="{114B5456-4EF7-4837-96E5-E32C4F8AD799}" destId="{2BB0A535-087D-4B89-964C-B73662FBF4BA}" srcOrd="0" destOrd="0" presId="urn:microsoft.com/office/officeart/2008/layout/HalfCircleOrganizationChart"/>
    <dgm:cxn modelId="{95DE8691-DBED-46FC-AE9F-E79EFF7418C3}" type="presParOf" srcId="{114B5456-4EF7-4837-96E5-E32C4F8AD799}" destId="{323708D8-C009-4F50-B3B2-D6C7E2A51F7B}" srcOrd="1" destOrd="0" presId="urn:microsoft.com/office/officeart/2008/layout/HalfCircleOrganizationChart"/>
    <dgm:cxn modelId="{70289B84-4F87-4ACC-A696-E91F8683DA8D}" type="presParOf" srcId="{114B5456-4EF7-4837-96E5-E32C4F8AD799}" destId="{B7697EF9-C7EC-4143-BF41-0A0BE6EC8F46}" srcOrd="2" destOrd="0" presId="urn:microsoft.com/office/officeart/2008/layout/HalfCircleOrganizationChart"/>
    <dgm:cxn modelId="{D83F9BD7-9D69-4C7C-8996-49CF178647D4}" type="presParOf" srcId="{114B5456-4EF7-4837-96E5-E32C4F8AD799}" destId="{3C57889A-B6FE-4C36-AE5A-55093EF92BC2}" srcOrd="3" destOrd="0" presId="urn:microsoft.com/office/officeart/2008/layout/HalfCircleOrganizationChart"/>
    <dgm:cxn modelId="{16544229-D60F-4DE3-882D-F7A4EF803ED8}" type="presParOf" srcId="{7A3AF6F7-E37E-4103-8C9B-F9751B467042}" destId="{34A3B85D-474E-4518-8BD8-BFE9DE268D95}" srcOrd="1" destOrd="0" presId="urn:microsoft.com/office/officeart/2008/layout/HalfCircleOrganizationChart"/>
    <dgm:cxn modelId="{0EA0351C-004D-9640-B72F-AED1B02DD1ED}" type="presParOf" srcId="{34A3B85D-474E-4518-8BD8-BFE9DE268D95}" destId="{5268562C-0C15-0E45-9E86-890B4CEB1B7C}" srcOrd="0" destOrd="0" presId="urn:microsoft.com/office/officeart/2008/layout/HalfCircleOrganizationChart"/>
    <dgm:cxn modelId="{6739AE0C-D42E-064D-8758-EC4478A2736D}" type="presParOf" srcId="{34A3B85D-474E-4518-8BD8-BFE9DE268D95}" destId="{700038AD-8F1C-CD4A-AEB2-6C3B312A523A}" srcOrd="1" destOrd="0" presId="urn:microsoft.com/office/officeart/2008/layout/HalfCircleOrganizationChart"/>
    <dgm:cxn modelId="{724C007E-5B58-754E-8BCD-AFDDF16A78E2}" type="presParOf" srcId="{700038AD-8F1C-CD4A-AEB2-6C3B312A523A}" destId="{9D406B1F-B51F-3545-A0A7-DFFE0EDB8667}" srcOrd="0" destOrd="0" presId="urn:microsoft.com/office/officeart/2008/layout/HalfCircleOrganizationChart"/>
    <dgm:cxn modelId="{2CF0F49C-126D-164B-BCBE-CBD4AF9E7A8B}" type="presParOf" srcId="{9D406B1F-B51F-3545-A0A7-DFFE0EDB8667}" destId="{3FB250D6-1E4F-7C4D-940F-BC889F60B4A8}" srcOrd="0" destOrd="0" presId="urn:microsoft.com/office/officeart/2008/layout/HalfCircleOrganizationChart"/>
    <dgm:cxn modelId="{6956F934-8D2E-AF4F-867C-E1AFE4C0D515}" type="presParOf" srcId="{9D406B1F-B51F-3545-A0A7-DFFE0EDB8667}" destId="{9BDD7635-D339-C44D-9859-7E09E8D25BE1}" srcOrd="1" destOrd="0" presId="urn:microsoft.com/office/officeart/2008/layout/HalfCircleOrganizationChart"/>
    <dgm:cxn modelId="{9A578F79-201C-9B42-BEDC-B2B4594F60BB}" type="presParOf" srcId="{9D406B1F-B51F-3545-A0A7-DFFE0EDB8667}" destId="{C6646512-CA1F-6441-BFB0-C237F21706E8}" srcOrd="2" destOrd="0" presId="urn:microsoft.com/office/officeart/2008/layout/HalfCircleOrganizationChart"/>
    <dgm:cxn modelId="{A0BE4E07-9727-D94F-8B5B-55E870A36887}" type="presParOf" srcId="{9D406B1F-B51F-3545-A0A7-DFFE0EDB8667}" destId="{92FDA8C9-F2BE-7644-8969-5A363A135A6B}" srcOrd="3" destOrd="0" presId="urn:microsoft.com/office/officeart/2008/layout/HalfCircleOrganizationChart"/>
    <dgm:cxn modelId="{97976D65-8B66-2C46-AEB8-26DE0C29206A}" type="presParOf" srcId="{700038AD-8F1C-CD4A-AEB2-6C3B312A523A}" destId="{5DB13FAB-F54E-1D43-9F1B-BC64D490355A}" srcOrd="1" destOrd="0" presId="urn:microsoft.com/office/officeart/2008/layout/HalfCircleOrganizationChart"/>
    <dgm:cxn modelId="{1139F9F4-1524-AA45-82E2-4CEA8C88490B}" type="presParOf" srcId="{700038AD-8F1C-CD4A-AEB2-6C3B312A523A}" destId="{3E05B3E1-5D84-BA4F-8C5A-C837D88AC7F1}" srcOrd="2" destOrd="0" presId="urn:microsoft.com/office/officeart/2008/layout/HalfCircleOrganizationChart"/>
    <dgm:cxn modelId="{DC473E1D-A886-4F0E-B8FF-D9735172AC4A}" type="presParOf" srcId="{7A3AF6F7-E37E-4103-8C9B-F9751B467042}" destId="{C4EF49B5-51AF-47F2-91B5-155F633731BB}" srcOrd="2" destOrd="0" presId="urn:microsoft.com/office/officeart/2008/layout/HalfCircleOrganizationChart"/>
    <dgm:cxn modelId="{7FFF5B79-D5E4-495B-99CC-E66CFCD816E0}" type="presParOf" srcId="{C4AD195A-FFB8-4C20-9ED7-1E6CD26C6295}" destId="{53B91C59-60EA-44FC-B33E-B6E3ECE2D8F0}" srcOrd="2" destOrd="0" presId="urn:microsoft.com/office/officeart/2008/layout/HalfCircleOrganizationChart"/>
    <dgm:cxn modelId="{A5F75286-9422-458D-AF86-78D335390BFC}" type="presParOf" srcId="{C4AD195A-FFB8-4C20-9ED7-1E6CD26C6295}" destId="{00BDE087-EC93-4120-A368-6691742ECA43}" srcOrd="3" destOrd="0" presId="urn:microsoft.com/office/officeart/2008/layout/HalfCircleOrganizationChart"/>
    <dgm:cxn modelId="{F9D68312-B4A7-455F-9A6E-1C010C7D676D}" type="presParOf" srcId="{00BDE087-EC93-4120-A368-6691742ECA43}" destId="{908E542A-4CA8-4F91-86B7-91712358C9E9}" srcOrd="0" destOrd="0" presId="urn:microsoft.com/office/officeart/2008/layout/HalfCircleOrganizationChart"/>
    <dgm:cxn modelId="{14624E0C-B79F-43DC-B6F7-6E8E98611268}" type="presParOf" srcId="{908E542A-4CA8-4F91-86B7-91712358C9E9}" destId="{9EACF992-022E-42D3-A51B-9CE5A344AE12}" srcOrd="0" destOrd="0" presId="urn:microsoft.com/office/officeart/2008/layout/HalfCircleOrganizationChart"/>
    <dgm:cxn modelId="{E559C203-D341-422A-8E7E-6614EEA44C90}" type="presParOf" srcId="{908E542A-4CA8-4F91-86B7-91712358C9E9}" destId="{C0AD6055-E1C0-4BD4-A0AA-CC5DE45CA89A}" srcOrd="1" destOrd="0" presId="urn:microsoft.com/office/officeart/2008/layout/HalfCircleOrganizationChart"/>
    <dgm:cxn modelId="{78E3354E-5EE5-4134-8411-1DEC86277D9C}" type="presParOf" srcId="{908E542A-4CA8-4F91-86B7-91712358C9E9}" destId="{7A6E5DE0-6C8C-4E6E-A8D9-3C724CA6A205}" srcOrd="2" destOrd="0" presId="urn:microsoft.com/office/officeart/2008/layout/HalfCircleOrganizationChart"/>
    <dgm:cxn modelId="{34ACA318-EAD2-44E0-92DF-8FAA38F6D7C6}" type="presParOf" srcId="{908E542A-4CA8-4F91-86B7-91712358C9E9}" destId="{3F66D7F6-C05A-420D-AEB2-0E9AF2538FD3}" srcOrd="3" destOrd="0" presId="urn:microsoft.com/office/officeart/2008/layout/HalfCircleOrganizationChart"/>
    <dgm:cxn modelId="{03F4C09C-5E2F-420D-BB54-B94C20E5AC4E}" type="presParOf" srcId="{00BDE087-EC93-4120-A368-6691742ECA43}" destId="{72F641CB-95E9-420A-B256-0AF02AC7724F}" srcOrd="1" destOrd="0" presId="urn:microsoft.com/office/officeart/2008/layout/HalfCircleOrganizationChart"/>
    <dgm:cxn modelId="{5114E2F3-2B3B-8F41-8CAE-037AEF654BB1}" type="presParOf" srcId="{72F641CB-95E9-420A-B256-0AF02AC7724F}" destId="{5CDC9237-2B67-9B46-AAE7-99F7740B64A2}" srcOrd="0" destOrd="0" presId="urn:microsoft.com/office/officeart/2008/layout/HalfCircleOrganizationChart"/>
    <dgm:cxn modelId="{D5D5A2AF-457B-564C-8063-F468BE452981}" type="presParOf" srcId="{72F641CB-95E9-420A-B256-0AF02AC7724F}" destId="{438E60C4-B58B-2C4B-9E18-C91D8F058F57}" srcOrd="1" destOrd="0" presId="urn:microsoft.com/office/officeart/2008/layout/HalfCircleOrganizationChart"/>
    <dgm:cxn modelId="{487168F8-9F3B-334C-B1B7-3BB1903A0270}" type="presParOf" srcId="{438E60C4-B58B-2C4B-9E18-C91D8F058F57}" destId="{D019C148-5FDD-6145-A2FF-BC5CDEA3305E}" srcOrd="0" destOrd="0" presId="urn:microsoft.com/office/officeart/2008/layout/HalfCircleOrganizationChart"/>
    <dgm:cxn modelId="{C2DA3FCF-6C5E-4948-BDE4-8AD43D64B8B3}" type="presParOf" srcId="{D019C148-5FDD-6145-A2FF-BC5CDEA3305E}" destId="{BA9958DD-61F1-B743-8D53-3FF76868EDF8}" srcOrd="0" destOrd="0" presId="urn:microsoft.com/office/officeart/2008/layout/HalfCircleOrganizationChart"/>
    <dgm:cxn modelId="{7B9DCBFE-76CE-914A-8283-AF28245602E3}" type="presParOf" srcId="{D019C148-5FDD-6145-A2FF-BC5CDEA3305E}" destId="{0FB7E731-D867-A44D-892C-00578A05F372}" srcOrd="1" destOrd="0" presId="urn:microsoft.com/office/officeart/2008/layout/HalfCircleOrganizationChart"/>
    <dgm:cxn modelId="{722C2964-B39F-7C40-859A-2D70ED1DFA51}" type="presParOf" srcId="{D019C148-5FDD-6145-A2FF-BC5CDEA3305E}" destId="{7F44AAC4-5039-514B-9ECB-86897501BDEE}" srcOrd="2" destOrd="0" presId="urn:microsoft.com/office/officeart/2008/layout/HalfCircleOrganizationChart"/>
    <dgm:cxn modelId="{54B306D6-0CE1-0842-A7B7-2D54E9EA02D1}" type="presParOf" srcId="{D019C148-5FDD-6145-A2FF-BC5CDEA3305E}" destId="{BE7BF146-A9E4-204E-BBD2-3EE4599AD0B2}" srcOrd="3" destOrd="0" presId="urn:microsoft.com/office/officeart/2008/layout/HalfCircleOrganizationChart"/>
    <dgm:cxn modelId="{CAF911DC-25D5-A24E-8A47-DF16D7C8C868}" type="presParOf" srcId="{438E60C4-B58B-2C4B-9E18-C91D8F058F57}" destId="{6B60683A-A142-0E4B-B2FA-B8EC37A77B9F}" srcOrd="1" destOrd="0" presId="urn:microsoft.com/office/officeart/2008/layout/HalfCircleOrganizationChart"/>
    <dgm:cxn modelId="{513F62F4-4AB7-D84B-82C1-FC8630B5BF6A}" type="presParOf" srcId="{438E60C4-B58B-2C4B-9E18-C91D8F058F57}" destId="{419C9350-53DF-EF47-88E6-E266C7ECF57D}" srcOrd="2" destOrd="0" presId="urn:microsoft.com/office/officeart/2008/layout/HalfCircleOrganizationChart"/>
    <dgm:cxn modelId="{9BE774E6-AD49-488B-B8C5-5AC4EC382F49}" type="presParOf" srcId="{00BDE087-EC93-4120-A368-6691742ECA43}" destId="{79FF611E-5A91-4AE2-9AE0-BEF2DE37E422}" srcOrd="2" destOrd="0" presId="urn:microsoft.com/office/officeart/2008/layout/HalfCircleOrganizationChart"/>
    <dgm:cxn modelId="{A7DF0B38-4C7F-4D1A-8A63-41BF3F7EEF09}" type="presParOf" srcId="{C4AD195A-FFB8-4C20-9ED7-1E6CD26C6295}" destId="{C329B906-85D7-469B-A22E-756847EF25C1}" srcOrd="4" destOrd="0" presId="urn:microsoft.com/office/officeart/2008/layout/HalfCircleOrganizationChart"/>
    <dgm:cxn modelId="{FF811E34-BE0A-4570-85AF-8D48371F341E}" type="presParOf" srcId="{C4AD195A-FFB8-4C20-9ED7-1E6CD26C6295}" destId="{B31CD4CA-3B0E-4ECC-B495-BDBA3F667F20}" srcOrd="5" destOrd="0" presId="urn:microsoft.com/office/officeart/2008/layout/HalfCircleOrganizationChart"/>
    <dgm:cxn modelId="{496A62DB-D520-4F8C-BC47-01BA756055DC}" type="presParOf" srcId="{B31CD4CA-3B0E-4ECC-B495-BDBA3F667F20}" destId="{E625ACAD-380A-4534-9E49-C465E3D58AC0}" srcOrd="0" destOrd="0" presId="urn:microsoft.com/office/officeart/2008/layout/HalfCircleOrganizationChart"/>
    <dgm:cxn modelId="{00F75707-26D8-4D7F-BBF2-CEC21EC5A5F2}" type="presParOf" srcId="{E625ACAD-380A-4534-9E49-C465E3D58AC0}" destId="{9470E1EF-5B00-4383-A5CC-4B3CC307412F}" srcOrd="0" destOrd="0" presId="urn:microsoft.com/office/officeart/2008/layout/HalfCircleOrganizationChart"/>
    <dgm:cxn modelId="{FD81B124-E8D9-42D3-B6BF-5B98103BFF89}" type="presParOf" srcId="{E625ACAD-380A-4534-9E49-C465E3D58AC0}" destId="{0D3C4178-6C53-41E3-AE8C-090C142AC07B}" srcOrd="1" destOrd="0" presId="urn:microsoft.com/office/officeart/2008/layout/HalfCircleOrganizationChart"/>
    <dgm:cxn modelId="{CAE9A97C-0919-4419-BABD-EC012A8BD357}" type="presParOf" srcId="{E625ACAD-380A-4534-9E49-C465E3D58AC0}" destId="{A5C17F74-475E-4099-830B-F6C8D16E7050}" srcOrd="2" destOrd="0" presId="urn:microsoft.com/office/officeart/2008/layout/HalfCircleOrganizationChart"/>
    <dgm:cxn modelId="{C0E59FEE-658F-4125-8661-0BFAA66CB832}" type="presParOf" srcId="{E625ACAD-380A-4534-9E49-C465E3D58AC0}" destId="{795FA8B1-B5FD-471B-B4A1-583C72B2E8B0}" srcOrd="3" destOrd="0" presId="urn:microsoft.com/office/officeart/2008/layout/HalfCircleOrganizationChart"/>
    <dgm:cxn modelId="{E13DED27-9C30-4339-B186-7584C14540A3}" type="presParOf" srcId="{B31CD4CA-3B0E-4ECC-B495-BDBA3F667F20}" destId="{911A920E-3643-4128-A3D5-E9096DAB20D8}" srcOrd="1" destOrd="0" presId="urn:microsoft.com/office/officeart/2008/layout/HalfCircleOrganizationChart"/>
    <dgm:cxn modelId="{DC925E28-D72F-B648-BB3D-1ED8E51A435B}" type="presParOf" srcId="{911A920E-3643-4128-A3D5-E9096DAB20D8}" destId="{1CD3FFF8-3A8B-BF46-BD96-767AADBCDAF6}" srcOrd="0" destOrd="0" presId="urn:microsoft.com/office/officeart/2008/layout/HalfCircleOrganizationChart"/>
    <dgm:cxn modelId="{62E973BC-BFE2-A14D-8642-83AEAB0D2865}" type="presParOf" srcId="{911A920E-3643-4128-A3D5-E9096DAB20D8}" destId="{DD8F7F79-114D-9945-A6E3-35022E3FCE3A}" srcOrd="1" destOrd="0" presId="urn:microsoft.com/office/officeart/2008/layout/HalfCircleOrganizationChart"/>
    <dgm:cxn modelId="{62CAFBD7-4161-784A-9A7A-DE6E19E56E6A}" type="presParOf" srcId="{DD8F7F79-114D-9945-A6E3-35022E3FCE3A}" destId="{29F5A8D1-496F-D548-B7B5-CA0F0172D06C}" srcOrd="0" destOrd="0" presId="urn:microsoft.com/office/officeart/2008/layout/HalfCircleOrganizationChart"/>
    <dgm:cxn modelId="{72AFF9B3-B878-7844-A9AD-68D51032636B}" type="presParOf" srcId="{29F5A8D1-496F-D548-B7B5-CA0F0172D06C}" destId="{F6BE22EB-118C-CA49-8DA8-3C6A28510BBD}" srcOrd="0" destOrd="0" presId="urn:microsoft.com/office/officeart/2008/layout/HalfCircleOrganizationChart"/>
    <dgm:cxn modelId="{580BBF91-23B1-5544-8249-EB83F8A0F8BA}" type="presParOf" srcId="{29F5A8D1-496F-D548-B7B5-CA0F0172D06C}" destId="{91676B39-1E0D-B64A-91AC-DF0226B83F33}" srcOrd="1" destOrd="0" presId="urn:microsoft.com/office/officeart/2008/layout/HalfCircleOrganizationChart"/>
    <dgm:cxn modelId="{CC985664-6835-B443-8FFD-B531B2E5E306}" type="presParOf" srcId="{29F5A8D1-496F-D548-B7B5-CA0F0172D06C}" destId="{80553697-59FA-884F-9B37-0793E28FCCE3}" srcOrd="2" destOrd="0" presId="urn:microsoft.com/office/officeart/2008/layout/HalfCircleOrganizationChart"/>
    <dgm:cxn modelId="{B76DF4D5-DCFF-CD46-B450-40E398306ED7}" type="presParOf" srcId="{29F5A8D1-496F-D548-B7B5-CA0F0172D06C}" destId="{4E97DEA5-C881-8F42-8035-4EF6E121301A}" srcOrd="3" destOrd="0" presId="urn:microsoft.com/office/officeart/2008/layout/HalfCircleOrganizationChart"/>
    <dgm:cxn modelId="{F342189C-6D2E-1645-BE9C-7446FE738D85}" type="presParOf" srcId="{DD8F7F79-114D-9945-A6E3-35022E3FCE3A}" destId="{3D19E103-63E0-9943-B355-30F419900896}" srcOrd="1" destOrd="0" presId="urn:microsoft.com/office/officeart/2008/layout/HalfCircleOrganizationChart"/>
    <dgm:cxn modelId="{D0355D20-C35D-1745-99FD-A1F15D3AAACA}" type="presParOf" srcId="{DD8F7F79-114D-9945-A6E3-35022E3FCE3A}" destId="{386F243E-71D0-9E4C-8A36-F69B6C9997BA}" srcOrd="2" destOrd="0" presId="urn:microsoft.com/office/officeart/2008/layout/HalfCircleOrganizationChart"/>
    <dgm:cxn modelId="{EDB3F944-A577-44E5-8881-AF4847EC50C6}" type="presParOf" srcId="{B31CD4CA-3B0E-4ECC-B495-BDBA3F667F20}" destId="{702E5133-B6D6-4D26-834A-32358A722176}" srcOrd="2" destOrd="0" presId="urn:microsoft.com/office/officeart/2008/layout/HalfCircleOrganizationChart"/>
    <dgm:cxn modelId="{3E48D345-FF32-8B40-A01F-0FCF6E87D14F}" type="presParOf" srcId="{C4AD195A-FFB8-4C20-9ED7-1E6CD26C6295}" destId="{057F9C58-8F12-9641-A3CE-294F65F60520}" srcOrd="6" destOrd="0" presId="urn:microsoft.com/office/officeart/2008/layout/HalfCircleOrganizationChart"/>
    <dgm:cxn modelId="{441375A8-B130-4B47-A6F9-87486E246BF9}" type="presParOf" srcId="{C4AD195A-FFB8-4C20-9ED7-1E6CD26C6295}" destId="{E12C0C4B-B59E-9C4E-A177-D7250F5F5029}" srcOrd="7" destOrd="0" presId="urn:microsoft.com/office/officeart/2008/layout/HalfCircleOrganizationChart"/>
    <dgm:cxn modelId="{69B7ADAD-CD3B-CD4D-8B23-F08508FEB07D}" type="presParOf" srcId="{E12C0C4B-B59E-9C4E-A177-D7250F5F5029}" destId="{4E0412AC-22A9-A74F-A0EA-1FE265703674}" srcOrd="0" destOrd="0" presId="urn:microsoft.com/office/officeart/2008/layout/HalfCircleOrganizationChart"/>
    <dgm:cxn modelId="{41A88CD2-7CDA-2445-98FA-E4DC590F0F2D}" type="presParOf" srcId="{4E0412AC-22A9-A74F-A0EA-1FE265703674}" destId="{A6DF5E69-41FB-7341-80EC-016E82699B5D}" srcOrd="0" destOrd="0" presId="urn:microsoft.com/office/officeart/2008/layout/HalfCircleOrganizationChart"/>
    <dgm:cxn modelId="{B711D88D-2F71-5746-8627-1FC315C4D692}" type="presParOf" srcId="{4E0412AC-22A9-A74F-A0EA-1FE265703674}" destId="{C77D9194-97CD-3742-A1A6-A75BCA66DDD4}" srcOrd="1" destOrd="0" presId="urn:microsoft.com/office/officeart/2008/layout/HalfCircleOrganizationChart"/>
    <dgm:cxn modelId="{5C3405F7-EB08-F746-A870-F245D6C12C3C}" type="presParOf" srcId="{4E0412AC-22A9-A74F-A0EA-1FE265703674}" destId="{392140BE-0507-034C-9BB5-064211CF3737}" srcOrd="2" destOrd="0" presId="urn:microsoft.com/office/officeart/2008/layout/HalfCircleOrganizationChart"/>
    <dgm:cxn modelId="{34A96C4D-F05F-0D41-B882-ACC6A4D7ECA0}" type="presParOf" srcId="{4E0412AC-22A9-A74F-A0EA-1FE265703674}" destId="{7EF7FE95-BE0B-FF42-B8CC-19EC2D59DAB4}" srcOrd="3" destOrd="0" presId="urn:microsoft.com/office/officeart/2008/layout/HalfCircleOrganizationChart"/>
    <dgm:cxn modelId="{7C7BF0C5-D07F-4D49-AF22-819765B7D41E}" type="presParOf" srcId="{E12C0C4B-B59E-9C4E-A177-D7250F5F5029}" destId="{ED6947ED-B2C1-C94E-B305-F982FF8928A6}" srcOrd="1" destOrd="0" presId="urn:microsoft.com/office/officeart/2008/layout/HalfCircleOrganizationChart"/>
    <dgm:cxn modelId="{923380D3-8080-A049-B3F6-B0B544C867C6}" type="presParOf" srcId="{ED6947ED-B2C1-C94E-B305-F982FF8928A6}" destId="{A21D0E5B-919D-4249-AE01-1A90913DB8D0}" srcOrd="0" destOrd="0" presId="urn:microsoft.com/office/officeart/2008/layout/HalfCircleOrganizationChart"/>
    <dgm:cxn modelId="{6409B8B7-5FAE-7449-BB18-39FFFF172A62}" type="presParOf" srcId="{ED6947ED-B2C1-C94E-B305-F982FF8928A6}" destId="{FCC84285-97F9-854F-B71B-2306232B1688}" srcOrd="1" destOrd="0" presId="urn:microsoft.com/office/officeart/2008/layout/HalfCircleOrganizationChart"/>
    <dgm:cxn modelId="{FB4129FB-4260-9D48-9C1E-68F87AB3E31B}" type="presParOf" srcId="{FCC84285-97F9-854F-B71B-2306232B1688}" destId="{04D92B23-7A96-2046-9ABE-7C45275547F7}" srcOrd="0" destOrd="0" presId="urn:microsoft.com/office/officeart/2008/layout/HalfCircleOrganizationChart"/>
    <dgm:cxn modelId="{EB248C60-4E7C-DE40-8AD1-B961688BF3AB}" type="presParOf" srcId="{04D92B23-7A96-2046-9ABE-7C45275547F7}" destId="{8ED84E32-2439-1F4C-A63C-CE57262FBEC7}" srcOrd="0" destOrd="0" presId="urn:microsoft.com/office/officeart/2008/layout/HalfCircleOrganizationChart"/>
    <dgm:cxn modelId="{1AA29970-E99E-1A4B-AE87-F3B2C84AEE8B}" type="presParOf" srcId="{04D92B23-7A96-2046-9ABE-7C45275547F7}" destId="{3D95905C-5D97-6A4E-8C27-96619759EF0C}" srcOrd="1" destOrd="0" presId="urn:microsoft.com/office/officeart/2008/layout/HalfCircleOrganizationChart"/>
    <dgm:cxn modelId="{6E136FB0-DA82-7A4A-B2B2-FA649087767E}" type="presParOf" srcId="{04D92B23-7A96-2046-9ABE-7C45275547F7}" destId="{36C04CF6-6BCF-9F42-9F84-6731766199F8}" srcOrd="2" destOrd="0" presId="urn:microsoft.com/office/officeart/2008/layout/HalfCircleOrganizationChart"/>
    <dgm:cxn modelId="{F2670243-BA08-D042-97E8-7F05FCCD9AC3}" type="presParOf" srcId="{04D92B23-7A96-2046-9ABE-7C45275547F7}" destId="{2D434C49-DFE8-A54B-BA97-136BBF63C226}" srcOrd="3" destOrd="0" presId="urn:microsoft.com/office/officeart/2008/layout/HalfCircleOrganizationChart"/>
    <dgm:cxn modelId="{18912D0B-1CBD-7E4E-B1E6-622783077956}" type="presParOf" srcId="{FCC84285-97F9-854F-B71B-2306232B1688}" destId="{49EE11FC-E675-FF4F-AF2D-FBC98A2E52ED}" srcOrd="1" destOrd="0" presId="urn:microsoft.com/office/officeart/2008/layout/HalfCircleOrganizationChart"/>
    <dgm:cxn modelId="{B5B895C3-5AB1-A94E-A327-2A1B9AB80096}" type="presParOf" srcId="{FCC84285-97F9-854F-B71B-2306232B1688}" destId="{F3827799-6588-5043-8F2A-C95C44072BF6}" srcOrd="2" destOrd="0" presId="urn:microsoft.com/office/officeart/2008/layout/HalfCircleOrganizationChart"/>
    <dgm:cxn modelId="{72ECC5D7-F140-8941-A1DD-751501CF5994}" type="presParOf" srcId="{E12C0C4B-B59E-9C4E-A177-D7250F5F5029}" destId="{0ABEA16E-7C80-3842-9F72-D98D01A0AF6B}" srcOrd="2" destOrd="0" presId="urn:microsoft.com/office/officeart/2008/layout/HalfCircleOrganizationChart"/>
    <dgm:cxn modelId="{300194F4-B629-451A-9C87-725051C42B29}" type="presParOf" srcId="{C4AD195A-FFB8-4C20-9ED7-1E6CD26C6295}" destId="{FBCFC001-986B-4881-B45B-9176F759883B}" srcOrd="8" destOrd="0" presId="urn:microsoft.com/office/officeart/2008/layout/HalfCircleOrganizationChart"/>
    <dgm:cxn modelId="{4D429E09-118B-46A3-817B-9016113F2FBC}" type="presParOf" srcId="{C4AD195A-FFB8-4C20-9ED7-1E6CD26C6295}" destId="{9AA8194A-5254-436D-ACC5-999C073A4B28}" srcOrd="9" destOrd="0" presId="urn:microsoft.com/office/officeart/2008/layout/HalfCircleOrganizationChart"/>
    <dgm:cxn modelId="{57ABD5FA-6DB0-438C-A9C6-539FBA5AE078}" type="presParOf" srcId="{9AA8194A-5254-436D-ACC5-999C073A4B28}" destId="{9C4CECFC-AA75-4FBF-9A0D-922CFCB2DB27}" srcOrd="0" destOrd="0" presId="urn:microsoft.com/office/officeart/2008/layout/HalfCircleOrganizationChart"/>
    <dgm:cxn modelId="{D810FF90-6294-4866-A9D6-6DF0A52F1841}" type="presParOf" srcId="{9C4CECFC-AA75-4FBF-9A0D-922CFCB2DB27}" destId="{7A0E95BB-E357-423D-B8F1-80CF7416C309}" srcOrd="0" destOrd="0" presId="urn:microsoft.com/office/officeart/2008/layout/HalfCircleOrganizationChart"/>
    <dgm:cxn modelId="{A24525A6-FDAB-46EA-BDC7-FFBFB3812077}" type="presParOf" srcId="{9C4CECFC-AA75-4FBF-9A0D-922CFCB2DB27}" destId="{75CB7832-153B-4627-95F5-CFBC0F9C982F}" srcOrd="1" destOrd="0" presId="urn:microsoft.com/office/officeart/2008/layout/HalfCircleOrganizationChart"/>
    <dgm:cxn modelId="{1286916D-B896-4977-995F-23475DE23487}" type="presParOf" srcId="{9C4CECFC-AA75-4FBF-9A0D-922CFCB2DB27}" destId="{D8A583C0-6B25-4F6F-B890-ECBDA0DE040E}" srcOrd="2" destOrd="0" presId="urn:microsoft.com/office/officeart/2008/layout/HalfCircleOrganizationChart"/>
    <dgm:cxn modelId="{9AE0F5BF-A1D3-4520-A1DE-2BF71FAF7FBF}" type="presParOf" srcId="{9C4CECFC-AA75-4FBF-9A0D-922CFCB2DB27}" destId="{57B4E3E1-71A4-4AA5-AA4C-D8E627D5FF38}" srcOrd="3" destOrd="0" presId="urn:microsoft.com/office/officeart/2008/layout/HalfCircleOrganizationChart"/>
    <dgm:cxn modelId="{30377ED0-D45F-47A8-BE97-8AE8749BA43F}" type="presParOf" srcId="{9AA8194A-5254-436D-ACC5-999C073A4B28}" destId="{CA0ED128-CB6C-4B27-AB8E-B8E320150BD7}" srcOrd="1" destOrd="0" presId="urn:microsoft.com/office/officeart/2008/layout/HalfCircleOrganizationChart"/>
    <dgm:cxn modelId="{82B828D8-9A7F-44B0-978D-FF2FEDBDE1BC}" type="presParOf" srcId="{CA0ED128-CB6C-4B27-AB8E-B8E320150BD7}" destId="{9ACAF7C1-E1D5-4DDC-AD00-DD27A0B27C9C}" srcOrd="0" destOrd="0" presId="urn:microsoft.com/office/officeart/2008/layout/HalfCircleOrganizationChart"/>
    <dgm:cxn modelId="{838E25D1-077E-4499-AB44-17D0E75EA176}" type="presParOf" srcId="{CA0ED128-CB6C-4B27-AB8E-B8E320150BD7}" destId="{02D8738B-5868-455E-826B-86BC379AC41E}" srcOrd="1" destOrd="0" presId="urn:microsoft.com/office/officeart/2008/layout/HalfCircleOrganizationChart"/>
    <dgm:cxn modelId="{EDBE687F-AD0F-4298-B89A-9DD61C434C8E}" type="presParOf" srcId="{02D8738B-5868-455E-826B-86BC379AC41E}" destId="{E7B52CFB-B262-4E2E-B1EC-EE254BD42991}" srcOrd="0" destOrd="0" presId="urn:microsoft.com/office/officeart/2008/layout/HalfCircleOrganizationChart"/>
    <dgm:cxn modelId="{79260F8C-152E-4430-A5ED-8C3623FF2ACA}" type="presParOf" srcId="{E7B52CFB-B262-4E2E-B1EC-EE254BD42991}" destId="{1C63D936-AE40-44F9-B7C8-F4D4CC3261A8}" srcOrd="0" destOrd="0" presId="urn:microsoft.com/office/officeart/2008/layout/HalfCircleOrganizationChart"/>
    <dgm:cxn modelId="{C1052D0D-1845-4449-9B96-C1F810F89184}" type="presParOf" srcId="{E7B52CFB-B262-4E2E-B1EC-EE254BD42991}" destId="{0FAAFB8A-2FF3-47CF-82BB-F25827D44918}" srcOrd="1" destOrd="0" presId="urn:microsoft.com/office/officeart/2008/layout/HalfCircleOrganizationChart"/>
    <dgm:cxn modelId="{0685DBD1-5D3C-4613-9FA6-C447F1DC7A87}" type="presParOf" srcId="{E7B52CFB-B262-4E2E-B1EC-EE254BD42991}" destId="{78D8EDAC-2F8D-43A3-ADDB-1228558B5B21}" srcOrd="2" destOrd="0" presId="urn:microsoft.com/office/officeart/2008/layout/HalfCircleOrganizationChart"/>
    <dgm:cxn modelId="{31FAA1F1-1102-4084-A1B0-D3CFAA09C3B5}" type="presParOf" srcId="{E7B52CFB-B262-4E2E-B1EC-EE254BD42991}" destId="{938A502D-5C41-4A4E-9F3F-5772A1959EF3}" srcOrd="3" destOrd="0" presId="urn:microsoft.com/office/officeart/2008/layout/HalfCircleOrganizationChart"/>
    <dgm:cxn modelId="{D40E8859-896F-4D98-841E-CBF19ADEFFDA}" type="presParOf" srcId="{02D8738B-5868-455E-826B-86BC379AC41E}" destId="{F28194D7-5C7A-4A60-B4EF-854B9D1CE0CF}" srcOrd="1" destOrd="0" presId="urn:microsoft.com/office/officeart/2008/layout/HalfCircleOrganizationChart"/>
    <dgm:cxn modelId="{4C540C26-D359-4261-9F72-F82EAD60C58A}" type="presParOf" srcId="{02D8738B-5868-455E-826B-86BC379AC41E}" destId="{4EFA33A8-50E3-4468-AD70-020F34B7CED7}" srcOrd="2" destOrd="0" presId="urn:microsoft.com/office/officeart/2008/layout/HalfCircleOrganizationChart"/>
    <dgm:cxn modelId="{FCAFCB8A-AF43-43F1-BACF-F08200113796}" type="presParOf" srcId="{9AA8194A-5254-436D-ACC5-999C073A4B28}" destId="{9FCDC5A2-F61A-43D3-828F-3375F4CF8072}" srcOrd="2" destOrd="0" presId="urn:microsoft.com/office/officeart/2008/layout/HalfCircleOrganizationChart"/>
    <dgm:cxn modelId="{554F494B-AC5E-40EC-9D79-E6483EE88887}" type="presParOf" srcId="{55A11B8E-120C-4989-8254-6C57E933A397}" destId="{0E42CF70-4EB5-4A12-BFE0-763B339654D1}" srcOrd="2" destOrd="0" presId="urn:microsoft.com/office/officeart/2008/layout/HalfCircleOrganizationChart"/>
  </dgm:cxnLst>
  <dgm:bg>
    <a:noFill/>
  </dgm:bg>
  <dgm:whole>
    <a:ln>
      <a:solidFill>
        <a:srgbClr val="C00000"/>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3D30AC7-936A-4710-8000-77D56F1F2799}" type="doc">
      <dgm:prSet loTypeId="urn:microsoft.com/office/officeart/2005/8/layout/venn1" loCatId="relationship" qsTypeId="urn:microsoft.com/office/officeart/2005/8/quickstyle/simple1" qsCatId="simple" csTypeId="urn:microsoft.com/office/officeart/2005/8/colors/accent1_2" csCatId="accent1" phldr="1"/>
      <dgm:spPr/>
    </dgm:pt>
    <dgm:pt modelId="{64817EF5-A63E-4DB9-89C1-FDBF47C9FA74}">
      <dgm:prSet phldrT="[Texto]" custT="1"/>
      <dgm:spPr>
        <a:solidFill>
          <a:srgbClr val="FFFF00"/>
        </a:solidFill>
      </dgm:spPr>
      <dgm:t>
        <a:bodyPr/>
        <a:lstStyle/>
        <a:p>
          <a:pPr algn="ctr">
            <a:spcAft>
              <a:spcPts val="0"/>
            </a:spcAft>
            <a:tabLst>
              <a:tab pos="2601913" algn="l"/>
            </a:tabLst>
          </a:pPr>
          <a:r>
            <a:rPr lang="es-ES" sz="2600" b="1" dirty="0">
              <a:latin typeface="Comic Sans MS" panose="030F0702030302020204" pitchFamily="66" charset="0"/>
            </a:rPr>
            <a:t>Contexto escolar y social</a:t>
          </a:r>
        </a:p>
      </dgm:t>
    </dgm:pt>
    <dgm:pt modelId="{AE3F8B61-E46A-4310-8BA3-A436A6C1412E}" type="parTrans" cxnId="{457FB8FC-60B7-4564-888C-14C2476EDBF8}">
      <dgm:prSet/>
      <dgm:spPr/>
      <dgm:t>
        <a:bodyPr/>
        <a:lstStyle/>
        <a:p>
          <a:endParaRPr lang="es-ES"/>
        </a:p>
      </dgm:t>
    </dgm:pt>
    <dgm:pt modelId="{B3614511-17CD-45DA-B44A-803839DE182A}" type="sibTrans" cxnId="{457FB8FC-60B7-4564-888C-14C2476EDBF8}">
      <dgm:prSet/>
      <dgm:spPr/>
      <dgm:t>
        <a:bodyPr/>
        <a:lstStyle/>
        <a:p>
          <a:endParaRPr lang="es-ES"/>
        </a:p>
      </dgm:t>
    </dgm:pt>
    <dgm:pt modelId="{FB4F84D8-3278-4810-865B-1F36468C71C3}">
      <dgm:prSet phldrT="[Texto]" custT="1"/>
      <dgm:spPr>
        <a:solidFill>
          <a:srgbClr val="33CBFB">
            <a:alpha val="80000"/>
          </a:srgbClr>
        </a:solidFill>
      </dgm:spPr>
      <dgm:t>
        <a:bodyPr/>
        <a:lstStyle/>
        <a:p>
          <a:pPr>
            <a:lnSpc>
              <a:spcPct val="100000"/>
            </a:lnSpc>
            <a:spcAft>
              <a:spcPts val="0"/>
            </a:spcAft>
          </a:pPr>
          <a:r>
            <a:rPr lang="es-ES" sz="2600" b="1" dirty="0">
              <a:latin typeface="Comic Sans MS" panose="030F0702030302020204" pitchFamily="66" charset="0"/>
            </a:rPr>
            <a:t>Individuo</a:t>
          </a:r>
        </a:p>
      </dgm:t>
    </dgm:pt>
    <dgm:pt modelId="{5E9F1803-3387-4C58-A427-445B1C0C946E}" type="parTrans" cxnId="{1E5D3F35-DCE0-4E1D-A967-E04E74E2E3A3}">
      <dgm:prSet/>
      <dgm:spPr/>
      <dgm:t>
        <a:bodyPr/>
        <a:lstStyle/>
        <a:p>
          <a:endParaRPr lang="es-ES"/>
        </a:p>
      </dgm:t>
    </dgm:pt>
    <dgm:pt modelId="{48BCA55D-2143-4655-9F94-ACB53E83C44B}" type="sibTrans" cxnId="{1E5D3F35-DCE0-4E1D-A967-E04E74E2E3A3}">
      <dgm:prSet/>
      <dgm:spPr/>
      <dgm:t>
        <a:bodyPr/>
        <a:lstStyle/>
        <a:p>
          <a:endParaRPr lang="es-ES"/>
        </a:p>
      </dgm:t>
    </dgm:pt>
    <dgm:pt modelId="{523843D1-92F5-4F3F-827F-AA726379D6A5}" type="pres">
      <dgm:prSet presAssocID="{C3D30AC7-936A-4710-8000-77D56F1F2799}" presName="compositeShape" presStyleCnt="0">
        <dgm:presLayoutVars>
          <dgm:chMax val="7"/>
          <dgm:dir/>
          <dgm:resizeHandles val="exact"/>
        </dgm:presLayoutVars>
      </dgm:prSet>
      <dgm:spPr/>
    </dgm:pt>
    <dgm:pt modelId="{9E6C0834-33EB-4629-9B0F-EAE74B028E4D}" type="pres">
      <dgm:prSet presAssocID="{64817EF5-A63E-4DB9-89C1-FDBF47C9FA74}" presName="circ1" presStyleLbl="vennNode1" presStyleIdx="0" presStyleCnt="2" custScaleX="86057" custScaleY="82022" custLinFactNeighborX="3259" custLinFactNeighborY="10044"/>
      <dgm:spPr/>
    </dgm:pt>
    <dgm:pt modelId="{E166BFD1-93C5-4C3A-A0B6-7FC39DE9E721}" type="pres">
      <dgm:prSet presAssocID="{64817EF5-A63E-4DB9-89C1-FDBF47C9FA74}" presName="circ1Tx" presStyleLbl="revTx" presStyleIdx="0" presStyleCnt="0">
        <dgm:presLayoutVars>
          <dgm:chMax val="0"/>
          <dgm:chPref val="0"/>
          <dgm:bulletEnabled val="1"/>
        </dgm:presLayoutVars>
      </dgm:prSet>
      <dgm:spPr/>
    </dgm:pt>
    <dgm:pt modelId="{6C690FD7-C15B-40E0-BDC5-33F2A6C7C91A}" type="pres">
      <dgm:prSet presAssocID="{FB4F84D8-3278-4810-865B-1F36468C71C3}" presName="circ2" presStyleLbl="vennNode1" presStyleIdx="1" presStyleCnt="2" custScaleX="85965" custScaleY="83601" custLinFactNeighborX="-8458" custLinFactNeighborY="9512"/>
      <dgm:spPr/>
    </dgm:pt>
    <dgm:pt modelId="{293E612D-64B2-41A7-A778-5FA4AAB9D9CA}" type="pres">
      <dgm:prSet presAssocID="{FB4F84D8-3278-4810-865B-1F36468C71C3}" presName="circ2Tx" presStyleLbl="revTx" presStyleIdx="0" presStyleCnt="0">
        <dgm:presLayoutVars>
          <dgm:chMax val="0"/>
          <dgm:chPref val="0"/>
          <dgm:bulletEnabled val="1"/>
        </dgm:presLayoutVars>
      </dgm:prSet>
      <dgm:spPr/>
    </dgm:pt>
  </dgm:ptLst>
  <dgm:cxnLst>
    <dgm:cxn modelId="{3D2C2727-3A62-4BCB-87FD-4D4A8C858FE3}" type="presOf" srcId="{C3D30AC7-936A-4710-8000-77D56F1F2799}" destId="{523843D1-92F5-4F3F-827F-AA726379D6A5}" srcOrd="0" destOrd="0" presId="urn:microsoft.com/office/officeart/2005/8/layout/venn1"/>
    <dgm:cxn modelId="{1E5D3F35-DCE0-4E1D-A967-E04E74E2E3A3}" srcId="{C3D30AC7-936A-4710-8000-77D56F1F2799}" destId="{FB4F84D8-3278-4810-865B-1F36468C71C3}" srcOrd="1" destOrd="0" parTransId="{5E9F1803-3387-4C58-A427-445B1C0C946E}" sibTransId="{48BCA55D-2143-4655-9F94-ACB53E83C44B}"/>
    <dgm:cxn modelId="{16C4049A-824C-4C7E-95D8-45EBA5F0BD12}" type="presOf" srcId="{FB4F84D8-3278-4810-865B-1F36468C71C3}" destId="{6C690FD7-C15B-40E0-BDC5-33F2A6C7C91A}" srcOrd="0" destOrd="0" presId="urn:microsoft.com/office/officeart/2005/8/layout/venn1"/>
    <dgm:cxn modelId="{7DC93DAD-8393-436A-912F-69FEE1EFB477}" type="presOf" srcId="{64817EF5-A63E-4DB9-89C1-FDBF47C9FA74}" destId="{9E6C0834-33EB-4629-9B0F-EAE74B028E4D}" srcOrd="0" destOrd="0" presId="urn:microsoft.com/office/officeart/2005/8/layout/venn1"/>
    <dgm:cxn modelId="{4B824DC5-D43F-4C29-B0AC-3F7A06364D54}" type="presOf" srcId="{64817EF5-A63E-4DB9-89C1-FDBF47C9FA74}" destId="{E166BFD1-93C5-4C3A-A0B6-7FC39DE9E721}" srcOrd="1" destOrd="0" presId="urn:microsoft.com/office/officeart/2005/8/layout/venn1"/>
    <dgm:cxn modelId="{AA9908F0-5EDC-4133-80EA-C75ED1E3514F}" type="presOf" srcId="{FB4F84D8-3278-4810-865B-1F36468C71C3}" destId="{293E612D-64B2-41A7-A778-5FA4AAB9D9CA}" srcOrd="1" destOrd="0" presId="urn:microsoft.com/office/officeart/2005/8/layout/venn1"/>
    <dgm:cxn modelId="{457FB8FC-60B7-4564-888C-14C2476EDBF8}" srcId="{C3D30AC7-936A-4710-8000-77D56F1F2799}" destId="{64817EF5-A63E-4DB9-89C1-FDBF47C9FA74}" srcOrd="0" destOrd="0" parTransId="{AE3F8B61-E46A-4310-8BA3-A436A6C1412E}" sibTransId="{B3614511-17CD-45DA-B44A-803839DE182A}"/>
    <dgm:cxn modelId="{84806CEE-122E-4A47-AA2E-1189D68B09D8}" type="presParOf" srcId="{523843D1-92F5-4F3F-827F-AA726379D6A5}" destId="{9E6C0834-33EB-4629-9B0F-EAE74B028E4D}" srcOrd="0" destOrd="0" presId="urn:microsoft.com/office/officeart/2005/8/layout/venn1"/>
    <dgm:cxn modelId="{56B346EE-C27A-46A5-B45D-364FF37B3053}" type="presParOf" srcId="{523843D1-92F5-4F3F-827F-AA726379D6A5}" destId="{E166BFD1-93C5-4C3A-A0B6-7FC39DE9E721}" srcOrd="1" destOrd="0" presId="urn:microsoft.com/office/officeart/2005/8/layout/venn1"/>
    <dgm:cxn modelId="{FC248583-8F44-429B-912D-4F08F1862604}" type="presParOf" srcId="{523843D1-92F5-4F3F-827F-AA726379D6A5}" destId="{6C690FD7-C15B-40E0-BDC5-33F2A6C7C91A}" srcOrd="2" destOrd="0" presId="urn:microsoft.com/office/officeart/2005/8/layout/venn1"/>
    <dgm:cxn modelId="{E022B640-FBF0-4CB3-9F80-18A6424F2520}" type="presParOf" srcId="{523843D1-92F5-4F3F-827F-AA726379D6A5}" destId="{293E612D-64B2-41A7-A778-5FA4AAB9D9CA}"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3D30AC7-936A-4710-8000-77D56F1F2799}" type="doc">
      <dgm:prSet loTypeId="urn:microsoft.com/office/officeart/2005/8/layout/venn1" loCatId="relationship" qsTypeId="urn:microsoft.com/office/officeart/2005/8/quickstyle/simple1" qsCatId="simple" csTypeId="urn:microsoft.com/office/officeart/2005/8/colors/accent1_2" csCatId="accent1" phldr="1"/>
      <dgm:spPr/>
    </dgm:pt>
    <dgm:pt modelId="{64817EF5-A63E-4DB9-89C1-FDBF47C9FA74}">
      <dgm:prSet phldrT="[Texto]" custT="1"/>
      <dgm:spPr>
        <a:solidFill>
          <a:srgbClr val="FFFF00"/>
        </a:solidFill>
      </dgm:spPr>
      <dgm:t>
        <a:bodyPr/>
        <a:lstStyle/>
        <a:p>
          <a:pPr algn="ctr">
            <a:tabLst>
              <a:tab pos="2601913" algn="l"/>
            </a:tabLst>
          </a:pPr>
          <a:r>
            <a:rPr lang="es-ES" sz="2800" b="1" dirty="0">
              <a:latin typeface="Comic Sans MS" panose="030F0702030302020204" pitchFamily="66" charset="0"/>
            </a:rPr>
            <a:t> </a:t>
          </a:r>
          <a:r>
            <a:rPr lang="es-ES" sz="2000" b="1" dirty="0">
              <a:latin typeface="Comic Sans MS" panose="030F0702030302020204" pitchFamily="66" charset="0"/>
            </a:rPr>
            <a:t>Eliminar barreras contexto escolar y familiar</a:t>
          </a:r>
        </a:p>
      </dgm:t>
    </dgm:pt>
    <dgm:pt modelId="{AE3F8B61-E46A-4310-8BA3-A436A6C1412E}" type="parTrans" cxnId="{457FB8FC-60B7-4564-888C-14C2476EDBF8}">
      <dgm:prSet/>
      <dgm:spPr/>
      <dgm:t>
        <a:bodyPr/>
        <a:lstStyle/>
        <a:p>
          <a:endParaRPr lang="es-ES" sz="1400"/>
        </a:p>
      </dgm:t>
    </dgm:pt>
    <dgm:pt modelId="{B3614511-17CD-45DA-B44A-803839DE182A}" type="sibTrans" cxnId="{457FB8FC-60B7-4564-888C-14C2476EDBF8}">
      <dgm:prSet/>
      <dgm:spPr/>
      <dgm:t>
        <a:bodyPr/>
        <a:lstStyle/>
        <a:p>
          <a:endParaRPr lang="es-ES" sz="1400"/>
        </a:p>
      </dgm:t>
    </dgm:pt>
    <dgm:pt modelId="{FB4F84D8-3278-4810-865B-1F36468C71C3}">
      <dgm:prSet phldrT="[Texto]" custT="1"/>
      <dgm:spPr>
        <a:solidFill>
          <a:srgbClr val="33CBFB">
            <a:alpha val="80000"/>
          </a:srgbClr>
        </a:solidFill>
      </dgm:spPr>
      <dgm:t>
        <a:bodyPr/>
        <a:lstStyle/>
        <a:p>
          <a:r>
            <a:rPr lang="es-ES" sz="2000" b="1" dirty="0">
              <a:latin typeface="Comic Sans MS" panose="030F0702030302020204" pitchFamily="66" charset="0"/>
            </a:rPr>
            <a:t>Dotar de estrategias a los alumnos</a:t>
          </a:r>
        </a:p>
      </dgm:t>
    </dgm:pt>
    <dgm:pt modelId="{5E9F1803-3387-4C58-A427-445B1C0C946E}" type="parTrans" cxnId="{1E5D3F35-DCE0-4E1D-A967-E04E74E2E3A3}">
      <dgm:prSet/>
      <dgm:spPr/>
      <dgm:t>
        <a:bodyPr/>
        <a:lstStyle/>
        <a:p>
          <a:endParaRPr lang="es-ES" sz="1400"/>
        </a:p>
      </dgm:t>
    </dgm:pt>
    <dgm:pt modelId="{48BCA55D-2143-4655-9F94-ACB53E83C44B}" type="sibTrans" cxnId="{1E5D3F35-DCE0-4E1D-A967-E04E74E2E3A3}">
      <dgm:prSet/>
      <dgm:spPr/>
      <dgm:t>
        <a:bodyPr/>
        <a:lstStyle/>
        <a:p>
          <a:endParaRPr lang="es-ES" sz="1400"/>
        </a:p>
      </dgm:t>
    </dgm:pt>
    <dgm:pt modelId="{523843D1-92F5-4F3F-827F-AA726379D6A5}" type="pres">
      <dgm:prSet presAssocID="{C3D30AC7-936A-4710-8000-77D56F1F2799}" presName="compositeShape" presStyleCnt="0">
        <dgm:presLayoutVars>
          <dgm:chMax val="7"/>
          <dgm:dir/>
          <dgm:resizeHandles val="exact"/>
        </dgm:presLayoutVars>
      </dgm:prSet>
      <dgm:spPr/>
    </dgm:pt>
    <dgm:pt modelId="{9E6C0834-33EB-4629-9B0F-EAE74B028E4D}" type="pres">
      <dgm:prSet presAssocID="{64817EF5-A63E-4DB9-89C1-FDBF47C9FA74}" presName="circ1" presStyleLbl="vennNode1" presStyleIdx="0" presStyleCnt="2" custScaleX="79804" custScaleY="79804" custLinFactNeighborX="-6289" custLinFactNeighborY="11721"/>
      <dgm:spPr/>
    </dgm:pt>
    <dgm:pt modelId="{E166BFD1-93C5-4C3A-A0B6-7FC39DE9E721}" type="pres">
      <dgm:prSet presAssocID="{64817EF5-A63E-4DB9-89C1-FDBF47C9FA74}" presName="circ1Tx" presStyleLbl="revTx" presStyleIdx="0" presStyleCnt="0">
        <dgm:presLayoutVars>
          <dgm:chMax val="0"/>
          <dgm:chPref val="0"/>
          <dgm:bulletEnabled val="1"/>
        </dgm:presLayoutVars>
      </dgm:prSet>
      <dgm:spPr/>
    </dgm:pt>
    <dgm:pt modelId="{6C690FD7-C15B-40E0-BDC5-33F2A6C7C91A}" type="pres">
      <dgm:prSet presAssocID="{FB4F84D8-3278-4810-865B-1F36468C71C3}" presName="circ2" presStyleLbl="vennNode1" presStyleIdx="1" presStyleCnt="2" custScaleX="79804" custScaleY="79804" custLinFactNeighborX="-6277" custLinFactNeighborY="12401"/>
      <dgm:spPr/>
    </dgm:pt>
    <dgm:pt modelId="{293E612D-64B2-41A7-A778-5FA4AAB9D9CA}" type="pres">
      <dgm:prSet presAssocID="{FB4F84D8-3278-4810-865B-1F36468C71C3}" presName="circ2Tx" presStyleLbl="revTx" presStyleIdx="0" presStyleCnt="0">
        <dgm:presLayoutVars>
          <dgm:chMax val="0"/>
          <dgm:chPref val="0"/>
          <dgm:bulletEnabled val="1"/>
        </dgm:presLayoutVars>
      </dgm:prSet>
      <dgm:spPr/>
    </dgm:pt>
  </dgm:ptLst>
  <dgm:cxnLst>
    <dgm:cxn modelId="{B06E0C13-B22F-4AE1-9F48-C68403B4F0D1}" type="presOf" srcId="{FB4F84D8-3278-4810-865B-1F36468C71C3}" destId="{293E612D-64B2-41A7-A778-5FA4AAB9D9CA}" srcOrd="1" destOrd="0" presId="urn:microsoft.com/office/officeart/2005/8/layout/venn1"/>
    <dgm:cxn modelId="{1E5D3F35-DCE0-4E1D-A967-E04E74E2E3A3}" srcId="{C3D30AC7-936A-4710-8000-77D56F1F2799}" destId="{FB4F84D8-3278-4810-865B-1F36468C71C3}" srcOrd="1" destOrd="0" parTransId="{5E9F1803-3387-4C58-A427-445B1C0C946E}" sibTransId="{48BCA55D-2143-4655-9F94-ACB53E83C44B}"/>
    <dgm:cxn modelId="{1F9F24C6-7C52-46A3-AA92-0CE318703ADB}" type="presOf" srcId="{64817EF5-A63E-4DB9-89C1-FDBF47C9FA74}" destId="{9E6C0834-33EB-4629-9B0F-EAE74B028E4D}" srcOrd="0" destOrd="0" presId="urn:microsoft.com/office/officeart/2005/8/layout/venn1"/>
    <dgm:cxn modelId="{EA8DD3C6-7D70-45EA-A9A8-F2E05C961092}" type="presOf" srcId="{C3D30AC7-936A-4710-8000-77D56F1F2799}" destId="{523843D1-92F5-4F3F-827F-AA726379D6A5}" srcOrd="0" destOrd="0" presId="urn:microsoft.com/office/officeart/2005/8/layout/venn1"/>
    <dgm:cxn modelId="{B24D7AEE-D79A-46D1-ADCB-763AB3781B18}" type="presOf" srcId="{FB4F84D8-3278-4810-865B-1F36468C71C3}" destId="{6C690FD7-C15B-40E0-BDC5-33F2A6C7C91A}" srcOrd="0" destOrd="0" presId="urn:microsoft.com/office/officeart/2005/8/layout/venn1"/>
    <dgm:cxn modelId="{C8C3E0F5-A467-462D-9995-805DDE03ABB3}" type="presOf" srcId="{64817EF5-A63E-4DB9-89C1-FDBF47C9FA74}" destId="{E166BFD1-93C5-4C3A-A0B6-7FC39DE9E721}" srcOrd="1" destOrd="0" presId="urn:microsoft.com/office/officeart/2005/8/layout/venn1"/>
    <dgm:cxn modelId="{457FB8FC-60B7-4564-888C-14C2476EDBF8}" srcId="{C3D30AC7-936A-4710-8000-77D56F1F2799}" destId="{64817EF5-A63E-4DB9-89C1-FDBF47C9FA74}" srcOrd="0" destOrd="0" parTransId="{AE3F8B61-E46A-4310-8BA3-A436A6C1412E}" sibTransId="{B3614511-17CD-45DA-B44A-803839DE182A}"/>
    <dgm:cxn modelId="{BA2800FA-6BF9-4A00-A1D1-F328C5C9CE9B}" type="presParOf" srcId="{523843D1-92F5-4F3F-827F-AA726379D6A5}" destId="{9E6C0834-33EB-4629-9B0F-EAE74B028E4D}" srcOrd="0" destOrd="0" presId="urn:microsoft.com/office/officeart/2005/8/layout/venn1"/>
    <dgm:cxn modelId="{EC26C87C-365B-42AE-BD70-7B7CDCE040DF}" type="presParOf" srcId="{523843D1-92F5-4F3F-827F-AA726379D6A5}" destId="{E166BFD1-93C5-4C3A-A0B6-7FC39DE9E721}" srcOrd="1" destOrd="0" presId="urn:microsoft.com/office/officeart/2005/8/layout/venn1"/>
    <dgm:cxn modelId="{F72B04D2-F2DC-43E1-9900-840EE7D05AC3}" type="presParOf" srcId="{523843D1-92F5-4F3F-827F-AA726379D6A5}" destId="{6C690FD7-C15B-40E0-BDC5-33F2A6C7C91A}" srcOrd="2" destOrd="0" presId="urn:microsoft.com/office/officeart/2005/8/layout/venn1"/>
    <dgm:cxn modelId="{5D58DB51-62A1-486C-B427-7FCDAAB7F63D}" type="presParOf" srcId="{523843D1-92F5-4F3F-827F-AA726379D6A5}" destId="{293E612D-64B2-41A7-A778-5FA4AAB9D9CA}" srcOrd="3"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89AE186-DBD6-42D6-AD33-AB64502098D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C044A783-1490-4AE7-A05C-FEF8EDAF7ED6}">
      <dgm:prSet phldrT="[Texto]" custT="1"/>
      <dgm:spPr/>
      <dgm: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Barreras físicas</a:t>
          </a:r>
        </a:p>
      </dgm:t>
    </dgm:pt>
    <dgm:pt modelId="{9C6DFFA6-1BAD-4369-95DD-9DA6D83BD7DF}" type="parTrans" cxnId="{3EDEFC83-9309-4EE0-83A2-8CABE6EC5EA5}">
      <dgm:prSet/>
      <dgm:spPr/>
      <dgm:t>
        <a:bodyPr/>
        <a:lstStyle/>
        <a:p>
          <a:endParaRPr lang="es-ES"/>
        </a:p>
      </dgm:t>
    </dgm:pt>
    <dgm:pt modelId="{63BCCFBA-74B4-4D79-9ACB-ED3CC23FB574}" type="sibTrans" cxnId="{3EDEFC83-9309-4EE0-83A2-8CABE6EC5EA5}">
      <dgm:prSet/>
      <dgm:spPr/>
      <dgm:t>
        <a:bodyPr/>
        <a:lstStyle/>
        <a:p>
          <a:endParaRPr lang="es-ES"/>
        </a:p>
      </dgm:t>
    </dgm:pt>
    <dgm:pt modelId="{68C00DAD-6B73-446D-AB83-1C66531FF702}">
      <dgm:prSet phldrT="[Texto]" custT="1"/>
      <dgm:spPr/>
      <dgm: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Barreras sensoriales</a:t>
          </a:r>
        </a:p>
      </dgm:t>
    </dgm:pt>
    <dgm:pt modelId="{7B855FFC-D3FB-46BC-AA97-0E4341245D99}" type="parTrans" cxnId="{AADA2A68-D1D5-4115-B5F9-D845739F0E30}">
      <dgm:prSet/>
      <dgm:spPr/>
      <dgm:t>
        <a:bodyPr/>
        <a:lstStyle/>
        <a:p>
          <a:endParaRPr lang="es-ES"/>
        </a:p>
      </dgm:t>
    </dgm:pt>
    <dgm:pt modelId="{97924856-E16C-4CFE-8011-BAF9BFF43BC6}" type="sibTrans" cxnId="{AADA2A68-D1D5-4115-B5F9-D845739F0E30}">
      <dgm:prSet/>
      <dgm:spPr/>
      <dgm:t>
        <a:bodyPr/>
        <a:lstStyle/>
        <a:p>
          <a:endParaRPr lang="es-ES"/>
        </a:p>
      </dgm:t>
    </dgm:pt>
    <dgm:pt modelId="{03A6CBE5-4900-49EA-84BF-04D5851A86A0}">
      <dgm:prSet phldrT="[Texto]" custT="1"/>
      <dgm:spPr/>
      <dgm:t>
        <a:bodyPr/>
        <a:lstStyle/>
        <a:p>
          <a:r>
            <a:rPr lang="es-ES" sz="2000" b="1" dirty="0">
              <a:solidFill>
                <a:schemeClr val="tx1"/>
              </a:solidFill>
              <a:latin typeface="Comic Sans MS" panose="030F0702030302020204" pitchFamily="66" charset="0"/>
            </a:rPr>
            <a:t>Barreras cognitivas</a:t>
          </a:r>
        </a:p>
      </dgm:t>
    </dgm:pt>
    <dgm:pt modelId="{8C0B7703-F6FB-42DB-B301-50510A938200}" type="parTrans" cxnId="{36C436ED-E43B-4771-A926-A7DC318F8293}">
      <dgm:prSet/>
      <dgm:spPr/>
      <dgm:t>
        <a:bodyPr/>
        <a:lstStyle/>
        <a:p>
          <a:endParaRPr lang="es-ES"/>
        </a:p>
      </dgm:t>
    </dgm:pt>
    <dgm:pt modelId="{C4E083B7-A618-4975-9359-3A5CE5E466B6}" type="sibTrans" cxnId="{36C436ED-E43B-4771-A926-A7DC318F8293}">
      <dgm:prSet/>
      <dgm:spPr/>
      <dgm:t>
        <a:bodyPr/>
        <a:lstStyle/>
        <a:p>
          <a:endParaRPr lang="es-ES"/>
        </a:p>
      </dgm:t>
    </dgm:pt>
    <dgm:pt modelId="{5D8C06A9-2B59-4E37-9B49-81A2299F9196}">
      <dgm:prSet phldrT="[Texto]" custT="1"/>
      <dgm:spPr/>
      <dgm:t>
        <a:bodyPr/>
        <a:lstStyle/>
        <a:p>
          <a:pPr marL="0" lvl="0" indent="0" algn="l" defTabSz="1066800">
            <a:lnSpc>
              <a:spcPct val="90000"/>
            </a:lnSpc>
            <a:spcBef>
              <a:spcPct val="0"/>
            </a:spcBef>
            <a:spcAft>
              <a:spcPct val="35000"/>
            </a:spcAft>
            <a:buNone/>
          </a:pPr>
          <a:r>
            <a:rPr lang="es-ES" sz="2000" b="1" kern="1200">
              <a:solidFill>
                <a:prstClr val="black"/>
              </a:solidFill>
              <a:latin typeface="Comic Sans MS" panose="030F0702030302020204" pitchFamily="66" charset="0"/>
              <a:ea typeface="DejaVu Sans"/>
              <a:cs typeface="DejaVu Sans"/>
            </a:rPr>
            <a:t>Barreras comunicativas</a:t>
          </a:r>
          <a:endParaRPr lang="es-ES" sz="2000" b="1" kern="1200" dirty="0">
            <a:solidFill>
              <a:prstClr val="black"/>
            </a:solidFill>
            <a:latin typeface="Comic Sans MS" panose="030F0702030302020204" pitchFamily="66" charset="0"/>
            <a:ea typeface="DejaVu Sans"/>
            <a:cs typeface="DejaVu Sans"/>
          </a:endParaRPr>
        </a:p>
      </dgm:t>
    </dgm:pt>
    <dgm:pt modelId="{75CCFBFE-9447-4AF0-8492-9EE64393FA78}" type="parTrans" cxnId="{790FF29D-AE75-4446-956E-F7488AF88472}">
      <dgm:prSet/>
      <dgm:spPr/>
      <dgm:t>
        <a:bodyPr/>
        <a:lstStyle/>
        <a:p>
          <a:endParaRPr lang="es-ES"/>
        </a:p>
      </dgm:t>
    </dgm:pt>
    <dgm:pt modelId="{734CF886-F9B6-452F-899B-C66B78A44215}" type="sibTrans" cxnId="{790FF29D-AE75-4446-956E-F7488AF88472}">
      <dgm:prSet/>
      <dgm:spPr/>
      <dgm:t>
        <a:bodyPr/>
        <a:lstStyle/>
        <a:p>
          <a:endParaRPr lang="es-ES"/>
        </a:p>
      </dgm:t>
    </dgm:pt>
    <dgm:pt modelId="{693460F2-B092-436D-9E82-0833A7E26FAA}">
      <dgm:prSet phldrT="[Texto]" custT="1"/>
      <dgm:spPr/>
      <dgm: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Barreras emocionales</a:t>
          </a:r>
        </a:p>
      </dgm:t>
    </dgm:pt>
    <dgm:pt modelId="{D6A75614-C38C-4D4F-A729-36F3879FB2CC}" type="parTrans" cxnId="{4A820F68-D150-442C-9F3E-4D4C60A02AA1}">
      <dgm:prSet/>
      <dgm:spPr/>
      <dgm:t>
        <a:bodyPr/>
        <a:lstStyle/>
        <a:p>
          <a:endParaRPr lang="es-ES"/>
        </a:p>
      </dgm:t>
    </dgm:pt>
    <dgm:pt modelId="{50D55042-C67A-465E-8737-8FA14F90BBE0}" type="sibTrans" cxnId="{4A820F68-D150-442C-9F3E-4D4C60A02AA1}">
      <dgm:prSet/>
      <dgm:spPr/>
      <dgm:t>
        <a:bodyPr/>
        <a:lstStyle/>
        <a:p>
          <a:endParaRPr lang="es-ES"/>
        </a:p>
      </dgm:t>
    </dgm:pt>
    <dgm:pt modelId="{AF600515-501F-4A5B-903A-B0F3C3E49720}" type="pres">
      <dgm:prSet presAssocID="{289AE186-DBD6-42D6-AD33-AB64502098DE}" presName="Name0" presStyleCnt="0">
        <dgm:presLayoutVars>
          <dgm:dir/>
          <dgm:resizeHandles val="exact"/>
        </dgm:presLayoutVars>
      </dgm:prSet>
      <dgm:spPr/>
    </dgm:pt>
    <dgm:pt modelId="{276146A2-1FC8-4914-8B83-16B44D23B794}" type="pres">
      <dgm:prSet presAssocID="{C044A783-1490-4AE7-A05C-FEF8EDAF7ED6}" presName="composite" presStyleCnt="0"/>
      <dgm:spPr/>
    </dgm:pt>
    <dgm:pt modelId="{EFBE38C2-639B-485F-B211-B95B06B5D84A}" type="pres">
      <dgm:prSet presAssocID="{C044A783-1490-4AE7-A05C-FEF8EDAF7ED6}" presName="rect1" presStyleLbl="trAlignAcc1" presStyleIdx="0" presStyleCnt="5" custLinFactNeighborX="-384" custLinFactNeighborY="-13289">
        <dgm:presLayoutVars>
          <dgm:bulletEnabled val="1"/>
        </dgm:presLayoutVars>
      </dgm:prSet>
      <dgm:spPr/>
    </dgm:pt>
    <dgm:pt modelId="{5F8D482E-0615-4F60-8083-428D89617D1F}" type="pres">
      <dgm:prSet presAssocID="{C044A783-1490-4AE7-A05C-FEF8EDAF7ED6}" presName="rect2" presStyleLbl="fgImgPlace1" presStyleIdx="0" presStyleCnt="5"/>
      <dgm:spPr>
        <a:blipFill rotWithShape="1">
          <a:blip xmlns:r="http://schemas.openxmlformats.org/officeDocument/2006/relationships" r:embed="rId1"/>
          <a:stretch>
            <a:fillRect/>
          </a:stretch>
        </a:blipFill>
      </dgm:spPr>
    </dgm:pt>
    <dgm:pt modelId="{DD01D83E-8DC4-4F37-A887-08081642BF03}" type="pres">
      <dgm:prSet presAssocID="{63BCCFBA-74B4-4D79-9ACB-ED3CC23FB574}" presName="sibTrans" presStyleCnt="0"/>
      <dgm:spPr/>
    </dgm:pt>
    <dgm:pt modelId="{3E207D76-9670-4A7F-A96B-AFD55814AEE7}" type="pres">
      <dgm:prSet presAssocID="{68C00DAD-6B73-446D-AB83-1C66531FF702}" presName="composite" presStyleCnt="0"/>
      <dgm:spPr/>
    </dgm:pt>
    <dgm:pt modelId="{6A08B2AF-2C67-4514-B146-84934D3C9A60}" type="pres">
      <dgm:prSet presAssocID="{68C00DAD-6B73-446D-AB83-1C66531FF702}" presName="rect1" presStyleLbl="trAlignAcc1" presStyleIdx="1" presStyleCnt="5">
        <dgm:presLayoutVars>
          <dgm:bulletEnabled val="1"/>
        </dgm:presLayoutVars>
      </dgm:prSet>
      <dgm:spPr/>
    </dgm:pt>
    <dgm:pt modelId="{4ECF0ADF-4F37-4A3D-9130-E9433059A692}" type="pres">
      <dgm:prSet presAssocID="{68C00DAD-6B73-446D-AB83-1C66531FF702}" presName="rect2" presStyleLbl="fgImgPlace1" presStyleIdx="1" presStyleCnt="5"/>
      <dgm:spPr>
        <a:blipFill rotWithShape="1">
          <a:blip xmlns:r="http://schemas.openxmlformats.org/officeDocument/2006/relationships" r:embed="rId2"/>
          <a:stretch>
            <a:fillRect/>
          </a:stretch>
        </a:blipFill>
      </dgm:spPr>
    </dgm:pt>
    <dgm:pt modelId="{971F9F05-AA98-4CA8-BACD-CD6D903D5376}" type="pres">
      <dgm:prSet presAssocID="{97924856-E16C-4CFE-8011-BAF9BFF43BC6}" presName="sibTrans" presStyleCnt="0"/>
      <dgm:spPr/>
    </dgm:pt>
    <dgm:pt modelId="{4B5E7568-BED8-439D-A4A9-3260CF0DC2AB}" type="pres">
      <dgm:prSet presAssocID="{03A6CBE5-4900-49EA-84BF-04D5851A86A0}" presName="composite" presStyleCnt="0"/>
      <dgm:spPr/>
    </dgm:pt>
    <dgm:pt modelId="{CE76FA2F-6B7F-4B89-862F-478CE5144BFA}" type="pres">
      <dgm:prSet presAssocID="{03A6CBE5-4900-49EA-84BF-04D5851A86A0}" presName="rect1" presStyleLbl="trAlignAcc1" presStyleIdx="2" presStyleCnt="5">
        <dgm:presLayoutVars>
          <dgm:bulletEnabled val="1"/>
        </dgm:presLayoutVars>
      </dgm:prSet>
      <dgm:spPr/>
    </dgm:pt>
    <dgm:pt modelId="{A53A1CA9-1256-436E-9D04-E024E379BE45}" type="pres">
      <dgm:prSet presAssocID="{03A6CBE5-4900-49EA-84BF-04D5851A86A0}" presName="rect2" presStyleLbl="fgImgPlace1" presStyleIdx="2" presStyleCnt="5"/>
      <dgm:spPr>
        <a:blipFill rotWithShape="1">
          <a:blip xmlns:r="http://schemas.openxmlformats.org/officeDocument/2006/relationships" r:embed="rId3"/>
          <a:stretch>
            <a:fillRect/>
          </a:stretch>
        </a:blipFill>
      </dgm:spPr>
    </dgm:pt>
    <dgm:pt modelId="{6DFAF1D3-445A-4F52-B633-F29107357E02}" type="pres">
      <dgm:prSet presAssocID="{C4E083B7-A618-4975-9359-3A5CE5E466B6}" presName="sibTrans" presStyleCnt="0"/>
      <dgm:spPr/>
    </dgm:pt>
    <dgm:pt modelId="{30754EE7-8C25-4172-AA9E-80387A39ADCE}" type="pres">
      <dgm:prSet presAssocID="{5D8C06A9-2B59-4E37-9B49-81A2299F9196}" presName="composite" presStyleCnt="0"/>
      <dgm:spPr/>
    </dgm:pt>
    <dgm:pt modelId="{5F7A3FA7-2C36-4C1F-996F-BCC12E305EA3}" type="pres">
      <dgm:prSet presAssocID="{5D8C06A9-2B59-4E37-9B49-81A2299F9196}" presName="rect1" presStyleLbl="trAlignAcc1" presStyleIdx="3" presStyleCnt="5">
        <dgm:presLayoutVars>
          <dgm:bulletEnabled val="1"/>
        </dgm:presLayoutVars>
      </dgm:prSet>
      <dgm:spPr/>
    </dgm:pt>
    <dgm:pt modelId="{1C1F2B57-EF08-4F31-884D-D2D97A61743C}" type="pres">
      <dgm:prSet presAssocID="{5D8C06A9-2B59-4E37-9B49-81A2299F9196}" presName="rect2" presStyleLbl="fgImgPlace1" presStyleIdx="3" presStyleCnt="5" custLinFactNeighborX="-1771" custLinFactNeighborY="-2028"/>
      <dgm:spPr>
        <a:blipFill>
          <a:blip xmlns:r="http://schemas.openxmlformats.org/officeDocument/2006/relationships" r:embed="rId4"/>
          <a:srcRect/>
          <a:stretch>
            <a:fillRect l="-23000" r="-23000"/>
          </a:stretch>
        </a:blipFill>
      </dgm:spPr>
    </dgm:pt>
    <dgm:pt modelId="{354C83C3-FF5C-4E4F-982C-588A63EB7EC1}" type="pres">
      <dgm:prSet presAssocID="{734CF886-F9B6-452F-899B-C66B78A44215}" presName="sibTrans" presStyleCnt="0"/>
      <dgm:spPr/>
    </dgm:pt>
    <dgm:pt modelId="{872FF1D6-55AD-4B8A-A284-40BAA1E5DBDA}" type="pres">
      <dgm:prSet presAssocID="{693460F2-B092-436D-9E82-0833A7E26FAA}" presName="composite" presStyleCnt="0"/>
      <dgm:spPr/>
    </dgm:pt>
    <dgm:pt modelId="{C46595C2-E892-46B4-AB63-2BE978E3824B}" type="pres">
      <dgm:prSet presAssocID="{693460F2-B092-436D-9E82-0833A7E26FAA}" presName="rect1" presStyleLbl="trAlignAcc1" presStyleIdx="4" presStyleCnt="5">
        <dgm:presLayoutVars>
          <dgm:bulletEnabled val="1"/>
        </dgm:presLayoutVars>
      </dgm:prSet>
      <dgm:spPr/>
    </dgm:pt>
    <dgm:pt modelId="{37CCC171-4D3D-4B68-B16C-26F2E1180D85}" type="pres">
      <dgm:prSet presAssocID="{693460F2-B092-436D-9E82-0833A7E26FAA}" presName="rect2" presStyleLbl="fgImgPlace1" presStyleIdx="4" presStyleCnt="5"/>
      <dgm:spPr/>
    </dgm:pt>
  </dgm:ptLst>
  <dgm:cxnLst>
    <dgm:cxn modelId="{C0143F3C-ECBC-4114-9A05-D7D0FF58DCBC}" type="presOf" srcId="{68C00DAD-6B73-446D-AB83-1C66531FF702}" destId="{6A08B2AF-2C67-4514-B146-84934D3C9A60}" srcOrd="0" destOrd="0" presId="urn:microsoft.com/office/officeart/2008/layout/PictureStrips"/>
    <dgm:cxn modelId="{4A820F68-D150-442C-9F3E-4D4C60A02AA1}" srcId="{289AE186-DBD6-42D6-AD33-AB64502098DE}" destId="{693460F2-B092-436D-9E82-0833A7E26FAA}" srcOrd="4" destOrd="0" parTransId="{D6A75614-C38C-4D4F-A729-36F3879FB2CC}" sibTransId="{50D55042-C67A-465E-8737-8FA14F90BBE0}"/>
    <dgm:cxn modelId="{AADA2A68-D1D5-4115-B5F9-D845739F0E30}" srcId="{289AE186-DBD6-42D6-AD33-AB64502098DE}" destId="{68C00DAD-6B73-446D-AB83-1C66531FF702}" srcOrd="1" destOrd="0" parTransId="{7B855FFC-D3FB-46BC-AA97-0E4341245D99}" sibTransId="{97924856-E16C-4CFE-8011-BAF9BFF43BC6}"/>
    <dgm:cxn modelId="{3EDEFC83-9309-4EE0-83A2-8CABE6EC5EA5}" srcId="{289AE186-DBD6-42D6-AD33-AB64502098DE}" destId="{C044A783-1490-4AE7-A05C-FEF8EDAF7ED6}" srcOrd="0" destOrd="0" parTransId="{9C6DFFA6-1BAD-4369-95DD-9DA6D83BD7DF}" sibTransId="{63BCCFBA-74B4-4D79-9ACB-ED3CC23FB574}"/>
    <dgm:cxn modelId="{57F0E78E-7C05-40FA-95E2-63F5F83D0907}" type="presOf" srcId="{03A6CBE5-4900-49EA-84BF-04D5851A86A0}" destId="{CE76FA2F-6B7F-4B89-862F-478CE5144BFA}" srcOrd="0" destOrd="0" presId="urn:microsoft.com/office/officeart/2008/layout/PictureStrips"/>
    <dgm:cxn modelId="{54BA4D9B-A0D1-409B-8209-6E3709170AC2}" type="presOf" srcId="{693460F2-B092-436D-9E82-0833A7E26FAA}" destId="{C46595C2-E892-46B4-AB63-2BE978E3824B}" srcOrd="0" destOrd="0" presId="urn:microsoft.com/office/officeart/2008/layout/PictureStrips"/>
    <dgm:cxn modelId="{790FF29D-AE75-4446-956E-F7488AF88472}" srcId="{289AE186-DBD6-42D6-AD33-AB64502098DE}" destId="{5D8C06A9-2B59-4E37-9B49-81A2299F9196}" srcOrd="3" destOrd="0" parTransId="{75CCFBFE-9447-4AF0-8492-9EE64393FA78}" sibTransId="{734CF886-F9B6-452F-899B-C66B78A44215}"/>
    <dgm:cxn modelId="{16749AAF-3493-424C-BF55-C5B160604EAB}" type="presOf" srcId="{C044A783-1490-4AE7-A05C-FEF8EDAF7ED6}" destId="{EFBE38C2-639B-485F-B211-B95B06B5D84A}" srcOrd="0" destOrd="0" presId="urn:microsoft.com/office/officeart/2008/layout/PictureStrips"/>
    <dgm:cxn modelId="{4B4F2DBE-5B15-42DA-82CE-1A39BDDD26F1}" type="presOf" srcId="{5D8C06A9-2B59-4E37-9B49-81A2299F9196}" destId="{5F7A3FA7-2C36-4C1F-996F-BCC12E305EA3}" srcOrd="0" destOrd="0" presId="urn:microsoft.com/office/officeart/2008/layout/PictureStrips"/>
    <dgm:cxn modelId="{36C436ED-E43B-4771-A926-A7DC318F8293}" srcId="{289AE186-DBD6-42D6-AD33-AB64502098DE}" destId="{03A6CBE5-4900-49EA-84BF-04D5851A86A0}" srcOrd="2" destOrd="0" parTransId="{8C0B7703-F6FB-42DB-B301-50510A938200}" sibTransId="{C4E083B7-A618-4975-9359-3A5CE5E466B6}"/>
    <dgm:cxn modelId="{2DB2B4F3-3B32-4471-95D1-C3BBD973E219}" type="presOf" srcId="{289AE186-DBD6-42D6-AD33-AB64502098DE}" destId="{AF600515-501F-4A5B-903A-B0F3C3E49720}" srcOrd="0" destOrd="0" presId="urn:microsoft.com/office/officeart/2008/layout/PictureStrips"/>
    <dgm:cxn modelId="{1A58A582-142C-4180-945F-8DB6F0AF0627}" type="presParOf" srcId="{AF600515-501F-4A5B-903A-B0F3C3E49720}" destId="{276146A2-1FC8-4914-8B83-16B44D23B794}" srcOrd="0" destOrd="0" presId="urn:microsoft.com/office/officeart/2008/layout/PictureStrips"/>
    <dgm:cxn modelId="{1FB09722-9816-491C-9E79-61F4C8E5F409}" type="presParOf" srcId="{276146A2-1FC8-4914-8B83-16B44D23B794}" destId="{EFBE38C2-639B-485F-B211-B95B06B5D84A}" srcOrd="0" destOrd="0" presId="urn:microsoft.com/office/officeart/2008/layout/PictureStrips"/>
    <dgm:cxn modelId="{02849DDF-04A8-451C-9E67-45C65D7B43AA}" type="presParOf" srcId="{276146A2-1FC8-4914-8B83-16B44D23B794}" destId="{5F8D482E-0615-4F60-8083-428D89617D1F}" srcOrd="1" destOrd="0" presId="urn:microsoft.com/office/officeart/2008/layout/PictureStrips"/>
    <dgm:cxn modelId="{0F15A6B0-FC8C-484B-B683-1C4AE60AF520}" type="presParOf" srcId="{AF600515-501F-4A5B-903A-B0F3C3E49720}" destId="{DD01D83E-8DC4-4F37-A887-08081642BF03}" srcOrd="1" destOrd="0" presId="urn:microsoft.com/office/officeart/2008/layout/PictureStrips"/>
    <dgm:cxn modelId="{86094AC5-F006-4F14-A2B1-01D1BDB76F1E}" type="presParOf" srcId="{AF600515-501F-4A5B-903A-B0F3C3E49720}" destId="{3E207D76-9670-4A7F-A96B-AFD55814AEE7}" srcOrd="2" destOrd="0" presId="urn:microsoft.com/office/officeart/2008/layout/PictureStrips"/>
    <dgm:cxn modelId="{B09C77F6-24E0-482D-AA8F-E15DBDA5F4A2}" type="presParOf" srcId="{3E207D76-9670-4A7F-A96B-AFD55814AEE7}" destId="{6A08B2AF-2C67-4514-B146-84934D3C9A60}" srcOrd="0" destOrd="0" presId="urn:microsoft.com/office/officeart/2008/layout/PictureStrips"/>
    <dgm:cxn modelId="{9093E226-C3D6-4561-84F3-8993A23F98CF}" type="presParOf" srcId="{3E207D76-9670-4A7F-A96B-AFD55814AEE7}" destId="{4ECF0ADF-4F37-4A3D-9130-E9433059A692}" srcOrd="1" destOrd="0" presId="urn:microsoft.com/office/officeart/2008/layout/PictureStrips"/>
    <dgm:cxn modelId="{3902C2FD-8806-4930-9197-0A481B835FB2}" type="presParOf" srcId="{AF600515-501F-4A5B-903A-B0F3C3E49720}" destId="{971F9F05-AA98-4CA8-BACD-CD6D903D5376}" srcOrd="3" destOrd="0" presId="urn:microsoft.com/office/officeart/2008/layout/PictureStrips"/>
    <dgm:cxn modelId="{BE6C3903-93C1-414F-9E88-604BF54A7DEA}" type="presParOf" srcId="{AF600515-501F-4A5B-903A-B0F3C3E49720}" destId="{4B5E7568-BED8-439D-A4A9-3260CF0DC2AB}" srcOrd="4" destOrd="0" presId="urn:microsoft.com/office/officeart/2008/layout/PictureStrips"/>
    <dgm:cxn modelId="{705E1405-BCB5-4294-97CE-745A6FB4F183}" type="presParOf" srcId="{4B5E7568-BED8-439D-A4A9-3260CF0DC2AB}" destId="{CE76FA2F-6B7F-4B89-862F-478CE5144BFA}" srcOrd="0" destOrd="0" presId="urn:microsoft.com/office/officeart/2008/layout/PictureStrips"/>
    <dgm:cxn modelId="{0CCBB818-45FA-4997-BA58-17B2B2D7B2B4}" type="presParOf" srcId="{4B5E7568-BED8-439D-A4A9-3260CF0DC2AB}" destId="{A53A1CA9-1256-436E-9D04-E024E379BE45}" srcOrd="1" destOrd="0" presId="urn:microsoft.com/office/officeart/2008/layout/PictureStrips"/>
    <dgm:cxn modelId="{B7AA49A7-BB11-4C2E-AC38-279339500A4A}" type="presParOf" srcId="{AF600515-501F-4A5B-903A-B0F3C3E49720}" destId="{6DFAF1D3-445A-4F52-B633-F29107357E02}" srcOrd="5" destOrd="0" presId="urn:microsoft.com/office/officeart/2008/layout/PictureStrips"/>
    <dgm:cxn modelId="{7645A07A-C280-4D51-BBFB-B744913DECEE}" type="presParOf" srcId="{AF600515-501F-4A5B-903A-B0F3C3E49720}" destId="{30754EE7-8C25-4172-AA9E-80387A39ADCE}" srcOrd="6" destOrd="0" presId="urn:microsoft.com/office/officeart/2008/layout/PictureStrips"/>
    <dgm:cxn modelId="{9D7EDDAA-38FE-4116-BF60-398CF3CB59F3}" type="presParOf" srcId="{30754EE7-8C25-4172-AA9E-80387A39ADCE}" destId="{5F7A3FA7-2C36-4C1F-996F-BCC12E305EA3}" srcOrd="0" destOrd="0" presId="urn:microsoft.com/office/officeart/2008/layout/PictureStrips"/>
    <dgm:cxn modelId="{5262AA41-F310-4AAE-9EBD-9F51EF94AFDA}" type="presParOf" srcId="{30754EE7-8C25-4172-AA9E-80387A39ADCE}" destId="{1C1F2B57-EF08-4F31-884D-D2D97A61743C}" srcOrd="1" destOrd="0" presId="urn:microsoft.com/office/officeart/2008/layout/PictureStrips"/>
    <dgm:cxn modelId="{B726AB84-5DFF-4D68-AEEA-E0B3FAB8DDE8}" type="presParOf" srcId="{AF600515-501F-4A5B-903A-B0F3C3E49720}" destId="{354C83C3-FF5C-4E4F-982C-588A63EB7EC1}" srcOrd="7" destOrd="0" presId="urn:microsoft.com/office/officeart/2008/layout/PictureStrips"/>
    <dgm:cxn modelId="{53EEB2EF-DA02-46E5-AE58-B784D779FA1D}" type="presParOf" srcId="{AF600515-501F-4A5B-903A-B0F3C3E49720}" destId="{872FF1D6-55AD-4B8A-A284-40BAA1E5DBDA}" srcOrd="8" destOrd="0" presId="urn:microsoft.com/office/officeart/2008/layout/PictureStrips"/>
    <dgm:cxn modelId="{16EA01C0-9D7C-4006-BEC1-B4331C1B1057}" type="presParOf" srcId="{872FF1D6-55AD-4B8A-A284-40BAA1E5DBDA}" destId="{C46595C2-E892-46B4-AB63-2BE978E3824B}" srcOrd="0" destOrd="0" presId="urn:microsoft.com/office/officeart/2008/layout/PictureStrips"/>
    <dgm:cxn modelId="{1F16F1F0-6902-4FB5-800A-4D8420441BB8}" type="presParOf" srcId="{872FF1D6-55AD-4B8A-A284-40BAA1E5DBDA}" destId="{37CCC171-4D3D-4B68-B16C-26F2E1180D85}"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9AE186-DBD6-42D6-AD33-AB64502098D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C044A783-1490-4AE7-A05C-FEF8EDAF7ED6}">
      <dgm:prSet phldrT="[Texto]" custT="1"/>
      <dgm:spPr/>
      <dgm: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Accesibilidad física</a:t>
          </a:r>
        </a:p>
      </dgm:t>
    </dgm:pt>
    <dgm:pt modelId="{9C6DFFA6-1BAD-4369-95DD-9DA6D83BD7DF}" type="parTrans" cxnId="{3EDEFC83-9309-4EE0-83A2-8CABE6EC5EA5}">
      <dgm:prSet/>
      <dgm:spPr/>
      <dgm:t>
        <a:bodyPr/>
        <a:lstStyle/>
        <a:p>
          <a:endParaRPr lang="es-ES"/>
        </a:p>
      </dgm:t>
    </dgm:pt>
    <dgm:pt modelId="{63BCCFBA-74B4-4D79-9ACB-ED3CC23FB574}" type="sibTrans" cxnId="{3EDEFC83-9309-4EE0-83A2-8CABE6EC5EA5}">
      <dgm:prSet/>
      <dgm:spPr/>
      <dgm:t>
        <a:bodyPr/>
        <a:lstStyle/>
        <a:p>
          <a:endParaRPr lang="es-ES"/>
        </a:p>
      </dgm:t>
    </dgm:pt>
    <dgm:pt modelId="{68C00DAD-6B73-446D-AB83-1C66531FF702}">
      <dgm:prSet phldrT="[Texto]" custT="1"/>
      <dgm:spPr/>
      <dgm:t>
        <a:bodyPr/>
        <a:lstStyle/>
        <a:p>
          <a:pPr marL="0" lvl="0" indent="0" algn="l" defTabSz="1066800">
            <a:lnSpc>
              <a:spcPct val="90000"/>
            </a:lnSpc>
            <a:spcBef>
              <a:spcPct val="0"/>
            </a:spcBef>
            <a:spcAft>
              <a:spcPct val="35000"/>
            </a:spcAft>
            <a:buNone/>
          </a:pPr>
          <a:r>
            <a:rPr lang="es-ES" sz="2000" b="1" kern="1200">
              <a:solidFill>
                <a:prstClr val="black"/>
              </a:solidFill>
              <a:latin typeface="Comic Sans MS" panose="030F0702030302020204" pitchFamily="66" charset="0"/>
              <a:ea typeface="DejaVu Sans"/>
              <a:cs typeface="DejaVu Sans"/>
            </a:rPr>
            <a:t>Accesibilidad sensorial</a:t>
          </a:r>
          <a:endParaRPr lang="es-ES" sz="2000" b="1" kern="1200" dirty="0">
            <a:solidFill>
              <a:prstClr val="black"/>
            </a:solidFill>
            <a:latin typeface="Comic Sans MS" panose="030F0702030302020204" pitchFamily="66" charset="0"/>
            <a:ea typeface="DejaVu Sans"/>
            <a:cs typeface="DejaVu Sans"/>
          </a:endParaRPr>
        </a:p>
      </dgm:t>
    </dgm:pt>
    <dgm:pt modelId="{7B855FFC-D3FB-46BC-AA97-0E4341245D99}" type="parTrans" cxnId="{AADA2A68-D1D5-4115-B5F9-D845739F0E30}">
      <dgm:prSet/>
      <dgm:spPr/>
      <dgm:t>
        <a:bodyPr/>
        <a:lstStyle/>
        <a:p>
          <a:endParaRPr lang="es-ES"/>
        </a:p>
      </dgm:t>
    </dgm:pt>
    <dgm:pt modelId="{97924856-E16C-4CFE-8011-BAF9BFF43BC6}" type="sibTrans" cxnId="{AADA2A68-D1D5-4115-B5F9-D845739F0E30}">
      <dgm:prSet/>
      <dgm:spPr/>
      <dgm:t>
        <a:bodyPr/>
        <a:lstStyle/>
        <a:p>
          <a:endParaRPr lang="es-ES"/>
        </a:p>
      </dgm:t>
    </dgm:pt>
    <dgm:pt modelId="{03A6CBE5-4900-49EA-84BF-04D5851A86A0}">
      <dgm:prSet phldrT="[Texto]" custT="1"/>
      <dgm:spPr/>
      <dgm: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Accesibilidad cognitiva</a:t>
          </a:r>
        </a:p>
      </dgm:t>
    </dgm:pt>
    <dgm:pt modelId="{8C0B7703-F6FB-42DB-B301-50510A938200}" type="parTrans" cxnId="{36C436ED-E43B-4771-A926-A7DC318F8293}">
      <dgm:prSet/>
      <dgm:spPr/>
      <dgm:t>
        <a:bodyPr/>
        <a:lstStyle/>
        <a:p>
          <a:endParaRPr lang="es-ES"/>
        </a:p>
      </dgm:t>
    </dgm:pt>
    <dgm:pt modelId="{C4E083B7-A618-4975-9359-3A5CE5E466B6}" type="sibTrans" cxnId="{36C436ED-E43B-4771-A926-A7DC318F8293}">
      <dgm:prSet/>
      <dgm:spPr/>
      <dgm:t>
        <a:bodyPr/>
        <a:lstStyle/>
        <a:p>
          <a:endParaRPr lang="es-ES"/>
        </a:p>
      </dgm:t>
    </dgm:pt>
    <dgm:pt modelId="{78F17BFF-92E6-4010-B3D7-50FD531F4768}">
      <dgm:prSet phldrT="[Texto]" custT="1"/>
      <dgm:spPr/>
      <dgm: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Accesibilidad emocional</a:t>
          </a:r>
        </a:p>
      </dgm:t>
    </dgm:pt>
    <dgm:pt modelId="{8411C9BF-80FE-45AC-8F26-D599C1E9DF46}" type="parTrans" cxnId="{EDB23E42-2C8A-4016-B26C-1EDCB01D9968}">
      <dgm:prSet/>
      <dgm:spPr/>
      <dgm:t>
        <a:bodyPr/>
        <a:lstStyle/>
        <a:p>
          <a:endParaRPr lang="es-ES"/>
        </a:p>
      </dgm:t>
    </dgm:pt>
    <dgm:pt modelId="{9BA6EBEB-92F1-4A65-8E35-D70DD0A69016}" type="sibTrans" cxnId="{EDB23E42-2C8A-4016-B26C-1EDCB01D9968}">
      <dgm:prSet/>
      <dgm:spPr/>
      <dgm:t>
        <a:bodyPr/>
        <a:lstStyle/>
        <a:p>
          <a:endParaRPr lang="es-ES"/>
        </a:p>
      </dgm:t>
    </dgm:pt>
    <dgm:pt modelId="{1B96D8C9-8BFF-470D-85FF-D481C42C92AF}">
      <dgm:prSet phldrT="[Texto]" custT="1"/>
      <dgm:spPr/>
      <dgm:t>
        <a:bodyPr/>
        <a:lstStyle/>
        <a:p>
          <a:pPr marL="0" lvl="0" indent="0" algn="l" defTabSz="1066800">
            <a:lnSpc>
              <a:spcPct val="90000"/>
            </a:lnSpc>
            <a:spcBef>
              <a:spcPct val="0"/>
            </a:spcBef>
            <a:spcAft>
              <a:spcPct val="35000"/>
            </a:spcAft>
            <a:buNone/>
          </a:pPr>
          <a:r>
            <a:rPr lang="es-ES" sz="2000" b="1" kern="1200">
              <a:solidFill>
                <a:prstClr val="black"/>
              </a:solidFill>
              <a:latin typeface="Comic Sans MS" panose="030F0702030302020204" pitchFamily="66" charset="0"/>
              <a:ea typeface="DejaVu Sans"/>
              <a:cs typeface="DejaVu Sans"/>
            </a:rPr>
            <a:t>Accesibilidad comunicativa</a:t>
          </a:r>
          <a:endParaRPr lang="es-ES" sz="2000" b="1" kern="1200" dirty="0">
            <a:solidFill>
              <a:prstClr val="black"/>
            </a:solidFill>
            <a:latin typeface="Comic Sans MS" panose="030F0702030302020204" pitchFamily="66" charset="0"/>
            <a:ea typeface="DejaVu Sans"/>
            <a:cs typeface="DejaVu Sans"/>
          </a:endParaRPr>
        </a:p>
      </dgm:t>
    </dgm:pt>
    <dgm:pt modelId="{07D1ED8B-737E-4FAA-B04B-841345A42B99}" type="parTrans" cxnId="{84382F83-7508-4712-AFE0-78E460A2B55C}">
      <dgm:prSet/>
      <dgm:spPr/>
      <dgm:t>
        <a:bodyPr/>
        <a:lstStyle/>
        <a:p>
          <a:endParaRPr lang="es-ES"/>
        </a:p>
      </dgm:t>
    </dgm:pt>
    <dgm:pt modelId="{D0A32196-C248-4D7B-86DD-0CE94AB1CC7D}" type="sibTrans" cxnId="{84382F83-7508-4712-AFE0-78E460A2B55C}">
      <dgm:prSet/>
      <dgm:spPr/>
      <dgm:t>
        <a:bodyPr/>
        <a:lstStyle/>
        <a:p>
          <a:endParaRPr lang="es-ES"/>
        </a:p>
      </dgm:t>
    </dgm:pt>
    <dgm:pt modelId="{AF600515-501F-4A5B-903A-B0F3C3E49720}" type="pres">
      <dgm:prSet presAssocID="{289AE186-DBD6-42D6-AD33-AB64502098DE}" presName="Name0" presStyleCnt="0">
        <dgm:presLayoutVars>
          <dgm:dir/>
          <dgm:resizeHandles val="exact"/>
        </dgm:presLayoutVars>
      </dgm:prSet>
      <dgm:spPr/>
    </dgm:pt>
    <dgm:pt modelId="{276146A2-1FC8-4914-8B83-16B44D23B794}" type="pres">
      <dgm:prSet presAssocID="{C044A783-1490-4AE7-A05C-FEF8EDAF7ED6}" presName="composite" presStyleCnt="0"/>
      <dgm:spPr/>
    </dgm:pt>
    <dgm:pt modelId="{EFBE38C2-639B-485F-B211-B95B06B5D84A}" type="pres">
      <dgm:prSet presAssocID="{C044A783-1490-4AE7-A05C-FEF8EDAF7ED6}" presName="rect1" presStyleLbl="trAlignAcc1" presStyleIdx="0" presStyleCnt="5">
        <dgm:presLayoutVars>
          <dgm:bulletEnabled val="1"/>
        </dgm:presLayoutVars>
      </dgm:prSet>
      <dgm:spPr/>
    </dgm:pt>
    <dgm:pt modelId="{5F8D482E-0615-4F60-8083-428D89617D1F}" type="pres">
      <dgm:prSet presAssocID="{C044A783-1490-4AE7-A05C-FEF8EDAF7ED6}" presName="rect2" presStyleLbl="fgImgPlace1" presStyleIdx="0" presStyleCnt="5"/>
      <dgm:spPr>
        <a:blipFill rotWithShape="1">
          <a:blip xmlns:r="http://schemas.openxmlformats.org/officeDocument/2006/relationships" r:embed="rId1"/>
          <a:stretch>
            <a:fillRect/>
          </a:stretch>
        </a:blipFill>
      </dgm:spPr>
    </dgm:pt>
    <dgm:pt modelId="{DD01D83E-8DC4-4F37-A887-08081642BF03}" type="pres">
      <dgm:prSet presAssocID="{63BCCFBA-74B4-4D79-9ACB-ED3CC23FB574}" presName="sibTrans" presStyleCnt="0"/>
      <dgm:spPr/>
    </dgm:pt>
    <dgm:pt modelId="{3E207D76-9670-4A7F-A96B-AFD55814AEE7}" type="pres">
      <dgm:prSet presAssocID="{68C00DAD-6B73-446D-AB83-1C66531FF702}" presName="composite" presStyleCnt="0"/>
      <dgm:spPr/>
    </dgm:pt>
    <dgm:pt modelId="{6A08B2AF-2C67-4514-B146-84934D3C9A60}" type="pres">
      <dgm:prSet presAssocID="{68C00DAD-6B73-446D-AB83-1C66531FF702}" presName="rect1" presStyleLbl="trAlignAcc1" presStyleIdx="1" presStyleCnt="5">
        <dgm:presLayoutVars>
          <dgm:bulletEnabled val="1"/>
        </dgm:presLayoutVars>
      </dgm:prSet>
      <dgm:spPr/>
    </dgm:pt>
    <dgm:pt modelId="{4ECF0ADF-4F37-4A3D-9130-E9433059A692}" type="pres">
      <dgm:prSet presAssocID="{68C00DAD-6B73-446D-AB83-1C66531FF702}" presName="rect2" presStyleLbl="fgImgPlace1" presStyleIdx="1" presStyleCnt="5"/>
      <dgm:spPr>
        <a:blipFill rotWithShape="1">
          <a:blip xmlns:r="http://schemas.openxmlformats.org/officeDocument/2006/relationships" r:embed="rId2"/>
          <a:stretch>
            <a:fillRect/>
          </a:stretch>
        </a:blipFill>
      </dgm:spPr>
    </dgm:pt>
    <dgm:pt modelId="{971F9F05-AA98-4CA8-BACD-CD6D903D5376}" type="pres">
      <dgm:prSet presAssocID="{97924856-E16C-4CFE-8011-BAF9BFF43BC6}" presName="sibTrans" presStyleCnt="0"/>
      <dgm:spPr/>
    </dgm:pt>
    <dgm:pt modelId="{4B5E7568-BED8-439D-A4A9-3260CF0DC2AB}" type="pres">
      <dgm:prSet presAssocID="{03A6CBE5-4900-49EA-84BF-04D5851A86A0}" presName="composite" presStyleCnt="0"/>
      <dgm:spPr/>
    </dgm:pt>
    <dgm:pt modelId="{CE76FA2F-6B7F-4B89-862F-478CE5144BFA}" type="pres">
      <dgm:prSet presAssocID="{03A6CBE5-4900-49EA-84BF-04D5851A86A0}" presName="rect1" presStyleLbl="trAlignAcc1" presStyleIdx="2" presStyleCnt="5">
        <dgm:presLayoutVars>
          <dgm:bulletEnabled val="1"/>
        </dgm:presLayoutVars>
      </dgm:prSet>
      <dgm:spPr/>
    </dgm:pt>
    <dgm:pt modelId="{A53A1CA9-1256-436E-9D04-E024E379BE45}" type="pres">
      <dgm:prSet presAssocID="{03A6CBE5-4900-49EA-84BF-04D5851A86A0}" presName="rect2" presStyleLbl="fgImgPlace1" presStyleIdx="2" presStyleCnt="5"/>
      <dgm:spPr>
        <a:blipFill rotWithShape="1">
          <a:blip xmlns:r="http://schemas.openxmlformats.org/officeDocument/2006/relationships" r:embed="rId3"/>
          <a:stretch>
            <a:fillRect/>
          </a:stretch>
        </a:blipFill>
      </dgm:spPr>
    </dgm:pt>
    <dgm:pt modelId="{CBF4E4B4-B8AB-46C6-8C1B-1E87A5F33E3A}" type="pres">
      <dgm:prSet presAssocID="{C4E083B7-A618-4975-9359-3A5CE5E466B6}" presName="sibTrans" presStyleCnt="0"/>
      <dgm:spPr/>
    </dgm:pt>
    <dgm:pt modelId="{59C52A67-E4B6-47E8-AD0C-67E24FDE4DE6}" type="pres">
      <dgm:prSet presAssocID="{1B96D8C9-8BFF-470D-85FF-D481C42C92AF}" presName="composite" presStyleCnt="0"/>
      <dgm:spPr/>
    </dgm:pt>
    <dgm:pt modelId="{C6DCC711-DBED-4651-9470-5F55021A7711}" type="pres">
      <dgm:prSet presAssocID="{1B96D8C9-8BFF-470D-85FF-D481C42C92AF}" presName="rect1" presStyleLbl="trAlignAcc1" presStyleIdx="3" presStyleCnt="5">
        <dgm:presLayoutVars>
          <dgm:bulletEnabled val="1"/>
        </dgm:presLayoutVars>
      </dgm:prSet>
      <dgm:spPr/>
    </dgm:pt>
    <dgm:pt modelId="{CDCE4263-EF5F-4835-B16E-61125D492EDA}" type="pres">
      <dgm:prSet presAssocID="{1B96D8C9-8BFF-470D-85FF-D481C42C92AF}" presName="rect2" presStyleLbl="fgImgPlace1" presStyleIdx="3" presStyleCnt="5"/>
      <dgm:spPr>
        <a:blipFill>
          <a:blip xmlns:r="http://schemas.openxmlformats.org/officeDocument/2006/relationships" r:embed="rId4"/>
          <a:srcRect/>
          <a:stretch>
            <a:fillRect l="-25000" r="-25000"/>
          </a:stretch>
        </a:blipFill>
      </dgm:spPr>
    </dgm:pt>
    <dgm:pt modelId="{B5D0FDAC-543C-4140-815B-2D41D8196391}" type="pres">
      <dgm:prSet presAssocID="{D0A32196-C248-4D7B-86DD-0CE94AB1CC7D}" presName="sibTrans" presStyleCnt="0"/>
      <dgm:spPr/>
    </dgm:pt>
    <dgm:pt modelId="{C2F81FC5-91C0-4711-8625-3C616541D961}" type="pres">
      <dgm:prSet presAssocID="{78F17BFF-92E6-4010-B3D7-50FD531F4768}" presName="composite" presStyleCnt="0"/>
      <dgm:spPr/>
    </dgm:pt>
    <dgm:pt modelId="{C5C3D6A3-DF3F-400B-9F26-C23A330E9F7A}" type="pres">
      <dgm:prSet presAssocID="{78F17BFF-92E6-4010-B3D7-50FD531F4768}" presName="rect1" presStyleLbl="trAlignAcc1" presStyleIdx="4" presStyleCnt="5">
        <dgm:presLayoutVars>
          <dgm:bulletEnabled val="1"/>
        </dgm:presLayoutVars>
      </dgm:prSet>
      <dgm:spPr/>
    </dgm:pt>
    <dgm:pt modelId="{6D19736F-1CDD-46BE-AF5C-91AFCD00F416}" type="pres">
      <dgm:prSet presAssocID="{78F17BFF-92E6-4010-B3D7-50FD531F4768}" presName="rect2" presStyleLbl="fgImgPlace1" presStyleIdx="4" presStyleCnt="5"/>
      <dgm:spPr>
        <a:blipFill>
          <a:blip xmlns:r="http://schemas.openxmlformats.org/officeDocument/2006/relationships" r:embed="rId5"/>
          <a:srcRect/>
          <a:stretch>
            <a:fillRect l="-25000" r="-25000"/>
          </a:stretch>
        </a:blipFill>
      </dgm:spPr>
    </dgm:pt>
  </dgm:ptLst>
  <dgm:cxnLst>
    <dgm:cxn modelId="{EDB23E42-2C8A-4016-B26C-1EDCB01D9968}" srcId="{289AE186-DBD6-42D6-AD33-AB64502098DE}" destId="{78F17BFF-92E6-4010-B3D7-50FD531F4768}" srcOrd="4" destOrd="0" parTransId="{8411C9BF-80FE-45AC-8F26-D599C1E9DF46}" sibTransId="{9BA6EBEB-92F1-4A65-8E35-D70DD0A69016}"/>
    <dgm:cxn modelId="{AADA2A68-D1D5-4115-B5F9-D845739F0E30}" srcId="{289AE186-DBD6-42D6-AD33-AB64502098DE}" destId="{68C00DAD-6B73-446D-AB83-1C66531FF702}" srcOrd="1" destOrd="0" parTransId="{7B855FFC-D3FB-46BC-AA97-0E4341245D99}" sibTransId="{97924856-E16C-4CFE-8011-BAF9BFF43BC6}"/>
    <dgm:cxn modelId="{84382F83-7508-4712-AFE0-78E460A2B55C}" srcId="{289AE186-DBD6-42D6-AD33-AB64502098DE}" destId="{1B96D8C9-8BFF-470D-85FF-D481C42C92AF}" srcOrd="3" destOrd="0" parTransId="{07D1ED8B-737E-4FAA-B04B-841345A42B99}" sibTransId="{D0A32196-C248-4D7B-86DD-0CE94AB1CC7D}"/>
    <dgm:cxn modelId="{3EDEFC83-9309-4EE0-83A2-8CABE6EC5EA5}" srcId="{289AE186-DBD6-42D6-AD33-AB64502098DE}" destId="{C044A783-1490-4AE7-A05C-FEF8EDAF7ED6}" srcOrd="0" destOrd="0" parTransId="{9C6DFFA6-1BAD-4369-95DD-9DA6D83BD7DF}" sibTransId="{63BCCFBA-74B4-4D79-9ACB-ED3CC23FB574}"/>
    <dgm:cxn modelId="{7A90BFA1-C941-4ED3-BACA-31AFD5571EA4}" type="presOf" srcId="{C044A783-1490-4AE7-A05C-FEF8EDAF7ED6}" destId="{EFBE38C2-639B-485F-B211-B95B06B5D84A}" srcOrd="0" destOrd="0" presId="urn:microsoft.com/office/officeart/2008/layout/PictureStrips"/>
    <dgm:cxn modelId="{E2F755C6-4A63-4A98-A2FA-9A042030DC78}" type="presOf" srcId="{289AE186-DBD6-42D6-AD33-AB64502098DE}" destId="{AF600515-501F-4A5B-903A-B0F3C3E49720}" srcOrd="0" destOrd="0" presId="urn:microsoft.com/office/officeart/2008/layout/PictureStrips"/>
    <dgm:cxn modelId="{D40D0ED1-3FFB-44A8-AA46-AA822D27441F}" type="presOf" srcId="{03A6CBE5-4900-49EA-84BF-04D5851A86A0}" destId="{CE76FA2F-6B7F-4B89-862F-478CE5144BFA}" srcOrd="0" destOrd="0" presId="urn:microsoft.com/office/officeart/2008/layout/PictureStrips"/>
    <dgm:cxn modelId="{51E3D6D2-1886-42F0-B38B-B73D70CE79D1}" type="presOf" srcId="{1B96D8C9-8BFF-470D-85FF-D481C42C92AF}" destId="{C6DCC711-DBED-4651-9470-5F55021A7711}" srcOrd="0" destOrd="0" presId="urn:microsoft.com/office/officeart/2008/layout/PictureStrips"/>
    <dgm:cxn modelId="{CADC96D8-479D-43E3-B7DE-E45C46D4513F}" type="presOf" srcId="{78F17BFF-92E6-4010-B3D7-50FD531F4768}" destId="{C5C3D6A3-DF3F-400B-9F26-C23A330E9F7A}" srcOrd="0" destOrd="0" presId="urn:microsoft.com/office/officeart/2008/layout/PictureStrips"/>
    <dgm:cxn modelId="{E08D1AE9-FC2B-4744-AB08-EACA138E873A}" type="presOf" srcId="{68C00DAD-6B73-446D-AB83-1C66531FF702}" destId="{6A08B2AF-2C67-4514-B146-84934D3C9A60}" srcOrd="0" destOrd="0" presId="urn:microsoft.com/office/officeart/2008/layout/PictureStrips"/>
    <dgm:cxn modelId="{36C436ED-E43B-4771-A926-A7DC318F8293}" srcId="{289AE186-DBD6-42D6-AD33-AB64502098DE}" destId="{03A6CBE5-4900-49EA-84BF-04D5851A86A0}" srcOrd="2" destOrd="0" parTransId="{8C0B7703-F6FB-42DB-B301-50510A938200}" sibTransId="{C4E083B7-A618-4975-9359-3A5CE5E466B6}"/>
    <dgm:cxn modelId="{863A65BE-9F75-4975-B466-9CCBE75BC242}" type="presParOf" srcId="{AF600515-501F-4A5B-903A-B0F3C3E49720}" destId="{276146A2-1FC8-4914-8B83-16B44D23B794}" srcOrd="0" destOrd="0" presId="urn:microsoft.com/office/officeart/2008/layout/PictureStrips"/>
    <dgm:cxn modelId="{1F3B541F-863D-4BF9-8C18-62E389D4C187}" type="presParOf" srcId="{276146A2-1FC8-4914-8B83-16B44D23B794}" destId="{EFBE38C2-639B-485F-B211-B95B06B5D84A}" srcOrd="0" destOrd="0" presId="urn:microsoft.com/office/officeart/2008/layout/PictureStrips"/>
    <dgm:cxn modelId="{D7A2C3E1-D782-49C4-A93F-2C338C56246E}" type="presParOf" srcId="{276146A2-1FC8-4914-8B83-16B44D23B794}" destId="{5F8D482E-0615-4F60-8083-428D89617D1F}" srcOrd="1" destOrd="0" presId="urn:microsoft.com/office/officeart/2008/layout/PictureStrips"/>
    <dgm:cxn modelId="{FD33407F-4ED2-42F0-9086-6CF9812BBFC7}" type="presParOf" srcId="{AF600515-501F-4A5B-903A-B0F3C3E49720}" destId="{DD01D83E-8DC4-4F37-A887-08081642BF03}" srcOrd="1" destOrd="0" presId="urn:microsoft.com/office/officeart/2008/layout/PictureStrips"/>
    <dgm:cxn modelId="{D76CA531-5C01-4677-972E-51A5A93EDEE5}" type="presParOf" srcId="{AF600515-501F-4A5B-903A-B0F3C3E49720}" destId="{3E207D76-9670-4A7F-A96B-AFD55814AEE7}" srcOrd="2" destOrd="0" presId="urn:microsoft.com/office/officeart/2008/layout/PictureStrips"/>
    <dgm:cxn modelId="{B92D97FF-967D-494B-A61B-2356D13F25CD}" type="presParOf" srcId="{3E207D76-9670-4A7F-A96B-AFD55814AEE7}" destId="{6A08B2AF-2C67-4514-B146-84934D3C9A60}" srcOrd="0" destOrd="0" presId="urn:microsoft.com/office/officeart/2008/layout/PictureStrips"/>
    <dgm:cxn modelId="{49DB68CA-9CA1-4695-9E3A-4A26FB52554A}" type="presParOf" srcId="{3E207D76-9670-4A7F-A96B-AFD55814AEE7}" destId="{4ECF0ADF-4F37-4A3D-9130-E9433059A692}" srcOrd="1" destOrd="0" presId="urn:microsoft.com/office/officeart/2008/layout/PictureStrips"/>
    <dgm:cxn modelId="{81F7430C-CF76-4DD3-8A09-D9D5D209FF4C}" type="presParOf" srcId="{AF600515-501F-4A5B-903A-B0F3C3E49720}" destId="{971F9F05-AA98-4CA8-BACD-CD6D903D5376}" srcOrd="3" destOrd="0" presId="urn:microsoft.com/office/officeart/2008/layout/PictureStrips"/>
    <dgm:cxn modelId="{40A25601-7E18-4BF2-80AA-EE0880512139}" type="presParOf" srcId="{AF600515-501F-4A5B-903A-B0F3C3E49720}" destId="{4B5E7568-BED8-439D-A4A9-3260CF0DC2AB}" srcOrd="4" destOrd="0" presId="urn:microsoft.com/office/officeart/2008/layout/PictureStrips"/>
    <dgm:cxn modelId="{9B00576C-FC24-485E-96E3-C850411DACC4}" type="presParOf" srcId="{4B5E7568-BED8-439D-A4A9-3260CF0DC2AB}" destId="{CE76FA2F-6B7F-4B89-862F-478CE5144BFA}" srcOrd="0" destOrd="0" presId="urn:microsoft.com/office/officeart/2008/layout/PictureStrips"/>
    <dgm:cxn modelId="{A49CC441-AE73-4199-96FE-CDFAEA6A89C6}" type="presParOf" srcId="{4B5E7568-BED8-439D-A4A9-3260CF0DC2AB}" destId="{A53A1CA9-1256-436E-9D04-E024E379BE45}" srcOrd="1" destOrd="0" presId="urn:microsoft.com/office/officeart/2008/layout/PictureStrips"/>
    <dgm:cxn modelId="{0E8D24F6-14B0-4EDA-A4CA-0D9307CB9717}" type="presParOf" srcId="{AF600515-501F-4A5B-903A-B0F3C3E49720}" destId="{CBF4E4B4-B8AB-46C6-8C1B-1E87A5F33E3A}" srcOrd="5" destOrd="0" presId="urn:microsoft.com/office/officeart/2008/layout/PictureStrips"/>
    <dgm:cxn modelId="{6C3C318F-99B5-4E20-BEC4-9DDC305CE9B1}" type="presParOf" srcId="{AF600515-501F-4A5B-903A-B0F3C3E49720}" destId="{59C52A67-E4B6-47E8-AD0C-67E24FDE4DE6}" srcOrd="6" destOrd="0" presId="urn:microsoft.com/office/officeart/2008/layout/PictureStrips"/>
    <dgm:cxn modelId="{39103CB0-E6C8-4FE7-BBD2-A936F3A559F0}" type="presParOf" srcId="{59C52A67-E4B6-47E8-AD0C-67E24FDE4DE6}" destId="{C6DCC711-DBED-4651-9470-5F55021A7711}" srcOrd="0" destOrd="0" presId="urn:microsoft.com/office/officeart/2008/layout/PictureStrips"/>
    <dgm:cxn modelId="{32F16DD6-678B-4CFB-B849-DEC6E70AE6BF}" type="presParOf" srcId="{59C52A67-E4B6-47E8-AD0C-67E24FDE4DE6}" destId="{CDCE4263-EF5F-4835-B16E-61125D492EDA}" srcOrd="1" destOrd="0" presId="urn:microsoft.com/office/officeart/2008/layout/PictureStrips"/>
    <dgm:cxn modelId="{8E61A0D1-70F9-4588-B1E9-94033666424C}" type="presParOf" srcId="{AF600515-501F-4A5B-903A-B0F3C3E49720}" destId="{B5D0FDAC-543C-4140-815B-2D41D8196391}" srcOrd="7" destOrd="0" presId="urn:microsoft.com/office/officeart/2008/layout/PictureStrips"/>
    <dgm:cxn modelId="{C278E9DB-9E60-40D3-A7A6-6EFE8F0EBAE8}" type="presParOf" srcId="{AF600515-501F-4A5B-903A-B0F3C3E49720}" destId="{C2F81FC5-91C0-4711-8625-3C616541D961}" srcOrd="8" destOrd="0" presId="urn:microsoft.com/office/officeart/2008/layout/PictureStrips"/>
    <dgm:cxn modelId="{9BF3C601-B8D2-4604-B9F3-B6F2E312B4F2}" type="presParOf" srcId="{C2F81FC5-91C0-4711-8625-3C616541D961}" destId="{C5C3D6A3-DF3F-400B-9F26-C23A330E9F7A}" srcOrd="0" destOrd="0" presId="urn:microsoft.com/office/officeart/2008/layout/PictureStrips"/>
    <dgm:cxn modelId="{7A9B4A4B-9DBA-480D-B899-0B14F41984B8}" type="presParOf" srcId="{C2F81FC5-91C0-4711-8625-3C616541D961}" destId="{6D19736F-1CDD-46BE-AF5C-91AFCD00F416}" srcOrd="1" destOrd="0" presId="urn:microsoft.com/office/officeart/2008/layout/PictureStrip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8D5013C-C2BF-40B0-B99D-8DF3D7C4AB7F}" type="doc">
      <dgm:prSet loTypeId="urn:microsoft.com/office/officeart/2005/8/layout/pyramid4" loCatId="relationship" qsTypeId="urn:microsoft.com/office/officeart/2005/8/quickstyle/simple1" qsCatId="simple" csTypeId="urn:microsoft.com/office/officeart/2005/8/colors/colorful2" csCatId="colorful" phldr="1"/>
      <dgm:spPr/>
      <dgm:t>
        <a:bodyPr/>
        <a:lstStyle/>
        <a:p>
          <a:endParaRPr lang="es-ES"/>
        </a:p>
      </dgm:t>
    </dgm:pt>
    <dgm:pt modelId="{91267252-AE52-4CDF-9660-507D23B5056B}">
      <dgm:prSet phldrT="[Texto]" custT="1"/>
      <dgm:spPr/>
      <dgm:t>
        <a:bodyPr/>
        <a:lstStyle/>
        <a:p>
          <a:r>
            <a:rPr lang="es-ES" sz="2000" dirty="0">
              <a:latin typeface="Comic Sans MS" panose="030F0702030302020204" pitchFamily="66" charset="0"/>
            </a:rPr>
            <a:t>Promover su desarrollo</a:t>
          </a:r>
        </a:p>
      </dgm:t>
    </dgm:pt>
    <dgm:pt modelId="{538AC0CC-F5A7-4CAD-982D-283C2D4D88C2}" type="parTrans" cxnId="{913D30B3-5CA3-4675-933D-FAB3F55946CA}">
      <dgm:prSet/>
      <dgm:spPr/>
      <dgm:t>
        <a:bodyPr/>
        <a:lstStyle/>
        <a:p>
          <a:endParaRPr lang="es-ES" sz="1600">
            <a:latin typeface="Comic Sans MS" panose="030F0702030302020204" pitchFamily="66" charset="0"/>
          </a:endParaRPr>
        </a:p>
      </dgm:t>
    </dgm:pt>
    <dgm:pt modelId="{10F8C848-8859-451F-9532-0EC596AB1328}" type="sibTrans" cxnId="{913D30B3-5CA3-4675-933D-FAB3F55946CA}">
      <dgm:prSet/>
      <dgm:spPr/>
      <dgm:t>
        <a:bodyPr/>
        <a:lstStyle/>
        <a:p>
          <a:endParaRPr lang="es-ES" sz="1600">
            <a:latin typeface="Comic Sans MS" panose="030F0702030302020204" pitchFamily="66" charset="0"/>
          </a:endParaRPr>
        </a:p>
      </dgm:t>
    </dgm:pt>
    <dgm:pt modelId="{0BF0255A-540B-48F9-A180-173369480982}">
      <dgm:prSet phldrT="[Texto]" custT="1"/>
      <dgm:spPr/>
      <dgm:t>
        <a:bodyPr/>
        <a:lstStyle/>
        <a:p>
          <a:r>
            <a:rPr lang="es-ES" sz="2000" dirty="0">
              <a:latin typeface="Comic Sans MS" panose="030F0702030302020204" pitchFamily="66" charset="0"/>
            </a:rPr>
            <a:t>Obstaculizar su desarrollo</a:t>
          </a:r>
        </a:p>
      </dgm:t>
    </dgm:pt>
    <dgm:pt modelId="{2C61CCF3-B845-4475-85AA-E9582CB132D4}" type="parTrans" cxnId="{D79E37E5-68D2-4E5E-99B2-539D40642E3A}">
      <dgm:prSet/>
      <dgm:spPr/>
      <dgm:t>
        <a:bodyPr/>
        <a:lstStyle/>
        <a:p>
          <a:endParaRPr lang="es-ES" sz="1600">
            <a:latin typeface="Comic Sans MS" panose="030F0702030302020204" pitchFamily="66" charset="0"/>
          </a:endParaRPr>
        </a:p>
      </dgm:t>
    </dgm:pt>
    <dgm:pt modelId="{7C03621B-2C32-40BD-98A1-AB66B2B7414A}" type="sibTrans" cxnId="{D79E37E5-68D2-4E5E-99B2-539D40642E3A}">
      <dgm:prSet/>
      <dgm:spPr/>
      <dgm:t>
        <a:bodyPr/>
        <a:lstStyle/>
        <a:p>
          <a:endParaRPr lang="es-ES" sz="1600">
            <a:latin typeface="Comic Sans MS" panose="030F0702030302020204" pitchFamily="66" charset="0"/>
          </a:endParaRPr>
        </a:p>
      </dgm:t>
    </dgm:pt>
    <dgm:pt modelId="{420D0F02-7756-467D-8627-99F6960DD008}">
      <dgm:prSet phldrT="[Texto]" custT="1"/>
      <dgm:spPr/>
      <dgm:t>
        <a:bodyPr/>
        <a:lstStyle/>
        <a:p>
          <a:pPr marL="0" indent="0"/>
          <a:r>
            <a:rPr lang="es-ES" sz="1500" dirty="0">
              <a:latin typeface="Comic Sans MS" panose="030F0702030302020204" pitchFamily="66" charset="0"/>
            </a:rPr>
            <a:t>En relación con la competencia socioemocional, el contexto escolar puede…</a:t>
          </a:r>
        </a:p>
      </dgm:t>
    </dgm:pt>
    <dgm:pt modelId="{0BC2E849-44FB-4A60-A81E-984F83162DC1}" type="parTrans" cxnId="{A5AB38BB-535D-4ED2-9C48-6899BF834A02}">
      <dgm:prSet/>
      <dgm:spPr/>
      <dgm:t>
        <a:bodyPr/>
        <a:lstStyle/>
        <a:p>
          <a:endParaRPr lang="es-ES" sz="1600">
            <a:latin typeface="Comic Sans MS" panose="030F0702030302020204" pitchFamily="66" charset="0"/>
          </a:endParaRPr>
        </a:p>
      </dgm:t>
    </dgm:pt>
    <dgm:pt modelId="{CB057D48-7CCC-4BC4-9DD0-0506C7265B8D}" type="sibTrans" cxnId="{A5AB38BB-535D-4ED2-9C48-6899BF834A02}">
      <dgm:prSet/>
      <dgm:spPr/>
      <dgm:t>
        <a:bodyPr/>
        <a:lstStyle/>
        <a:p>
          <a:endParaRPr lang="es-ES" sz="1600">
            <a:latin typeface="Comic Sans MS" panose="030F0702030302020204" pitchFamily="66" charset="0"/>
          </a:endParaRPr>
        </a:p>
      </dgm:t>
    </dgm:pt>
    <dgm:pt modelId="{497BE55B-7BA3-4163-9733-7FFEB6548E8E}">
      <dgm:prSet phldrT="[Texto]" custT="1"/>
      <dgm:spPr/>
      <dgm:t>
        <a:bodyPr/>
        <a:lstStyle/>
        <a:p>
          <a:r>
            <a:rPr lang="es-ES" sz="2000" dirty="0">
              <a:latin typeface="Comic Sans MS" panose="030F0702030302020204" pitchFamily="66" charset="0"/>
            </a:rPr>
            <a:t>No promover su desarrollo</a:t>
          </a:r>
        </a:p>
      </dgm:t>
    </dgm:pt>
    <dgm:pt modelId="{3201F73B-F788-43B1-985D-F5DE8EB51876}" type="parTrans" cxnId="{6087A1A5-E26F-4DE8-BE0C-6C6C67F1DB0A}">
      <dgm:prSet/>
      <dgm:spPr/>
      <dgm:t>
        <a:bodyPr/>
        <a:lstStyle/>
        <a:p>
          <a:endParaRPr lang="es-ES" sz="1600">
            <a:latin typeface="Comic Sans MS" panose="030F0702030302020204" pitchFamily="66" charset="0"/>
          </a:endParaRPr>
        </a:p>
      </dgm:t>
    </dgm:pt>
    <dgm:pt modelId="{9E161A2F-1A36-4A01-ACE8-D77795AD3B91}" type="sibTrans" cxnId="{6087A1A5-E26F-4DE8-BE0C-6C6C67F1DB0A}">
      <dgm:prSet/>
      <dgm:spPr/>
      <dgm:t>
        <a:bodyPr/>
        <a:lstStyle/>
        <a:p>
          <a:endParaRPr lang="es-ES" sz="1600">
            <a:latin typeface="Comic Sans MS" panose="030F0702030302020204" pitchFamily="66" charset="0"/>
          </a:endParaRPr>
        </a:p>
      </dgm:t>
    </dgm:pt>
    <dgm:pt modelId="{780FBD6B-F4A9-4ABF-9571-A3B0D1F7D2D1}" type="pres">
      <dgm:prSet presAssocID="{18D5013C-C2BF-40B0-B99D-8DF3D7C4AB7F}" presName="compositeShape" presStyleCnt="0">
        <dgm:presLayoutVars>
          <dgm:chMax val="9"/>
          <dgm:dir/>
          <dgm:resizeHandles val="exact"/>
        </dgm:presLayoutVars>
      </dgm:prSet>
      <dgm:spPr/>
    </dgm:pt>
    <dgm:pt modelId="{516A6147-E1C5-45DC-91A0-AB19FD4AB7AA}" type="pres">
      <dgm:prSet presAssocID="{18D5013C-C2BF-40B0-B99D-8DF3D7C4AB7F}" presName="triangle1" presStyleLbl="node1" presStyleIdx="0" presStyleCnt="4">
        <dgm:presLayoutVars>
          <dgm:bulletEnabled val="1"/>
        </dgm:presLayoutVars>
      </dgm:prSet>
      <dgm:spPr/>
    </dgm:pt>
    <dgm:pt modelId="{B19E91B3-1700-4B83-A57D-511141E4A10B}" type="pres">
      <dgm:prSet presAssocID="{18D5013C-C2BF-40B0-B99D-8DF3D7C4AB7F}" presName="triangle2" presStyleLbl="node1" presStyleIdx="1" presStyleCnt="4" custLinFactNeighborX="-995" custLinFactNeighborY="1426">
        <dgm:presLayoutVars>
          <dgm:bulletEnabled val="1"/>
        </dgm:presLayoutVars>
      </dgm:prSet>
      <dgm:spPr/>
    </dgm:pt>
    <dgm:pt modelId="{E4B3937A-4A5B-4721-83EA-68BED2FEADCC}" type="pres">
      <dgm:prSet presAssocID="{18D5013C-C2BF-40B0-B99D-8DF3D7C4AB7F}" presName="triangle3" presStyleLbl="node1" presStyleIdx="2" presStyleCnt="4">
        <dgm:presLayoutVars>
          <dgm:bulletEnabled val="1"/>
        </dgm:presLayoutVars>
      </dgm:prSet>
      <dgm:spPr/>
    </dgm:pt>
    <dgm:pt modelId="{086A36F3-1355-49FF-81A1-13D6134B7C1C}" type="pres">
      <dgm:prSet presAssocID="{18D5013C-C2BF-40B0-B99D-8DF3D7C4AB7F}" presName="triangle4" presStyleLbl="node1" presStyleIdx="3" presStyleCnt="4">
        <dgm:presLayoutVars>
          <dgm:bulletEnabled val="1"/>
        </dgm:presLayoutVars>
      </dgm:prSet>
      <dgm:spPr/>
    </dgm:pt>
  </dgm:ptLst>
  <dgm:cxnLst>
    <dgm:cxn modelId="{87BFFD0C-4AE8-45A7-AD61-7F0F42648AC2}" type="presOf" srcId="{0BF0255A-540B-48F9-A180-173369480982}" destId="{B19E91B3-1700-4B83-A57D-511141E4A10B}" srcOrd="0" destOrd="0" presId="urn:microsoft.com/office/officeart/2005/8/layout/pyramid4"/>
    <dgm:cxn modelId="{DC2D8A14-4E05-40A2-B971-98E268F6EA51}" type="presOf" srcId="{91267252-AE52-4CDF-9660-507D23B5056B}" destId="{516A6147-E1C5-45DC-91A0-AB19FD4AB7AA}" srcOrd="0" destOrd="0" presId="urn:microsoft.com/office/officeart/2005/8/layout/pyramid4"/>
    <dgm:cxn modelId="{9F39D229-7742-433B-82AC-E44BA5A8225B}" type="presOf" srcId="{18D5013C-C2BF-40B0-B99D-8DF3D7C4AB7F}" destId="{780FBD6B-F4A9-4ABF-9571-A3B0D1F7D2D1}" srcOrd="0" destOrd="0" presId="urn:microsoft.com/office/officeart/2005/8/layout/pyramid4"/>
    <dgm:cxn modelId="{2B4BBD75-E2A7-409F-AC0D-001433ED8552}" type="presOf" srcId="{497BE55B-7BA3-4163-9733-7FFEB6548E8E}" destId="{086A36F3-1355-49FF-81A1-13D6134B7C1C}" srcOrd="0" destOrd="0" presId="urn:microsoft.com/office/officeart/2005/8/layout/pyramid4"/>
    <dgm:cxn modelId="{6087A1A5-E26F-4DE8-BE0C-6C6C67F1DB0A}" srcId="{18D5013C-C2BF-40B0-B99D-8DF3D7C4AB7F}" destId="{497BE55B-7BA3-4163-9733-7FFEB6548E8E}" srcOrd="3" destOrd="0" parTransId="{3201F73B-F788-43B1-985D-F5DE8EB51876}" sibTransId="{9E161A2F-1A36-4A01-ACE8-D77795AD3B91}"/>
    <dgm:cxn modelId="{913D30B3-5CA3-4675-933D-FAB3F55946CA}" srcId="{18D5013C-C2BF-40B0-B99D-8DF3D7C4AB7F}" destId="{91267252-AE52-4CDF-9660-507D23B5056B}" srcOrd="0" destOrd="0" parTransId="{538AC0CC-F5A7-4CAD-982D-283C2D4D88C2}" sibTransId="{10F8C848-8859-451F-9532-0EC596AB1328}"/>
    <dgm:cxn modelId="{A5AB38BB-535D-4ED2-9C48-6899BF834A02}" srcId="{18D5013C-C2BF-40B0-B99D-8DF3D7C4AB7F}" destId="{420D0F02-7756-467D-8627-99F6960DD008}" srcOrd="2" destOrd="0" parTransId="{0BC2E849-44FB-4A60-A81E-984F83162DC1}" sibTransId="{CB057D48-7CCC-4BC4-9DD0-0506C7265B8D}"/>
    <dgm:cxn modelId="{3EB1E8C9-B230-47AC-B533-B5D14F69D480}" type="presOf" srcId="{420D0F02-7756-467D-8627-99F6960DD008}" destId="{E4B3937A-4A5B-4721-83EA-68BED2FEADCC}" srcOrd="0" destOrd="0" presId="urn:microsoft.com/office/officeart/2005/8/layout/pyramid4"/>
    <dgm:cxn modelId="{D79E37E5-68D2-4E5E-99B2-539D40642E3A}" srcId="{18D5013C-C2BF-40B0-B99D-8DF3D7C4AB7F}" destId="{0BF0255A-540B-48F9-A180-173369480982}" srcOrd="1" destOrd="0" parTransId="{2C61CCF3-B845-4475-85AA-E9582CB132D4}" sibTransId="{7C03621B-2C32-40BD-98A1-AB66B2B7414A}"/>
    <dgm:cxn modelId="{8DBE9BA0-40C3-4796-A4B1-2D86B9AE8C35}" type="presParOf" srcId="{780FBD6B-F4A9-4ABF-9571-A3B0D1F7D2D1}" destId="{516A6147-E1C5-45DC-91A0-AB19FD4AB7AA}" srcOrd="0" destOrd="0" presId="urn:microsoft.com/office/officeart/2005/8/layout/pyramid4"/>
    <dgm:cxn modelId="{B0D5B4FF-AFAC-4422-B2BC-FED4A9C4FE6D}" type="presParOf" srcId="{780FBD6B-F4A9-4ABF-9571-A3B0D1F7D2D1}" destId="{B19E91B3-1700-4B83-A57D-511141E4A10B}" srcOrd="1" destOrd="0" presId="urn:microsoft.com/office/officeart/2005/8/layout/pyramid4"/>
    <dgm:cxn modelId="{B6C60291-FB08-45E7-A172-D42096F314FA}" type="presParOf" srcId="{780FBD6B-F4A9-4ABF-9571-A3B0D1F7D2D1}" destId="{E4B3937A-4A5B-4721-83EA-68BED2FEADCC}" srcOrd="2" destOrd="0" presId="urn:microsoft.com/office/officeart/2005/8/layout/pyramid4"/>
    <dgm:cxn modelId="{7D3FF0BB-8AD0-4660-899E-211CAAA7C915}" type="presParOf" srcId="{780FBD6B-F4A9-4ABF-9571-A3B0D1F7D2D1}" destId="{086A36F3-1355-49FF-81A1-13D6134B7C1C}"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D0F5BB-4346-4A3E-B75F-9086775C9185}" type="doc">
      <dgm:prSet loTypeId="urn:microsoft.com/office/officeart/2005/8/layout/cycle2" loCatId="cycle" qsTypeId="urn:microsoft.com/office/officeart/2005/8/quickstyle/simple1" qsCatId="simple" csTypeId="urn:microsoft.com/office/officeart/2005/8/colors/accent0_2" csCatId="mainScheme" phldr="1"/>
      <dgm:spPr/>
      <dgm:t>
        <a:bodyPr/>
        <a:lstStyle/>
        <a:p>
          <a:endParaRPr lang="es-ES"/>
        </a:p>
      </dgm:t>
    </dgm:pt>
    <dgm:pt modelId="{762EF521-2970-4194-BE58-1FA553CD78EA}">
      <dgm:prSet phldrT="[Texto]" custT="1"/>
      <dgm:spPr>
        <a:solidFill>
          <a:schemeClr val="bg1"/>
        </a:solidFill>
        <a:ln w="38100">
          <a:solidFill>
            <a:srgbClr val="C00000"/>
          </a:solidFill>
        </a:ln>
      </dgm:spPr>
      <dgm:t>
        <a:bodyPr/>
        <a:lstStyle/>
        <a:p>
          <a:r>
            <a:rPr lang="es-ES" sz="1800" dirty="0">
              <a:latin typeface="Comic Sans MS" panose="030F0702030302020204" pitchFamily="66" charset="0"/>
            </a:rPr>
            <a:t>Cuidar el vínculo con cada alumno</a:t>
          </a:r>
        </a:p>
      </dgm:t>
    </dgm:pt>
    <dgm:pt modelId="{88E65C74-F682-4B85-AB72-376F11216127}" type="parTrans" cxnId="{2A81D2BF-5BD9-4BFB-BB1C-DCDB92B47724}">
      <dgm:prSet/>
      <dgm:spPr/>
      <dgm:t>
        <a:bodyPr/>
        <a:lstStyle/>
        <a:p>
          <a:endParaRPr lang="es-ES" sz="1800">
            <a:latin typeface="Comic Sans MS" panose="030F0702030302020204" pitchFamily="66" charset="0"/>
          </a:endParaRPr>
        </a:p>
      </dgm:t>
    </dgm:pt>
    <dgm:pt modelId="{85B235CB-8157-4469-8D24-2CD20BE9D332}" type="sibTrans" cxnId="{2A81D2BF-5BD9-4BFB-BB1C-DCDB92B47724}">
      <dgm:prSet custT="1"/>
      <dgm:spPr/>
      <dgm:t>
        <a:bodyPr/>
        <a:lstStyle/>
        <a:p>
          <a:endParaRPr lang="es-ES" sz="1800">
            <a:latin typeface="Comic Sans MS" panose="030F0702030302020204" pitchFamily="66" charset="0"/>
          </a:endParaRPr>
        </a:p>
      </dgm:t>
    </dgm:pt>
    <dgm:pt modelId="{F49F1BC1-FC8E-427C-999B-F4079A33FF5E}">
      <dgm:prSet phldrT="[Texto]" custT="1"/>
      <dgm:spPr>
        <a:ln w="38100">
          <a:solidFill>
            <a:srgbClr val="C00000"/>
          </a:solidFill>
        </a:ln>
      </dgm:spPr>
      <dgm:t>
        <a:bodyPr/>
        <a:lstStyle/>
        <a:p>
          <a:r>
            <a:rPr lang="es-ES" sz="1800" dirty="0">
              <a:latin typeface="Comic Sans MS" panose="030F0702030302020204" pitchFamily="66" charset="0"/>
            </a:rPr>
            <a:t>Comunicación asertiva</a:t>
          </a:r>
        </a:p>
      </dgm:t>
    </dgm:pt>
    <dgm:pt modelId="{FC2A98B5-017D-4D5D-8FA5-FDAAE3068051}" type="parTrans" cxnId="{4F835F55-016B-4916-9F7F-D65EBF1DBF1A}">
      <dgm:prSet/>
      <dgm:spPr/>
      <dgm:t>
        <a:bodyPr/>
        <a:lstStyle/>
        <a:p>
          <a:endParaRPr lang="es-ES" sz="1800">
            <a:latin typeface="Comic Sans MS" panose="030F0702030302020204" pitchFamily="66" charset="0"/>
          </a:endParaRPr>
        </a:p>
      </dgm:t>
    </dgm:pt>
    <dgm:pt modelId="{242573D9-FA92-4762-ABD9-F633982D610C}" type="sibTrans" cxnId="{4F835F55-016B-4916-9F7F-D65EBF1DBF1A}">
      <dgm:prSet custT="1"/>
      <dgm:spPr/>
      <dgm:t>
        <a:bodyPr/>
        <a:lstStyle/>
        <a:p>
          <a:endParaRPr lang="es-ES" sz="1800">
            <a:latin typeface="Comic Sans MS" panose="030F0702030302020204" pitchFamily="66" charset="0"/>
          </a:endParaRPr>
        </a:p>
      </dgm:t>
    </dgm:pt>
    <dgm:pt modelId="{3236AF5B-363A-4B22-90D2-18D06FC9274F}">
      <dgm:prSet phldrT="[Texto]" custT="1"/>
      <dgm:spPr>
        <a:ln w="38100">
          <a:solidFill>
            <a:srgbClr val="C00000"/>
          </a:solidFill>
        </a:ln>
      </dgm:spPr>
      <dgm:t>
        <a:bodyPr/>
        <a:lstStyle/>
        <a:p>
          <a:r>
            <a:rPr lang="es-ES" sz="1800" dirty="0">
              <a:latin typeface="Comic Sans MS" panose="030F0702030302020204" pitchFamily="66" charset="0"/>
            </a:rPr>
            <a:t>Normas claras y consensuadas</a:t>
          </a:r>
        </a:p>
      </dgm:t>
    </dgm:pt>
    <dgm:pt modelId="{9E24D623-07D3-494C-90AF-2006B43F1812}" type="parTrans" cxnId="{60FE8647-4360-42D7-AF0F-A13158AC60B7}">
      <dgm:prSet/>
      <dgm:spPr/>
      <dgm:t>
        <a:bodyPr/>
        <a:lstStyle/>
        <a:p>
          <a:endParaRPr lang="es-ES" sz="1800">
            <a:latin typeface="Comic Sans MS" panose="030F0702030302020204" pitchFamily="66" charset="0"/>
          </a:endParaRPr>
        </a:p>
      </dgm:t>
    </dgm:pt>
    <dgm:pt modelId="{3261F7AF-A9BB-4902-8D45-874D8293614C}" type="sibTrans" cxnId="{60FE8647-4360-42D7-AF0F-A13158AC60B7}">
      <dgm:prSet custT="1"/>
      <dgm:spPr/>
      <dgm:t>
        <a:bodyPr/>
        <a:lstStyle/>
        <a:p>
          <a:endParaRPr lang="es-ES" sz="1800">
            <a:latin typeface="Comic Sans MS" panose="030F0702030302020204" pitchFamily="66" charset="0"/>
          </a:endParaRPr>
        </a:p>
      </dgm:t>
    </dgm:pt>
    <dgm:pt modelId="{29F21FDE-99FE-4914-9F0C-68F0CC81E620}">
      <dgm:prSet phldrT="[Texto]" custT="1"/>
      <dgm:spPr>
        <a:ln w="38100">
          <a:solidFill>
            <a:srgbClr val="C00000"/>
          </a:solidFill>
        </a:ln>
      </dgm:spPr>
      <dgm:t>
        <a:bodyPr/>
        <a:lstStyle/>
        <a:p>
          <a:r>
            <a:rPr lang="es-ES" sz="1800" dirty="0">
              <a:latin typeface="Comic Sans MS" panose="030F0702030302020204" pitchFamily="66" charset="0"/>
            </a:rPr>
            <a:t>Refuerzo positivo</a:t>
          </a:r>
        </a:p>
      </dgm:t>
    </dgm:pt>
    <dgm:pt modelId="{17FC89ED-00E8-4E14-99B2-56A17D3759F1}" type="parTrans" cxnId="{5E8B0015-B951-49EA-8873-ABBDC17E03D3}">
      <dgm:prSet/>
      <dgm:spPr/>
      <dgm:t>
        <a:bodyPr/>
        <a:lstStyle/>
        <a:p>
          <a:endParaRPr lang="es-ES" sz="1800">
            <a:latin typeface="Comic Sans MS" panose="030F0702030302020204" pitchFamily="66" charset="0"/>
          </a:endParaRPr>
        </a:p>
      </dgm:t>
    </dgm:pt>
    <dgm:pt modelId="{86260DD4-CDFB-4E31-AE26-A23A92B9E1AB}" type="sibTrans" cxnId="{5E8B0015-B951-49EA-8873-ABBDC17E03D3}">
      <dgm:prSet custT="1"/>
      <dgm:spPr/>
      <dgm:t>
        <a:bodyPr/>
        <a:lstStyle/>
        <a:p>
          <a:endParaRPr lang="es-ES" sz="1800">
            <a:latin typeface="Comic Sans MS" panose="030F0702030302020204" pitchFamily="66" charset="0"/>
          </a:endParaRPr>
        </a:p>
      </dgm:t>
    </dgm:pt>
    <dgm:pt modelId="{A0E47F89-D32A-4D66-BF0F-EE24F9FFBB64}">
      <dgm:prSet phldrT="[Texto]" custT="1"/>
      <dgm:spPr>
        <a:ln w="38100">
          <a:solidFill>
            <a:srgbClr val="C00000"/>
          </a:solidFill>
        </a:ln>
      </dgm:spPr>
      <dgm:t>
        <a:bodyPr/>
        <a:lstStyle/>
        <a:p>
          <a:r>
            <a:rPr lang="es-ES" sz="1800" dirty="0">
              <a:latin typeface="Comic Sans MS" panose="030F0702030302020204" pitchFamily="66" charset="0"/>
            </a:rPr>
            <a:t>Dar oportunidades de éxito</a:t>
          </a:r>
        </a:p>
      </dgm:t>
    </dgm:pt>
    <dgm:pt modelId="{165AEE4F-D9CF-4242-AB73-F3461FF0A4B2}" type="parTrans" cxnId="{ED5F0503-F4CD-4589-8A29-C324042D459F}">
      <dgm:prSet/>
      <dgm:spPr/>
      <dgm:t>
        <a:bodyPr/>
        <a:lstStyle/>
        <a:p>
          <a:endParaRPr lang="es-ES" sz="1800">
            <a:latin typeface="Comic Sans MS" panose="030F0702030302020204" pitchFamily="66" charset="0"/>
          </a:endParaRPr>
        </a:p>
      </dgm:t>
    </dgm:pt>
    <dgm:pt modelId="{2D7F1E2F-9F11-4B22-AEF4-5431B1172890}" type="sibTrans" cxnId="{ED5F0503-F4CD-4589-8A29-C324042D459F}">
      <dgm:prSet custT="1"/>
      <dgm:spPr/>
      <dgm:t>
        <a:bodyPr/>
        <a:lstStyle/>
        <a:p>
          <a:endParaRPr lang="es-ES" sz="1800">
            <a:latin typeface="Comic Sans MS" panose="030F0702030302020204" pitchFamily="66" charset="0"/>
          </a:endParaRPr>
        </a:p>
      </dgm:t>
    </dgm:pt>
    <dgm:pt modelId="{5AE1C8F0-9B95-4901-928C-DC24C16D1593}">
      <dgm:prSet phldrT="[Texto]" custT="1"/>
      <dgm:spPr>
        <a:ln w="38100">
          <a:solidFill>
            <a:srgbClr val="C00000"/>
          </a:solidFill>
        </a:ln>
      </dgm:spPr>
      <dgm:t>
        <a:bodyPr/>
        <a:lstStyle/>
        <a:p>
          <a:r>
            <a:rPr lang="es-ES" sz="1800" dirty="0">
              <a:latin typeface="Comic Sans MS" panose="030F0702030302020204" pitchFamily="66" charset="0"/>
            </a:rPr>
            <a:t>Metas cooperativas frente competitivas</a:t>
          </a:r>
        </a:p>
      </dgm:t>
    </dgm:pt>
    <dgm:pt modelId="{243ADBCC-F661-4D95-9D8A-08B566CEB06B}" type="parTrans" cxnId="{078D4793-25C1-4FC0-B5CD-44A9BD2BE431}">
      <dgm:prSet/>
      <dgm:spPr/>
      <dgm:t>
        <a:bodyPr/>
        <a:lstStyle/>
        <a:p>
          <a:endParaRPr lang="es-ES" sz="1800">
            <a:latin typeface="Comic Sans MS" panose="030F0702030302020204" pitchFamily="66" charset="0"/>
          </a:endParaRPr>
        </a:p>
      </dgm:t>
    </dgm:pt>
    <dgm:pt modelId="{2C43A9C8-E8AF-4B48-B82E-17B16E6C565D}" type="sibTrans" cxnId="{078D4793-25C1-4FC0-B5CD-44A9BD2BE431}">
      <dgm:prSet custT="1"/>
      <dgm:spPr/>
      <dgm:t>
        <a:bodyPr/>
        <a:lstStyle/>
        <a:p>
          <a:endParaRPr lang="es-ES" sz="1800">
            <a:latin typeface="Comic Sans MS" panose="030F0702030302020204" pitchFamily="66" charset="0"/>
          </a:endParaRPr>
        </a:p>
      </dgm:t>
    </dgm:pt>
    <dgm:pt modelId="{22F606F1-BB76-4B67-A881-A93021679859}" type="pres">
      <dgm:prSet presAssocID="{ACD0F5BB-4346-4A3E-B75F-9086775C9185}" presName="cycle" presStyleCnt="0">
        <dgm:presLayoutVars>
          <dgm:dir/>
          <dgm:resizeHandles val="exact"/>
        </dgm:presLayoutVars>
      </dgm:prSet>
      <dgm:spPr/>
    </dgm:pt>
    <dgm:pt modelId="{88F3F192-A77F-4769-BF62-B801BCCE32FA}" type="pres">
      <dgm:prSet presAssocID="{762EF521-2970-4194-BE58-1FA553CD78EA}" presName="node" presStyleLbl="node1" presStyleIdx="0" presStyleCnt="6" custScaleX="121499" custScaleY="119415">
        <dgm:presLayoutVars>
          <dgm:bulletEnabled val="1"/>
        </dgm:presLayoutVars>
      </dgm:prSet>
      <dgm:spPr/>
    </dgm:pt>
    <dgm:pt modelId="{F8D62EBC-5D0A-420B-84B2-830B7647622E}" type="pres">
      <dgm:prSet presAssocID="{85B235CB-8157-4469-8D24-2CD20BE9D332}" presName="sibTrans" presStyleLbl="sibTrans2D1" presStyleIdx="0" presStyleCnt="6"/>
      <dgm:spPr/>
    </dgm:pt>
    <dgm:pt modelId="{998A44A2-0ECA-4A5E-AFAD-88AC0A5A22F5}" type="pres">
      <dgm:prSet presAssocID="{85B235CB-8157-4469-8D24-2CD20BE9D332}" presName="connectorText" presStyleLbl="sibTrans2D1" presStyleIdx="0" presStyleCnt="6"/>
      <dgm:spPr/>
    </dgm:pt>
    <dgm:pt modelId="{4450841C-8B7D-4B59-8094-FA0D47264369}" type="pres">
      <dgm:prSet presAssocID="{F49F1BC1-FC8E-427C-999B-F4079A33FF5E}" presName="node" presStyleLbl="node1" presStyleIdx="1" presStyleCnt="6" custScaleX="153138" custScaleY="119415">
        <dgm:presLayoutVars>
          <dgm:bulletEnabled val="1"/>
        </dgm:presLayoutVars>
      </dgm:prSet>
      <dgm:spPr/>
    </dgm:pt>
    <dgm:pt modelId="{9C6953A0-8189-4CC4-8DBD-157281231D15}" type="pres">
      <dgm:prSet presAssocID="{242573D9-FA92-4762-ABD9-F633982D610C}" presName="sibTrans" presStyleLbl="sibTrans2D1" presStyleIdx="1" presStyleCnt="6"/>
      <dgm:spPr/>
    </dgm:pt>
    <dgm:pt modelId="{89D5CBFD-8F3C-4C25-AA7D-86738CD0E0CA}" type="pres">
      <dgm:prSet presAssocID="{242573D9-FA92-4762-ABD9-F633982D610C}" presName="connectorText" presStyleLbl="sibTrans2D1" presStyleIdx="1" presStyleCnt="6"/>
      <dgm:spPr/>
    </dgm:pt>
    <dgm:pt modelId="{81DABC8B-191A-4535-8767-B605285C205F}" type="pres">
      <dgm:prSet presAssocID="{A0E47F89-D32A-4D66-BF0F-EE24F9FFBB64}" presName="node" presStyleLbl="node1" presStyleIdx="2" presStyleCnt="6" custScaleX="138150" custScaleY="122208" custRadScaleRad="104094" custRadScaleInc="-1867">
        <dgm:presLayoutVars>
          <dgm:bulletEnabled val="1"/>
        </dgm:presLayoutVars>
      </dgm:prSet>
      <dgm:spPr/>
    </dgm:pt>
    <dgm:pt modelId="{BB4A3F88-A46C-4AE9-B53A-1587B5361F56}" type="pres">
      <dgm:prSet presAssocID="{2D7F1E2F-9F11-4B22-AEF4-5431B1172890}" presName="sibTrans" presStyleLbl="sibTrans2D1" presStyleIdx="2" presStyleCnt="6"/>
      <dgm:spPr/>
    </dgm:pt>
    <dgm:pt modelId="{22B9DEE6-901F-4376-B6CE-B2DBC4D48970}" type="pres">
      <dgm:prSet presAssocID="{2D7F1E2F-9F11-4B22-AEF4-5431B1172890}" presName="connectorText" presStyleLbl="sibTrans2D1" presStyleIdx="2" presStyleCnt="6"/>
      <dgm:spPr/>
    </dgm:pt>
    <dgm:pt modelId="{AF3DBEC4-6DBE-43FA-B292-17112B6819C6}" type="pres">
      <dgm:prSet presAssocID="{3236AF5B-363A-4B22-90D2-18D06FC9274F}" presName="node" presStyleLbl="node1" presStyleIdx="3" presStyleCnt="6" custScaleX="148764" custScaleY="119415">
        <dgm:presLayoutVars>
          <dgm:bulletEnabled val="1"/>
        </dgm:presLayoutVars>
      </dgm:prSet>
      <dgm:spPr/>
    </dgm:pt>
    <dgm:pt modelId="{A2DB9531-419A-4767-9BBC-221AE39EB481}" type="pres">
      <dgm:prSet presAssocID="{3261F7AF-A9BB-4902-8D45-874D8293614C}" presName="sibTrans" presStyleLbl="sibTrans2D1" presStyleIdx="3" presStyleCnt="6"/>
      <dgm:spPr/>
    </dgm:pt>
    <dgm:pt modelId="{EBA96688-6633-4387-A85E-E4D7188A6922}" type="pres">
      <dgm:prSet presAssocID="{3261F7AF-A9BB-4902-8D45-874D8293614C}" presName="connectorText" presStyleLbl="sibTrans2D1" presStyleIdx="3" presStyleCnt="6"/>
      <dgm:spPr/>
    </dgm:pt>
    <dgm:pt modelId="{EF2D044F-74FF-4026-BDAD-E0D24AA4E463}" type="pres">
      <dgm:prSet presAssocID="{29F21FDE-99FE-4914-9F0C-68F0CC81E620}" presName="node" presStyleLbl="node1" presStyleIdx="4" presStyleCnt="6" custScaleX="121499" custScaleY="119415">
        <dgm:presLayoutVars>
          <dgm:bulletEnabled val="1"/>
        </dgm:presLayoutVars>
      </dgm:prSet>
      <dgm:spPr/>
    </dgm:pt>
    <dgm:pt modelId="{3FDEE908-4967-4167-9C0E-98B764C239E1}" type="pres">
      <dgm:prSet presAssocID="{86260DD4-CDFB-4E31-AE26-A23A92B9E1AB}" presName="sibTrans" presStyleLbl="sibTrans2D1" presStyleIdx="4" presStyleCnt="6"/>
      <dgm:spPr/>
    </dgm:pt>
    <dgm:pt modelId="{CE0461AC-8068-48A1-9788-3941ECA62B23}" type="pres">
      <dgm:prSet presAssocID="{86260DD4-CDFB-4E31-AE26-A23A92B9E1AB}" presName="connectorText" presStyleLbl="sibTrans2D1" presStyleIdx="4" presStyleCnt="6"/>
      <dgm:spPr/>
    </dgm:pt>
    <dgm:pt modelId="{8377F598-5521-419A-A9A1-9CD1823911C2}" type="pres">
      <dgm:prSet presAssocID="{5AE1C8F0-9B95-4901-928C-DC24C16D1593}" presName="node" presStyleLbl="node1" presStyleIdx="5" presStyleCnt="6" custScaleX="148194" custScaleY="119415" custRadScaleRad="98321" custRadScaleInc="86">
        <dgm:presLayoutVars>
          <dgm:bulletEnabled val="1"/>
        </dgm:presLayoutVars>
      </dgm:prSet>
      <dgm:spPr/>
    </dgm:pt>
    <dgm:pt modelId="{1F777A5C-9396-4836-9156-87E896B7DAB9}" type="pres">
      <dgm:prSet presAssocID="{2C43A9C8-E8AF-4B48-B82E-17B16E6C565D}" presName="sibTrans" presStyleLbl="sibTrans2D1" presStyleIdx="5" presStyleCnt="6"/>
      <dgm:spPr/>
    </dgm:pt>
    <dgm:pt modelId="{4E2F10D8-6000-4AEC-A8A3-C6CF6FAE6DF6}" type="pres">
      <dgm:prSet presAssocID="{2C43A9C8-E8AF-4B48-B82E-17B16E6C565D}" presName="connectorText" presStyleLbl="sibTrans2D1" presStyleIdx="5" presStyleCnt="6"/>
      <dgm:spPr/>
    </dgm:pt>
  </dgm:ptLst>
  <dgm:cxnLst>
    <dgm:cxn modelId="{ED5F0503-F4CD-4589-8A29-C324042D459F}" srcId="{ACD0F5BB-4346-4A3E-B75F-9086775C9185}" destId="{A0E47F89-D32A-4D66-BF0F-EE24F9FFBB64}" srcOrd="2" destOrd="0" parTransId="{165AEE4F-D9CF-4242-AB73-F3461FF0A4B2}" sibTransId="{2D7F1E2F-9F11-4B22-AEF4-5431B1172890}"/>
    <dgm:cxn modelId="{246D8B03-8D8D-4D70-9C89-F11B6D9FCE2A}" type="presOf" srcId="{F49F1BC1-FC8E-427C-999B-F4079A33FF5E}" destId="{4450841C-8B7D-4B59-8094-FA0D47264369}" srcOrd="0" destOrd="0" presId="urn:microsoft.com/office/officeart/2005/8/layout/cycle2"/>
    <dgm:cxn modelId="{2136900F-5D99-4B37-AC57-9F6DFA5BB88D}" type="presOf" srcId="{29F21FDE-99FE-4914-9F0C-68F0CC81E620}" destId="{EF2D044F-74FF-4026-BDAD-E0D24AA4E463}" srcOrd="0" destOrd="0" presId="urn:microsoft.com/office/officeart/2005/8/layout/cycle2"/>
    <dgm:cxn modelId="{0CFAB213-4A2E-4D28-A56E-A989BF85D1A4}" type="presOf" srcId="{86260DD4-CDFB-4E31-AE26-A23A92B9E1AB}" destId="{3FDEE908-4967-4167-9C0E-98B764C239E1}" srcOrd="0" destOrd="0" presId="urn:microsoft.com/office/officeart/2005/8/layout/cycle2"/>
    <dgm:cxn modelId="{5E8B0015-B951-49EA-8873-ABBDC17E03D3}" srcId="{ACD0F5BB-4346-4A3E-B75F-9086775C9185}" destId="{29F21FDE-99FE-4914-9F0C-68F0CC81E620}" srcOrd="4" destOrd="0" parTransId="{17FC89ED-00E8-4E14-99B2-56A17D3759F1}" sibTransId="{86260DD4-CDFB-4E31-AE26-A23A92B9E1AB}"/>
    <dgm:cxn modelId="{B19C7635-0286-442D-B577-5C5BD637001A}" type="presOf" srcId="{3261F7AF-A9BB-4902-8D45-874D8293614C}" destId="{EBA96688-6633-4387-A85E-E4D7188A6922}" srcOrd="1" destOrd="0" presId="urn:microsoft.com/office/officeart/2005/8/layout/cycle2"/>
    <dgm:cxn modelId="{60FE8647-4360-42D7-AF0F-A13158AC60B7}" srcId="{ACD0F5BB-4346-4A3E-B75F-9086775C9185}" destId="{3236AF5B-363A-4B22-90D2-18D06FC9274F}" srcOrd="3" destOrd="0" parTransId="{9E24D623-07D3-494C-90AF-2006B43F1812}" sibTransId="{3261F7AF-A9BB-4902-8D45-874D8293614C}"/>
    <dgm:cxn modelId="{18498C68-CF7E-4102-83C6-3D0AAF9A1D3B}" type="presOf" srcId="{2C43A9C8-E8AF-4B48-B82E-17B16E6C565D}" destId="{4E2F10D8-6000-4AEC-A8A3-C6CF6FAE6DF6}" srcOrd="1" destOrd="0" presId="urn:microsoft.com/office/officeart/2005/8/layout/cycle2"/>
    <dgm:cxn modelId="{2F84D86C-6FD8-4511-A6FA-75C8D78D7F56}" type="presOf" srcId="{5AE1C8F0-9B95-4901-928C-DC24C16D1593}" destId="{8377F598-5521-419A-A9A1-9CD1823911C2}" srcOrd="0" destOrd="0" presId="urn:microsoft.com/office/officeart/2005/8/layout/cycle2"/>
    <dgm:cxn modelId="{4F835F55-016B-4916-9F7F-D65EBF1DBF1A}" srcId="{ACD0F5BB-4346-4A3E-B75F-9086775C9185}" destId="{F49F1BC1-FC8E-427C-999B-F4079A33FF5E}" srcOrd="1" destOrd="0" parTransId="{FC2A98B5-017D-4D5D-8FA5-FDAAE3068051}" sibTransId="{242573D9-FA92-4762-ABD9-F633982D610C}"/>
    <dgm:cxn modelId="{3E6DE275-CA33-4CF3-B661-9711AACB0D67}" type="presOf" srcId="{762EF521-2970-4194-BE58-1FA553CD78EA}" destId="{88F3F192-A77F-4769-BF62-B801BCCE32FA}" srcOrd="0" destOrd="0" presId="urn:microsoft.com/office/officeart/2005/8/layout/cycle2"/>
    <dgm:cxn modelId="{C4482E56-DBD4-4DD6-9DFE-0F55C3D6F981}" type="presOf" srcId="{85B235CB-8157-4469-8D24-2CD20BE9D332}" destId="{998A44A2-0ECA-4A5E-AFAD-88AC0A5A22F5}" srcOrd="1" destOrd="0" presId="urn:microsoft.com/office/officeart/2005/8/layout/cycle2"/>
    <dgm:cxn modelId="{C784897B-2C68-4FE4-87C9-FAF9150726A4}" type="presOf" srcId="{2D7F1E2F-9F11-4B22-AEF4-5431B1172890}" destId="{BB4A3F88-A46C-4AE9-B53A-1587B5361F56}" srcOrd="0" destOrd="0" presId="urn:microsoft.com/office/officeart/2005/8/layout/cycle2"/>
    <dgm:cxn modelId="{00ECB383-A0D3-4844-83CE-592AE27645A2}" type="presOf" srcId="{2C43A9C8-E8AF-4B48-B82E-17B16E6C565D}" destId="{1F777A5C-9396-4836-9156-87E896B7DAB9}" srcOrd="0" destOrd="0" presId="urn:microsoft.com/office/officeart/2005/8/layout/cycle2"/>
    <dgm:cxn modelId="{AA0A808D-1474-4570-BF3B-5F15D4A75D05}" type="presOf" srcId="{242573D9-FA92-4762-ABD9-F633982D610C}" destId="{89D5CBFD-8F3C-4C25-AA7D-86738CD0E0CA}" srcOrd="1" destOrd="0" presId="urn:microsoft.com/office/officeart/2005/8/layout/cycle2"/>
    <dgm:cxn modelId="{078D4793-25C1-4FC0-B5CD-44A9BD2BE431}" srcId="{ACD0F5BB-4346-4A3E-B75F-9086775C9185}" destId="{5AE1C8F0-9B95-4901-928C-DC24C16D1593}" srcOrd="5" destOrd="0" parTransId="{243ADBCC-F661-4D95-9D8A-08B566CEB06B}" sibTransId="{2C43A9C8-E8AF-4B48-B82E-17B16E6C565D}"/>
    <dgm:cxn modelId="{863D98B8-80EE-44FE-93BC-3A02577AD4B0}" type="presOf" srcId="{ACD0F5BB-4346-4A3E-B75F-9086775C9185}" destId="{22F606F1-BB76-4B67-A881-A93021679859}" srcOrd="0" destOrd="0" presId="urn:microsoft.com/office/officeart/2005/8/layout/cycle2"/>
    <dgm:cxn modelId="{C188A2BE-8B33-41CC-9EB5-69972BE5ACE0}" type="presOf" srcId="{3261F7AF-A9BB-4902-8D45-874D8293614C}" destId="{A2DB9531-419A-4767-9BBC-221AE39EB481}" srcOrd="0" destOrd="0" presId="urn:microsoft.com/office/officeart/2005/8/layout/cycle2"/>
    <dgm:cxn modelId="{2358B4BE-85F3-4D44-8196-1A2E09F699DA}" type="presOf" srcId="{242573D9-FA92-4762-ABD9-F633982D610C}" destId="{9C6953A0-8189-4CC4-8DBD-157281231D15}" srcOrd="0" destOrd="0" presId="urn:microsoft.com/office/officeart/2005/8/layout/cycle2"/>
    <dgm:cxn modelId="{2A81D2BF-5BD9-4BFB-BB1C-DCDB92B47724}" srcId="{ACD0F5BB-4346-4A3E-B75F-9086775C9185}" destId="{762EF521-2970-4194-BE58-1FA553CD78EA}" srcOrd="0" destOrd="0" parTransId="{88E65C74-F682-4B85-AB72-376F11216127}" sibTransId="{85B235CB-8157-4469-8D24-2CD20BE9D332}"/>
    <dgm:cxn modelId="{8D4668C0-3F0C-45FF-8E20-B53A828F1D69}" type="presOf" srcId="{A0E47F89-D32A-4D66-BF0F-EE24F9FFBB64}" destId="{81DABC8B-191A-4535-8767-B605285C205F}" srcOrd="0" destOrd="0" presId="urn:microsoft.com/office/officeart/2005/8/layout/cycle2"/>
    <dgm:cxn modelId="{4D5481C4-D8F0-45FF-A394-DAF4F151E260}" type="presOf" srcId="{85B235CB-8157-4469-8D24-2CD20BE9D332}" destId="{F8D62EBC-5D0A-420B-84B2-830B7647622E}" srcOrd="0" destOrd="0" presId="urn:microsoft.com/office/officeart/2005/8/layout/cycle2"/>
    <dgm:cxn modelId="{BCC4C4D7-7BFB-4AB2-8C51-7A89853BC586}" type="presOf" srcId="{3236AF5B-363A-4B22-90D2-18D06FC9274F}" destId="{AF3DBEC4-6DBE-43FA-B292-17112B6819C6}" srcOrd="0" destOrd="0" presId="urn:microsoft.com/office/officeart/2005/8/layout/cycle2"/>
    <dgm:cxn modelId="{C70BF6FA-013A-4141-9799-AA115DB8F763}" type="presOf" srcId="{2D7F1E2F-9F11-4B22-AEF4-5431B1172890}" destId="{22B9DEE6-901F-4376-B6CE-B2DBC4D48970}" srcOrd="1" destOrd="0" presId="urn:microsoft.com/office/officeart/2005/8/layout/cycle2"/>
    <dgm:cxn modelId="{C43B3EFC-2F49-4FBE-8D92-A2E8FD4B6E41}" type="presOf" srcId="{86260DD4-CDFB-4E31-AE26-A23A92B9E1AB}" destId="{CE0461AC-8068-48A1-9788-3941ECA62B23}" srcOrd="1" destOrd="0" presId="urn:microsoft.com/office/officeart/2005/8/layout/cycle2"/>
    <dgm:cxn modelId="{3580821E-1C35-4B28-A454-F95AE2131423}" type="presParOf" srcId="{22F606F1-BB76-4B67-A881-A93021679859}" destId="{88F3F192-A77F-4769-BF62-B801BCCE32FA}" srcOrd="0" destOrd="0" presId="urn:microsoft.com/office/officeart/2005/8/layout/cycle2"/>
    <dgm:cxn modelId="{1ED9DA37-8545-4766-9075-773F352EC3C9}" type="presParOf" srcId="{22F606F1-BB76-4B67-A881-A93021679859}" destId="{F8D62EBC-5D0A-420B-84B2-830B7647622E}" srcOrd="1" destOrd="0" presId="urn:microsoft.com/office/officeart/2005/8/layout/cycle2"/>
    <dgm:cxn modelId="{DF67665C-BE5C-4FDF-9F75-A0A70B8592AB}" type="presParOf" srcId="{F8D62EBC-5D0A-420B-84B2-830B7647622E}" destId="{998A44A2-0ECA-4A5E-AFAD-88AC0A5A22F5}" srcOrd="0" destOrd="0" presId="urn:microsoft.com/office/officeart/2005/8/layout/cycle2"/>
    <dgm:cxn modelId="{72500316-7AEE-46C7-A37E-F0E5823FA743}" type="presParOf" srcId="{22F606F1-BB76-4B67-A881-A93021679859}" destId="{4450841C-8B7D-4B59-8094-FA0D47264369}" srcOrd="2" destOrd="0" presId="urn:microsoft.com/office/officeart/2005/8/layout/cycle2"/>
    <dgm:cxn modelId="{7F77E3B9-93CB-4B53-A27C-8DB958C762E2}" type="presParOf" srcId="{22F606F1-BB76-4B67-A881-A93021679859}" destId="{9C6953A0-8189-4CC4-8DBD-157281231D15}" srcOrd="3" destOrd="0" presId="urn:microsoft.com/office/officeart/2005/8/layout/cycle2"/>
    <dgm:cxn modelId="{B09411C3-2492-458C-B97C-131FC68D43F5}" type="presParOf" srcId="{9C6953A0-8189-4CC4-8DBD-157281231D15}" destId="{89D5CBFD-8F3C-4C25-AA7D-86738CD0E0CA}" srcOrd="0" destOrd="0" presId="urn:microsoft.com/office/officeart/2005/8/layout/cycle2"/>
    <dgm:cxn modelId="{41F3A794-CB4F-4FD6-859A-89B4AFA3B617}" type="presParOf" srcId="{22F606F1-BB76-4B67-A881-A93021679859}" destId="{81DABC8B-191A-4535-8767-B605285C205F}" srcOrd="4" destOrd="0" presId="urn:microsoft.com/office/officeart/2005/8/layout/cycle2"/>
    <dgm:cxn modelId="{D072A832-7A82-46AF-B5D3-85938750868A}" type="presParOf" srcId="{22F606F1-BB76-4B67-A881-A93021679859}" destId="{BB4A3F88-A46C-4AE9-B53A-1587B5361F56}" srcOrd="5" destOrd="0" presId="urn:microsoft.com/office/officeart/2005/8/layout/cycle2"/>
    <dgm:cxn modelId="{5EA5227C-27A9-4B0E-864C-A00CF0FAFAFF}" type="presParOf" srcId="{BB4A3F88-A46C-4AE9-B53A-1587B5361F56}" destId="{22B9DEE6-901F-4376-B6CE-B2DBC4D48970}" srcOrd="0" destOrd="0" presId="urn:microsoft.com/office/officeart/2005/8/layout/cycle2"/>
    <dgm:cxn modelId="{66F14BF9-7691-4098-8A92-45DB715DEB40}" type="presParOf" srcId="{22F606F1-BB76-4B67-A881-A93021679859}" destId="{AF3DBEC4-6DBE-43FA-B292-17112B6819C6}" srcOrd="6" destOrd="0" presId="urn:microsoft.com/office/officeart/2005/8/layout/cycle2"/>
    <dgm:cxn modelId="{BC0B7606-3A7C-49C2-B9A6-2D67CADB86E9}" type="presParOf" srcId="{22F606F1-BB76-4B67-A881-A93021679859}" destId="{A2DB9531-419A-4767-9BBC-221AE39EB481}" srcOrd="7" destOrd="0" presId="urn:microsoft.com/office/officeart/2005/8/layout/cycle2"/>
    <dgm:cxn modelId="{085F2213-BB38-4A1F-A758-6853B7651E13}" type="presParOf" srcId="{A2DB9531-419A-4767-9BBC-221AE39EB481}" destId="{EBA96688-6633-4387-A85E-E4D7188A6922}" srcOrd="0" destOrd="0" presId="urn:microsoft.com/office/officeart/2005/8/layout/cycle2"/>
    <dgm:cxn modelId="{899E72A8-5AA6-445B-A976-E840B1883FBD}" type="presParOf" srcId="{22F606F1-BB76-4B67-A881-A93021679859}" destId="{EF2D044F-74FF-4026-BDAD-E0D24AA4E463}" srcOrd="8" destOrd="0" presId="urn:microsoft.com/office/officeart/2005/8/layout/cycle2"/>
    <dgm:cxn modelId="{6D29DA7A-E710-4B89-A631-62C3B4559FFD}" type="presParOf" srcId="{22F606F1-BB76-4B67-A881-A93021679859}" destId="{3FDEE908-4967-4167-9C0E-98B764C239E1}" srcOrd="9" destOrd="0" presId="urn:microsoft.com/office/officeart/2005/8/layout/cycle2"/>
    <dgm:cxn modelId="{FB410505-313F-452E-91BF-7A7F805ECF8A}" type="presParOf" srcId="{3FDEE908-4967-4167-9C0E-98B764C239E1}" destId="{CE0461AC-8068-48A1-9788-3941ECA62B23}" srcOrd="0" destOrd="0" presId="urn:microsoft.com/office/officeart/2005/8/layout/cycle2"/>
    <dgm:cxn modelId="{E4694D66-70C8-4CDF-ADBF-9122C6FDF755}" type="presParOf" srcId="{22F606F1-BB76-4B67-A881-A93021679859}" destId="{8377F598-5521-419A-A9A1-9CD1823911C2}" srcOrd="10" destOrd="0" presId="urn:microsoft.com/office/officeart/2005/8/layout/cycle2"/>
    <dgm:cxn modelId="{963E69F7-1865-4081-B33C-101096A9911D}" type="presParOf" srcId="{22F606F1-BB76-4B67-A881-A93021679859}" destId="{1F777A5C-9396-4836-9156-87E896B7DAB9}" srcOrd="11" destOrd="0" presId="urn:microsoft.com/office/officeart/2005/8/layout/cycle2"/>
    <dgm:cxn modelId="{32907C31-0075-4C7B-A080-7BCD64A73BD3}" type="presParOf" srcId="{1F777A5C-9396-4836-9156-87E896B7DAB9}" destId="{4E2F10D8-6000-4AEC-A8A3-C6CF6FAE6DF6}"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9A913A-D29C-420C-929D-545D36144A5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ES"/>
        </a:p>
      </dgm:t>
    </dgm:pt>
    <dgm:pt modelId="{2B85D146-9003-4B1C-A4EE-575DDFAEEE8D}">
      <dgm:prSet phldrT="[Texto]" custT="1"/>
      <dgm:spPr/>
      <dgm:t>
        <a:bodyPr/>
        <a:lstStyle/>
        <a:p>
          <a:r>
            <a:rPr lang="es-ES" sz="2000" dirty="0">
              <a:latin typeface="Comic Sans MS" panose="030F0702030302020204" pitchFamily="66" charset="0"/>
            </a:rPr>
            <a:t>INCLUSIÓN</a:t>
          </a:r>
        </a:p>
      </dgm:t>
    </dgm:pt>
    <dgm:pt modelId="{65F32AC8-1B23-422D-A876-F73240A6BD93}" type="parTrans" cxnId="{12F863A0-EF24-42FA-AE45-0162116A9300}">
      <dgm:prSet/>
      <dgm:spPr/>
      <dgm:t>
        <a:bodyPr/>
        <a:lstStyle/>
        <a:p>
          <a:endParaRPr lang="es-ES"/>
        </a:p>
      </dgm:t>
    </dgm:pt>
    <dgm:pt modelId="{EAA66694-F082-42C3-8C92-5AC3D1C82EF3}" type="sibTrans" cxnId="{12F863A0-EF24-42FA-AE45-0162116A9300}">
      <dgm:prSet/>
      <dgm:spPr/>
      <dgm:t>
        <a:bodyPr/>
        <a:lstStyle/>
        <a:p>
          <a:endParaRPr lang="es-ES"/>
        </a:p>
      </dgm:t>
    </dgm:pt>
    <dgm:pt modelId="{0289CF7C-0AAC-4CB6-B929-B35C42524D87}">
      <dgm:prSet phldrT="[Texto]" custT="1"/>
      <dgm:spPr/>
      <dgm:t>
        <a:bodyPr/>
        <a:lstStyle/>
        <a:p>
          <a:r>
            <a:rPr lang="es-ES" sz="1200" dirty="0">
              <a:latin typeface="Comic Sans MS" panose="030F0702030302020204" pitchFamily="66" charset="0"/>
            </a:rPr>
            <a:t>APRENDIZAJE</a:t>
          </a:r>
        </a:p>
      </dgm:t>
    </dgm:pt>
    <dgm:pt modelId="{5C104DB4-B71C-4DD1-A027-7E2BB0F49222}" type="parTrans" cxnId="{90CF941A-4457-487A-9CC3-B5448473615E}">
      <dgm:prSet/>
      <dgm:spPr/>
      <dgm:t>
        <a:bodyPr/>
        <a:lstStyle/>
        <a:p>
          <a:endParaRPr lang="es-ES"/>
        </a:p>
      </dgm:t>
    </dgm:pt>
    <dgm:pt modelId="{E24D1112-750B-4A9C-A04D-0011CCFBCE47}" type="sibTrans" cxnId="{90CF941A-4457-487A-9CC3-B5448473615E}">
      <dgm:prSet/>
      <dgm:spPr/>
      <dgm:t>
        <a:bodyPr/>
        <a:lstStyle/>
        <a:p>
          <a:endParaRPr lang="es-ES"/>
        </a:p>
      </dgm:t>
    </dgm:pt>
    <dgm:pt modelId="{822F2577-CD7A-44C9-BA0E-0FB1B4C2EF4D}">
      <dgm:prSet phldrT="[Texto]" custT="1"/>
      <dgm:spPr/>
      <dgm:t>
        <a:bodyPr/>
        <a:lstStyle/>
        <a:p>
          <a:r>
            <a:rPr lang="es-ES" sz="1200" dirty="0">
              <a:latin typeface="Comic Sans MS" panose="030F0702030302020204" pitchFamily="66" charset="0"/>
            </a:rPr>
            <a:t>PARTICIPACIÓN</a:t>
          </a:r>
        </a:p>
      </dgm:t>
    </dgm:pt>
    <dgm:pt modelId="{6C57470F-61C5-42CE-A533-0C13024DFF9F}" type="parTrans" cxnId="{AD10AB77-F16A-4B77-9504-EF27F7CCDE6B}">
      <dgm:prSet/>
      <dgm:spPr/>
      <dgm:t>
        <a:bodyPr/>
        <a:lstStyle/>
        <a:p>
          <a:endParaRPr lang="es-ES"/>
        </a:p>
      </dgm:t>
    </dgm:pt>
    <dgm:pt modelId="{3D59CED7-5650-4B73-A8A4-1440E8E2C7A1}" type="sibTrans" cxnId="{AD10AB77-F16A-4B77-9504-EF27F7CCDE6B}">
      <dgm:prSet/>
      <dgm:spPr/>
      <dgm:t>
        <a:bodyPr/>
        <a:lstStyle/>
        <a:p>
          <a:endParaRPr lang="es-ES"/>
        </a:p>
      </dgm:t>
    </dgm:pt>
    <dgm:pt modelId="{6B6EB72A-F479-4DB3-859E-66079DE71B54}">
      <dgm:prSet phldrT="[Texto]" custT="1"/>
      <dgm:spPr/>
      <dgm:t>
        <a:bodyPr/>
        <a:lstStyle/>
        <a:p>
          <a:r>
            <a:rPr lang="es-ES" sz="1200" dirty="0">
              <a:latin typeface="Comic Sans MS" panose="030F0702030302020204" pitchFamily="66" charset="0"/>
            </a:rPr>
            <a:t>BIENESTAR EMOCIONAL</a:t>
          </a:r>
        </a:p>
      </dgm:t>
    </dgm:pt>
    <dgm:pt modelId="{80E8815E-4633-499B-A995-D9092F8059A1}" type="parTrans" cxnId="{0BEB8009-9CCB-4E0A-92B0-74CFCDFD3944}">
      <dgm:prSet/>
      <dgm:spPr/>
      <dgm:t>
        <a:bodyPr/>
        <a:lstStyle/>
        <a:p>
          <a:endParaRPr lang="es-ES"/>
        </a:p>
      </dgm:t>
    </dgm:pt>
    <dgm:pt modelId="{07D8164E-852D-472D-AF2E-3EA5C4F0158F}" type="sibTrans" cxnId="{0BEB8009-9CCB-4E0A-92B0-74CFCDFD3944}">
      <dgm:prSet/>
      <dgm:spPr/>
      <dgm:t>
        <a:bodyPr/>
        <a:lstStyle/>
        <a:p>
          <a:endParaRPr lang="es-ES"/>
        </a:p>
      </dgm:t>
    </dgm:pt>
    <dgm:pt modelId="{B65C7EB0-E2F3-4D97-A518-C9BC042AD080}">
      <dgm:prSet phldrT="[Texto]"/>
      <dgm:spPr/>
      <dgm:t>
        <a:bodyPr/>
        <a:lstStyle/>
        <a:p>
          <a:endParaRPr lang="es-ES" dirty="0"/>
        </a:p>
      </dgm:t>
    </dgm:pt>
    <dgm:pt modelId="{BADE348F-4AE0-48A6-B9CE-0035989C25FF}" type="parTrans" cxnId="{671FAC62-C724-4349-A909-6F010FDD8E6D}">
      <dgm:prSet/>
      <dgm:spPr/>
      <dgm:t>
        <a:bodyPr/>
        <a:lstStyle/>
        <a:p>
          <a:endParaRPr lang="es-ES"/>
        </a:p>
      </dgm:t>
    </dgm:pt>
    <dgm:pt modelId="{223F9E80-11CB-4B92-9B6B-0AB1E4372014}" type="sibTrans" cxnId="{671FAC62-C724-4349-A909-6F010FDD8E6D}">
      <dgm:prSet/>
      <dgm:spPr/>
      <dgm:t>
        <a:bodyPr/>
        <a:lstStyle/>
        <a:p>
          <a:endParaRPr lang="es-ES"/>
        </a:p>
      </dgm:t>
    </dgm:pt>
    <dgm:pt modelId="{7478806F-4C23-43BB-A20D-E236012E24AE}" type="pres">
      <dgm:prSet presAssocID="{649A913A-D29C-420C-929D-545D36144A55}" presName="Name0" presStyleCnt="0">
        <dgm:presLayoutVars>
          <dgm:chMax val="1"/>
          <dgm:dir/>
          <dgm:animLvl val="ctr"/>
          <dgm:resizeHandles val="exact"/>
        </dgm:presLayoutVars>
      </dgm:prSet>
      <dgm:spPr/>
    </dgm:pt>
    <dgm:pt modelId="{271CCF3D-5D17-49F9-9EFC-E351E7F4B1D1}" type="pres">
      <dgm:prSet presAssocID="{2B85D146-9003-4B1C-A4EE-575DDFAEEE8D}" presName="centerShape" presStyleLbl="node0" presStyleIdx="0" presStyleCnt="1" custScaleX="108424" custScaleY="108670"/>
      <dgm:spPr/>
    </dgm:pt>
    <dgm:pt modelId="{165F1D00-90E2-4522-A9B7-F3FCAD04818C}" type="pres">
      <dgm:prSet presAssocID="{0289CF7C-0AAC-4CB6-B929-B35C42524D87}" presName="node" presStyleLbl="node1" presStyleIdx="0" presStyleCnt="3" custScaleX="111936" custScaleY="100348">
        <dgm:presLayoutVars>
          <dgm:bulletEnabled val="1"/>
        </dgm:presLayoutVars>
      </dgm:prSet>
      <dgm:spPr/>
    </dgm:pt>
    <dgm:pt modelId="{9CDE6310-A3BD-4CC8-B950-1289BD6FA071}" type="pres">
      <dgm:prSet presAssocID="{0289CF7C-0AAC-4CB6-B929-B35C42524D87}" presName="dummy" presStyleCnt="0"/>
      <dgm:spPr/>
    </dgm:pt>
    <dgm:pt modelId="{AA9D09F2-B0F3-48D9-AF85-E401A80084AC}" type="pres">
      <dgm:prSet presAssocID="{E24D1112-750B-4A9C-A04D-0011CCFBCE47}" presName="sibTrans" presStyleLbl="sibTrans2D1" presStyleIdx="0" presStyleCnt="3"/>
      <dgm:spPr/>
    </dgm:pt>
    <dgm:pt modelId="{4764925D-FAD2-409F-9545-6279AA6196F1}" type="pres">
      <dgm:prSet presAssocID="{822F2577-CD7A-44C9-BA0E-0FB1B4C2EF4D}" presName="node" presStyleLbl="node1" presStyleIdx="1" presStyleCnt="3" custScaleX="121500" custScaleY="116413">
        <dgm:presLayoutVars>
          <dgm:bulletEnabled val="1"/>
        </dgm:presLayoutVars>
      </dgm:prSet>
      <dgm:spPr/>
    </dgm:pt>
    <dgm:pt modelId="{C486B7C7-6475-466C-AC50-6BCF80BCC710}" type="pres">
      <dgm:prSet presAssocID="{822F2577-CD7A-44C9-BA0E-0FB1B4C2EF4D}" presName="dummy" presStyleCnt="0"/>
      <dgm:spPr/>
    </dgm:pt>
    <dgm:pt modelId="{A28A7B2E-D1DB-4BC3-9381-EDAE42A25EDA}" type="pres">
      <dgm:prSet presAssocID="{3D59CED7-5650-4B73-A8A4-1440E8E2C7A1}" presName="sibTrans" presStyleLbl="sibTrans2D1" presStyleIdx="1" presStyleCnt="3"/>
      <dgm:spPr/>
    </dgm:pt>
    <dgm:pt modelId="{1AFA814B-9B7F-49D3-80F6-79260ED084CC}" type="pres">
      <dgm:prSet presAssocID="{6B6EB72A-F479-4DB3-859E-66079DE71B54}" presName="node" presStyleLbl="node1" presStyleIdx="2" presStyleCnt="3" custScaleX="109194" custScaleY="107212">
        <dgm:presLayoutVars>
          <dgm:bulletEnabled val="1"/>
        </dgm:presLayoutVars>
      </dgm:prSet>
      <dgm:spPr/>
    </dgm:pt>
    <dgm:pt modelId="{84113697-D2D0-42CD-A692-9487F06F88FA}" type="pres">
      <dgm:prSet presAssocID="{6B6EB72A-F479-4DB3-859E-66079DE71B54}" presName="dummy" presStyleCnt="0"/>
      <dgm:spPr/>
    </dgm:pt>
    <dgm:pt modelId="{89723545-36F7-4266-A7AA-E11FEE8680EE}" type="pres">
      <dgm:prSet presAssocID="{07D8164E-852D-472D-AF2E-3EA5C4F0158F}" presName="sibTrans" presStyleLbl="sibTrans2D1" presStyleIdx="2" presStyleCnt="3"/>
      <dgm:spPr/>
    </dgm:pt>
  </dgm:ptLst>
  <dgm:cxnLst>
    <dgm:cxn modelId="{0BEB8009-9CCB-4E0A-92B0-74CFCDFD3944}" srcId="{2B85D146-9003-4B1C-A4EE-575DDFAEEE8D}" destId="{6B6EB72A-F479-4DB3-859E-66079DE71B54}" srcOrd="2" destOrd="0" parTransId="{80E8815E-4633-499B-A995-D9092F8059A1}" sibTransId="{07D8164E-852D-472D-AF2E-3EA5C4F0158F}"/>
    <dgm:cxn modelId="{90CF941A-4457-487A-9CC3-B5448473615E}" srcId="{2B85D146-9003-4B1C-A4EE-575DDFAEEE8D}" destId="{0289CF7C-0AAC-4CB6-B929-B35C42524D87}" srcOrd="0" destOrd="0" parTransId="{5C104DB4-B71C-4DD1-A027-7E2BB0F49222}" sibTransId="{E24D1112-750B-4A9C-A04D-0011CCFBCE47}"/>
    <dgm:cxn modelId="{671FAC62-C724-4349-A909-6F010FDD8E6D}" srcId="{649A913A-D29C-420C-929D-545D36144A55}" destId="{B65C7EB0-E2F3-4D97-A518-C9BC042AD080}" srcOrd="1" destOrd="0" parTransId="{BADE348F-4AE0-48A6-B9CE-0035989C25FF}" sibTransId="{223F9E80-11CB-4B92-9B6B-0AB1E4372014}"/>
    <dgm:cxn modelId="{59E71464-BF23-4D24-BEDB-50D9D2966718}" type="presOf" srcId="{822F2577-CD7A-44C9-BA0E-0FB1B4C2EF4D}" destId="{4764925D-FAD2-409F-9545-6279AA6196F1}" srcOrd="0" destOrd="0" presId="urn:microsoft.com/office/officeart/2005/8/layout/radial6"/>
    <dgm:cxn modelId="{F4E9FF45-BD88-484C-B782-56CE196DB09F}" type="presOf" srcId="{6B6EB72A-F479-4DB3-859E-66079DE71B54}" destId="{1AFA814B-9B7F-49D3-80F6-79260ED084CC}" srcOrd="0" destOrd="0" presId="urn:microsoft.com/office/officeart/2005/8/layout/radial6"/>
    <dgm:cxn modelId="{DB7BFE53-9BC6-4899-A936-E503F70A1550}" type="presOf" srcId="{07D8164E-852D-472D-AF2E-3EA5C4F0158F}" destId="{89723545-36F7-4266-A7AA-E11FEE8680EE}" srcOrd="0" destOrd="0" presId="urn:microsoft.com/office/officeart/2005/8/layout/radial6"/>
    <dgm:cxn modelId="{FFC7FB56-2D42-4EA6-B2DD-2BAC354EFAF0}" type="presOf" srcId="{2B85D146-9003-4B1C-A4EE-575DDFAEEE8D}" destId="{271CCF3D-5D17-49F9-9EFC-E351E7F4B1D1}" srcOrd="0" destOrd="0" presId="urn:microsoft.com/office/officeart/2005/8/layout/radial6"/>
    <dgm:cxn modelId="{AD10AB77-F16A-4B77-9504-EF27F7CCDE6B}" srcId="{2B85D146-9003-4B1C-A4EE-575DDFAEEE8D}" destId="{822F2577-CD7A-44C9-BA0E-0FB1B4C2EF4D}" srcOrd="1" destOrd="0" parTransId="{6C57470F-61C5-42CE-A533-0C13024DFF9F}" sibTransId="{3D59CED7-5650-4B73-A8A4-1440E8E2C7A1}"/>
    <dgm:cxn modelId="{3C05238A-9A04-4261-AB56-3E9C10348A70}" type="presOf" srcId="{E24D1112-750B-4A9C-A04D-0011CCFBCE47}" destId="{AA9D09F2-B0F3-48D9-AF85-E401A80084AC}" srcOrd="0" destOrd="0" presId="urn:microsoft.com/office/officeart/2005/8/layout/radial6"/>
    <dgm:cxn modelId="{82757498-467F-4A02-AC27-20C61343E52C}" type="presOf" srcId="{0289CF7C-0AAC-4CB6-B929-B35C42524D87}" destId="{165F1D00-90E2-4522-A9B7-F3FCAD04818C}" srcOrd="0" destOrd="0" presId="urn:microsoft.com/office/officeart/2005/8/layout/radial6"/>
    <dgm:cxn modelId="{92F0D39E-315C-4A6A-9535-EC97C0E2C25A}" type="presOf" srcId="{649A913A-D29C-420C-929D-545D36144A55}" destId="{7478806F-4C23-43BB-A20D-E236012E24AE}" srcOrd="0" destOrd="0" presId="urn:microsoft.com/office/officeart/2005/8/layout/radial6"/>
    <dgm:cxn modelId="{12F863A0-EF24-42FA-AE45-0162116A9300}" srcId="{649A913A-D29C-420C-929D-545D36144A55}" destId="{2B85D146-9003-4B1C-A4EE-575DDFAEEE8D}" srcOrd="0" destOrd="0" parTransId="{65F32AC8-1B23-422D-A876-F73240A6BD93}" sibTransId="{EAA66694-F082-42C3-8C92-5AC3D1C82EF3}"/>
    <dgm:cxn modelId="{48BADCA9-15E9-4097-A5D5-4600756DA9E4}" type="presOf" srcId="{3D59CED7-5650-4B73-A8A4-1440E8E2C7A1}" destId="{A28A7B2E-D1DB-4BC3-9381-EDAE42A25EDA}" srcOrd="0" destOrd="0" presId="urn:microsoft.com/office/officeart/2005/8/layout/radial6"/>
    <dgm:cxn modelId="{AEDF488D-4DEF-4EAC-AF7A-FB7060DB32CA}" type="presParOf" srcId="{7478806F-4C23-43BB-A20D-E236012E24AE}" destId="{271CCF3D-5D17-49F9-9EFC-E351E7F4B1D1}" srcOrd="0" destOrd="0" presId="urn:microsoft.com/office/officeart/2005/8/layout/radial6"/>
    <dgm:cxn modelId="{5F1B1710-1193-49E2-8DB1-585C60210105}" type="presParOf" srcId="{7478806F-4C23-43BB-A20D-E236012E24AE}" destId="{165F1D00-90E2-4522-A9B7-F3FCAD04818C}" srcOrd="1" destOrd="0" presId="urn:microsoft.com/office/officeart/2005/8/layout/radial6"/>
    <dgm:cxn modelId="{B9D93A8E-F160-466E-AD33-8297CC48CAEA}" type="presParOf" srcId="{7478806F-4C23-43BB-A20D-E236012E24AE}" destId="{9CDE6310-A3BD-4CC8-B950-1289BD6FA071}" srcOrd="2" destOrd="0" presId="urn:microsoft.com/office/officeart/2005/8/layout/radial6"/>
    <dgm:cxn modelId="{AD3D4690-0631-4B51-A855-D7EF9F4024D4}" type="presParOf" srcId="{7478806F-4C23-43BB-A20D-E236012E24AE}" destId="{AA9D09F2-B0F3-48D9-AF85-E401A80084AC}" srcOrd="3" destOrd="0" presId="urn:microsoft.com/office/officeart/2005/8/layout/radial6"/>
    <dgm:cxn modelId="{AD812AF8-D63C-4220-B5C8-C02850F9CE0B}" type="presParOf" srcId="{7478806F-4C23-43BB-A20D-E236012E24AE}" destId="{4764925D-FAD2-409F-9545-6279AA6196F1}" srcOrd="4" destOrd="0" presId="urn:microsoft.com/office/officeart/2005/8/layout/radial6"/>
    <dgm:cxn modelId="{C380A7CC-5296-4543-BC84-81EAED8E1A44}" type="presParOf" srcId="{7478806F-4C23-43BB-A20D-E236012E24AE}" destId="{C486B7C7-6475-466C-AC50-6BCF80BCC710}" srcOrd="5" destOrd="0" presId="urn:microsoft.com/office/officeart/2005/8/layout/radial6"/>
    <dgm:cxn modelId="{6ACB0C57-D506-4029-8606-1642071FF3CB}" type="presParOf" srcId="{7478806F-4C23-43BB-A20D-E236012E24AE}" destId="{A28A7B2E-D1DB-4BC3-9381-EDAE42A25EDA}" srcOrd="6" destOrd="0" presId="urn:microsoft.com/office/officeart/2005/8/layout/radial6"/>
    <dgm:cxn modelId="{BC31B1FB-95B5-4587-88B6-64B4DF8D61AF}" type="presParOf" srcId="{7478806F-4C23-43BB-A20D-E236012E24AE}" destId="{1AFA814B-9B7F-49D3-80F6-79260ED084CC}" srcOrd="7" destOrd="0" presId="urn:microsoft.com/office/officeart/2005/8/layout/radial6"/>
    <dgm:cxn modelId="{21913BA9-D225-4781-8BCC-B047BAE4A426}" type="presParOf" srcId="{7478806F-4C23-43BB-A20D-E236012E24AE}" destId="{84113697-D2D0-42CD-A692-9487F06F88FA}" srcOrd="8" destOrd="0" presId="urn:microsoft.com/office/officeart/2005/8/layout/radial6"/>
    <dgm:cxn modelId="{E96716CF-2BBD-4279-953E-2DF65ECEEE0C}" type="presParOf" srcId="{7478806F-4C23-43BB-A20D-E236012E24AE}" destId="{89723545-36F7-4266-A7AA-E11FEE8680EE}" srcOrd="9"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0EBFFA2-2B82-4837-9953-6121B55FA3E4}"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s-ES"/>
        </a:p>
      </dgm:t>
    </dgm:pt>
    <dgm:pt modelId="{DC18D009-F26C-43DD-B9C2-B630FEDD36D7}">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Vínculo</a:t>
          </a:r>
        </a:p>
      </dgm:t>
    </dgm:pt>
    <dgm:pt modelId="{6AE66F21-E60E-4D96-BF9C-6FFFE774F4E2}" type="parTrans" cxnId="{13CD70A6-5C7A-403B-A90B-38C135FD58E7}">
      <dgm:prSet/>
      <dgm:spPr/>
      <dgm:t>
        <a:bodyPr/>
        <a:lstStyle/>
        <a:p>
          <a:endParaRPr lang="es-ES"/>
        </a:p>
      </dgm:t>
    </dgm:pt>
    <dgm:pt modelId="{A7F9E3F2-6EF9-4FCC-9D2A-B197D6CAE89B}" type="sibTrans" cxnId="{13CD70A6-5C7A-403B-A90B-38C135FD58E7}">
      <dgm:prSet/>
      <dgm:spPr/>
      <dgm:t>
        <a:bodyPr/>
        <a:lstStyle/>
        <a:p>
          <a:endParaRPr lang="es-ES"/>
        </a:p>
      </dgm:t>
    </dgm:pt>
    <dgm:pt modelId="{4B667BF8-58A0-411D-83A9-D1C8E1563520}">
      <dgm:prSet phldrT="[Texto]" phldr="0" custT="1"/>
      <dgm:spPr>
        <a:ln w="41275">
          <a:solidFill>
            <a:schemeClr val="accent2">
              <a:shade val="80000"/>
              <a:hueOff val="0"/>
              <a:satOff val="0"/>
              <a:lumOff val="0"/>
            </a:schemeClr>
          </a:solidFill>
        </a:ln>
      </dgm:spPr>
      <dgm:t>
        <a:bodyPr/>
        <a:lstStyle/>
        <a:p>
          <a:pPr algn="ctr"/>
          <a:r>
            <a:rPr lang="es-ES" sz="2000" b="1">
              <a:latin typeface="Comic Sans MS" panose="030F0702030302020204" pitchFamily="66" charset="0"/>
            </a:rPr>
            <a:t>Expectativas</a:t>
          </a:r>
        </a:p>
      </dgm:t>
    </dgm:pt>
    <dgm:pt modelId="{B33F29C9-AC79-48B1-85AC-463DD1E669BA}" type="parTrans" cxnId="{CAF840C6-7F79-43D1-8EA7-9BB9CF43B5CB}">
      <dgm:prSet/>
      <dgm:spPr/>
      <dgm:t>
        <a:bodyPr/>
        <a:lstStyle/>
        <a:p>
          <a:endParaRPr lang="es-ES"/>
        </a:p>
      </dgm:t>
    </dgm:pt>
    <dgm:pt modelId="{806D9B0B-53CD-4555-A18A-B4C074CFCF9B}" type="sibTrans" cxnId="{CAF840C6-7F79-43D1-8EA7-9BB9CF43B5CB}">
      <dgm:prSet/>
      <dgm:spPr/>
      <dgm:t>
        <a:bodyPr/>
        <a:lstStyle/>
        <a:p>
          <a:endParaRPr lang="es-ES"/>
        </a:p>
      </dgm:t>
    </dgm:pt>
    <dgm:pt modelId="{0D0ED827-72C3-4443-8A87-C0398DAFB252}">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Atribuciones</a:t>
          </a:r>
        </a:p>
      </dgm:t>
    </dgm:pt>
    <dgm:pt modelId="{931A7EDF-32E8-4578-A051-04777AA47F22}" type="parTrans" cxnId="{DDFB4BF1-1CD6-4138-96A6-C9F0171B8B33}">
      <dgm:prSet/>
      <dgm:spPr/>
      <dgm:t>
        <a:bodyPr/>
        <a:lstStyle/>
        <a:p>
          <a:endParaRPr lang="es-ES"/>
        </a:p>
      </dgm:t>
    </dgm:pt>
    <dgm:pt modelId="{1501576D-CFA0-4345-9A5B-EB7F6D7DE022}" type="sibTrans" cxnId="{DDFB4BF1-1CD6-4138-96A6-C9F0171B8B33}">
      <dgm:prSet/>
      <dgm:spPr/>
      <dgm:t>
        <a:bodyPr/>
        <a:lstStyle/>
        <a:p>
          <a:endParaRPr lang="es-ES"/>
        </a:p>
      </dgm:t>
    </dgm:pt>
    <dgm:pt modelId="{FFB017FC-AAA3-4FCD-8BB9-6710F3B56801}">
      <dgm:prSet phldrT="[Texto]" phldr="0" custT="1"/>
      <dgm:spPr>
        <a:ln w="41275">
          <a:solidFill>
            <a:schemeClr val="accent2">
              <a:shade val="80000"/>
              <a:hueOff val="0"/>
              <a:satOff val="0"/>
              <a:lumOff val="0"/>
            </a:schemeClr>
          </a:solidFill>
        </a:ln>
      </dgm:spPr>
      <dgm:t>
        <a:bodyPr/>
        <a:lstStyle/>
        <a:p>
          <a:pPr algn="ctr"/>
          <a:r>
            <a:rPr lang="es-ES" sz="2000" b="1">
              <a:latin typeface="Comic Sans MS" panose="030F0702030302020204" pitchFamily="66" charset="0"/>
            </a:rPr>
            <a:t>Supervisión</a:t>
          </a:r>
        </a:p>
      </dgm:t>
    </dgm:pt>
    <dgm:pt modelId="{62D4510A-5AD6-4B1E-AEF9-BF4B64A6EDF4}" type="parTrans" cxnId="{E685A107-7D25-46AF-8423-3163EBBE7594}">
      <dgm:prSet/>
      <dgm:spPr/>
      <dgm:t>
        <a:bodyPr/>
        <a:lstStyle/>
        <a:p>
          <a:endParaRPr lang="es-ES"/>
        </a:p>
      </dgm:t>
    </dgm:pt>
    <dgm:pt modelId="{7FB00999-2F69-48A1-ABD7-E327A2D2044C}" type="sibTrans" cxnId="{E685A107-7D25-46AF-8423-3163EBBE7594}">
      <dgm:prSet/>
      <dgm:spPr/>
      <dgm:t>
        <a:bodyPr/>
        <a:lstStyle/>
        <a:p>
          <a:endParaRPr lang="es-ES"/>
        </a:p>
      </dgm:t>
    </dgm:pt>
    <dgm:pt modelId="{8FCD61C7-386C-45F1-A1FF-234B6476BB87}">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Éxito</a:t>
          </a:r>
        </a:p>
      </dgm:t>
    </dgm:pt>
    <dgm:pt modelId="{140E6093-460E-4862-8A05-40057239CB2E}" type="parTrans" cxnId="{A968BB9A-8CF1-47BE-84FC-EDDF56FF0210}">
      <dgm:prSet/>
      <dgm:spPr/>
      <dgm:t>
        <a:bodyPr/>
        <a:lstStyle/>
        <a:p>
          <a:endParaRPr lang="es-ES"/>
        </a:p>
      </dgm:t>
    </dgm:pt>
    <dgm:pt modelId="{BD651D64-0C29-4C79-8FB1-F985E213FAA7}" type="sibTrans" cxnId="{A968BB9A-8CF1-47BE-84FC-EDDF56FF0210}">
      <dgm:prSet/>
      <dgm:spPr/>
      <dgm:t>
        <a:bodyPr/>
        <a:lstStyle/>
        <a:p>
          <a:endParaRPr lang="es-ES"/>
        </a:p>
      </dgm:t>
    </dgm:pt>
    <dgm:pt modelId="{0F41B15E-575F-4620-BA2F-C322263448AD}">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Multinivel</a:t>
          </a:r>
        </a:p>
      </dgm:t>
    </dgm:pt>
    <dgm:pt modelId="{E6451EFC-34D3-46E5-9609-C11791B32E41}" type="parTrans" cxnId="{88F04420-D93D-4A07-9D36-EDE721F646FE}">
      <dgm:prSet/>
      <dgm:spPr/>
      <dgm:t>
        <a:bodyPr/>
        <a:lstStyle/>
        <a:p>
          <a:endParaRPr lang="es-ES"/>
        </a:p>
      </dgm:t>
    </dgm:pt>
    <dgm:pt modelId="{CBBEF5E5-0236-45F5-A958-7D67F8E4AD34}" type="sibTrans" cxnId="{88F04420-D93D-4A07-9D36-EDE721F646FE}">
      <dgm:prSet/>
      <dgm:spPr/>
      <dgm:t>
        <a:bodyPr/>
        <a:lstStyle/>
        <a:p>
          <a:endParaRPr lang="es-ES"/>
        </a:p>
      </dgm:t>
    </dgm:pt>
    <dgm:pt modelId="{54D93370-0B89-4EC5-B92D-A7DA4BC0AFF0}">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Estrategias de aprendizaje</a:t>
          </a:r>
        </a:p>
      </dgm:t>
    </dgm:pt>
    <dgm:pt modelId="{58728460-9537-4854-8CE9-367ADAE67AF3}" type="parTrans" cxnId="{B4413FEB-5D21-4EED-AD4E-6A0ABA78E168}">
      <dgm:prSet/>
      <dgm:spPr/>
      <dgm:t>
        <a:bodyPr/>
        <a:lstStyle/>
        <a:p>
          <a:endParaRPr lang="es-ES"/>
        </a:p>
      </dgm:t>
    </dgm:pt>
    <dgm:pt modelId="{41306CD0-B10F-4CFB-9261-0A014A24AF95}" type="sibTrans" cxnId="{B4413FEB-5D21-4EED-AD4E-6A0ABA78E168}">
      <dgm:prSet/>
      <dgm:spPr/>
      <dgm:t>
        <a:bodyPr/>
        <a:lstStyle/>
        <a:p>
          <a:endParaRPr lang="es-ES"/>
        </a:p>
      </dgm:t>
    </dgm:pt>
    <dgm:pt modelId="{C4B404C5-1D94-459E-BA42-7E9751592B2C}">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Vivencia de los errores</a:t>
          </a:r>
        </a:p>
      </dgm:t>
    </dgm:pt>
    <dgm:pt modelId="{04708C88-11CA-4E34-A406-4A94F77C0BD6}" type="parTrans" cxnId="{5A41CFE8-1E3F-4734-B784-37AD5AC4B5A7}">
      <dgm:prSet/>
      <dgm:spPr/>
      <dgm:t>
        <a:bodyPr/>
        <a:lstStyle/>
        <a:p>
          <a:endParaRPr lang="es-ES"/>
        </a:p>
      </dgm:t>
    </dgm:pt>
    <dgm:pt modelId="{86E2565F-EAD9-49AD-B01F-F27231A7E9A9}" type="sibTrans" cxnId="{5A41CFE8-1E3F-4734-B784-37AD5AC4B5A7}">
      <dgm:prSet/>
      <dgm:spPr/>
      <dgm:t>
        <a:bodyPr/>
        <a:lstStyle/>
        <a:p>
          <a:endParaRPr lang="es-ES"/>
        </a:p>
      </dgm:t>
    </dgm:pt>
    <dgm:pt modelId="{39A88712-1922-4EA1-8FD0-036FAA67E237}">
      <dgm:prSet phldrT="[Texto]" phldr="0" custT="1"/>
      <dgm:spPr>
        <a:ln w="41275">
          <a:solidFill>
            <a:schemeClr val="accent2">
              <a:shade val="80000"/>
              <a:hueOff val="0"/>
              <a:satOff val="0"/>
              <a:lumOff val="0"/>
            </a:schemeClr>
          </a:solidFill>
        </a:ln>
      </dgm:spPr>
      <dgm:t>
        <a:bodyPr/>
        <a:lstStyle/>
        <a:p>
          <a:pPr algn="ctr"/>
          <a:r>
            <a:rPr lang="es-ES" sz="2000" b="1">
              <a:latin typeface="Comic Sans MS" panose="030F0702030302020204" pitchFamily="66" charset="0"/>
            </a:rPr>
            <a:t>Adaptar evaluación</a:t>
          </a:r>
        </a:p>
      </dgm:t>
    </dgm:pt>
    <dgm:pt modelId="{58F4F3ED-4C3E-4E3A-85D8-44D464BA2040}" type="parTrans" cxnId="{689A3363-A2D5-44FC-92B1-D394EBBE9198}">
      <dgm:prSet/>
      <dgm:spPr/>
      <dgm:t>
        <a:bodyPr/>
        <a:lstStyle/>
        <a:p>
          <a:endParaRPr lang="es-ES"/>
        </a:p>
      </dgm:t>
    </dgm:pt>
    <dgm:pt modelId="{814EF073-FAD7-40A3-B049-3F8826CBA270}" type="sibTrans" cxnId="{689A3363-A2D5-44FC-92B1-D394EBBE9198}">
      <dgm:prSet/>
      <dgm:spPr/>
      <dgm:t>
        <a:bodyPr/>
        <a:lstStyle/>
        <a:p>
          <a:endParaRPr lang="es-ES"/>
        </a:p>
      </dgm:t>
    </dgm:pt>
    <dgm:pt modelId="{A64DDEB1-5A5B-48F3-AB8F-02C0433AE82C}">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Metacognición y funciones ejecutivas</a:t>
          </a:r>
        </a:p>
      </dgm:t>
    </dgm:pt>
    <dgm:pt modelId="{7ADDDFE1-EFDE-4148-8325-EE1BE813A28A}" type="parTrans" cxnId="{5FEEC168-217F-4650-97B4-24E04968F7B7}">
      <dgm:prSet/>
      <dgm:spPr/>
      <dgm:t>
        <a:bodyPr/>
        <a:lstStyle/>
        <a:p>
          <a:endParaRPr lang="es-ES"/>
        </a:p>
      </dgm:t>
    </dgm:pt>
    <dgm:pt modelId="{E8E95176-6DB4-4340-AC89-4F4ECB9A6E5F}" type="sibTrans" cxnId="{5FEEC168-217F-4650-97B4-24E04968F7B7}">
      <dgm:prSet/>
      <dgm:spPr/>
      <dgm:t>
        <a:bodyPr/>
        <a:lstStyle/>
        <a:p>
          <a:endParaRPr lang="es-ES"/>
        </a:p>
      </dgm:t>
    </dgm:pt>
    <dgm:pt modelId="{6C0D8A81-C788-43A3-8B7B-5F1D5436749F}">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Refuerzos</a:t>
          </a:r>
        </a:p>
      </dgm:t>
    </dgm:pt>
    <dgm:pt modelId="{49062B69-698E-48CD-BC6A-83C2DBFAD5AD}" type="parTrans" cxnId="{428D6621-32B2-45FB-8FE8-C74E2034E953}">
      <dgm:prSet/>
      <dgm:spPr/>
      <dgm:t>
        <a:bodyPr/>
        <a:lstStyle/>
        <a:p>
          <a:endParaRPr lang="es-ES"/>
        </a:p>
      </dgm:t>
    </dgm:pt>
    <dgm:pt modelId="{BAAE22E7-003D-4EF2-9146-D313F339BDEA}" type="sibTrans" cxnId="{428D6621-32B2-45FB-8FE8-C74E2034E953}">
      <dgm:prSet/>
      <dgm:spPr/>
      <dgm:t>
        <a:bodyPr/>
        <a:lstStyle/>
        <a:p>
          <a:endParaRPr lang="es-ES"/>
        </a:p>
      </dgm:t>
    </dgm:pt>
    <dgm:pt modelId="{9CEC21CE-1836-43DE-A339-07CB02283CAD}">
      <dgm:prSet phldrT="[Texto]" phldr="0" custT="1"/>
      <dgm:spPr>
        <a:ln w="41275">
          <a:solidFill>
            <a:schemeClr val="accent2">
              <a:shade val="80000"/>
              <a:hueOff val="0"/>
              <a:satOff val="0"/>
              <a:lumOff val="0"/>
            </a:schemeClr>
          </a:solidFill>
        </a:ln>
      </dgm:spPr>
      <dgm:t>
        <a:bodyPr/>
        <a:lstStyle/>
        <a:p>
          <a:pPr algn="ctr"/>
          <a:r>
            <a:rPr lang="es-ES" sz="2000" b="1">
              <a:latin typeface="Comic Sans MS" panose="030F0702030302020204" pitchFamily="66" charset="0"/>
            </a:rPr>
            <a:t>Fortalezas</a:t>
          </a:r>
        </a:p>
      </dgm:t>
    </dgm:pt>
    <dgm:pt modelId="{509FD55A-84B8-4041-88D1-1DF58F911394}" type="parTrans" cxnId="{B2DB95AC-09A4-485F-96A7-79B722E0812E}">
      <dgm:prSet/>
      <dgm:spPr/>
      <dgm:t>
        <a:bodyPr/>
        <a:lstStyle/>
        <a:p>
          <a:endParaRPr lang="es-ES"/>
        </a:p>
      </dgm:t>
    </dgm:pt>
    <dgm:pt modelId="{0179E5E5-620F-4865-946A-F3640297BA39}" type="sibTrans" cxnId="{B2DB95AC-09A4-485F-96A7-79B722E0812E}">
      <dgm:prSet/>
      <dgm:spPr/>
      <dgm:t>
        <a:bodyPr/>
        <a:lstStyle/>
        <a:p>
          <a:endParaRPr lang="es-ES"/>
        </a:p>
      </dgm:t>
    </dgm:pt>
    <dgm:pt modelId="{4465DA23-51BC-49F0-B988-4CB89C8F24DC}">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Autogestión emocional</a:t>
          </a:r>
        </a:p>
      </dgm:t>
    </dgm:pt>
    <dgm:pt modelId="{2D632292-5411-456D-98E1-38502A738F27}" type="parTrans" cxnId="{5581048A-49FD-46EF-BA47-C100E078387B}">
      <dgm:prSet/>
      <dgm:spPr/>
      <dgm:t>
        <a:bodyPr/>
        <a:lstStyle/>
        <a:p>
          <a:endParaRPr lang="es-ES"/>
        </a:p>
      </dgm:t>
    </dgm:pt>
    <dgm:pt modelId="{4B3C4897-6212-4617-80AC-064B2212B2DE}" type="sibTrans" cxnId="{5581048A-49FD-46EF-BA47-C100E078387B}">
      <dgm:prSet/>
      <dgm:spPr/>
      <dgm:t>
        <a:bodyPr/>
        <a:lstStyle/>
        <a:p>
          <a:endParaRPr lang="es-ES"/>
        </a:p>
      </dgm:t>
    </dgm:pt>
    <dgm:pt modelId="{43529EB4-1DE2-4737-821B-173962FCCE02}">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Integración en el grupo</a:t>
          </a:r>
        </a:p>
      </dgm:t>
    </dgm:pt>
    <dgm:pt modelId="{3A98208C-7A80-42A2-8C4D-B8655DEBC5EE}" type="parTrans" cxnId="{D54805BE-5924-4E83-8320-A53FCE4D5022}">
      <dgm:prSet/>
      <dgm:spPr/>
      <dgm:t>
        <a:bodyPr/>
        <a:lstStyle/>
        <a:p>
          <a:endParaRPr lang="es-ES"/>
        </a:p>
      </dgm:t>
    </dgm:pt>
    <dgm:pt modelId="{1B776AC8-8DF6-44E5-87FF-B30C95B415A1}" type="sibTrans" cxnId="{D54805BE-5924-4E83-8320-A53FCE4D5022}">
      <dgm:prSet/>
      <dgm:spPr/>
      <dgm:t>
        <a:bodyPr/>
        <a:lstStyle/>
        <a:p>
          <a:endParaRPr lang="es-ES"/>
        </a:p>
      </dgm:t>
    </dgm:pt>
    <dgm:pt modelId="{BB26FCEF-A2A4-4AD9-A5FD-EBA8B2E08093}">
      <dgm:prSet phldrT="[Texto]" phldr="0" custT="1"/>
      <dgm:spPr>
        <a:ln w="41275">
          <a:solidFill>
            <a:schemeClr val="accent2">
              <a:shade val="80000"/>
              <a:hueOff val="0"/>
              <a:satOff val="0"/>
              <a:lumOff val="0"/>
            </a:schemeClr>
          </a:solidFill>
        </a:ln>
      </dgm:spPr>
      <dgm:t>
        <a:bodyPr/>
        <a:lstStyle/>
        <a:p>
          <a:pPr algn="ctr"/>
          <a:r>
            <a:rPr lang="es-ES" sz="2000" b="1" dirty="0">
              <a:latin typeface="Comic Sans MS" panose="030F0702030302020204" pitchFamily="66" charset="0"/>
            </a:rPr>
            <a:t>Flexibilizar las normas</a:t>
          </a:r>
        </a:p>
      </dgm:t>
    </dgm:pt>
    <dgm:pt modelId="{308CAB3B-8FAE-455A-B5FF-8BD0ADE9D68A}" type="parTrans" cxnId="{EE48F721-6A5D-4D27-8FC4-535D4B5AD2F7}">
      <dgm:prSet/>
      <dgm:spPr/>
      <dgm:t>
        <a:bodyPr/>
        <a:lstStyle/>
        <a:p>
          <a:endParaRPr lang="es-ES"/>
        </a:p>
      </dgm:t>
    </dgm:pt>
    <dgm:pt modelId="{1AC75F16-E1A2-42FC-ABE6-90DB46E079C6}" type="sibTrans" cxnId="{EE48F721-6A5D-4D27-8FC4-535D4B5AD2F7}">
      <dgm:prSet/>
      <dgm:spPr/>
      <dgm:t>
        <a:bodyPr/>
        <a:lstStyle/>
        <a:p>
          <a:endParaRPr lang="es-ES"/>
        </a:p>
      </dgm:t>
    </dgm:pt>
    <dgm:pt modelId="{CE04CB8C-C52A-41D7-B849-BE176A609BB9}" type="pres">
      <dgm:prSet presAssocID="{20EBFFA2-2B82-4837-9953-6121B55FA3E4}" presName="diagram" presStyleCnt="0">
        <dgm:presLayoutVars>
          <dgm:dir/>
          <dgm:resizeHandles val="exact"/>
        </dgm:presLayoutVars>
      </dgm:prSet>
      <dgm:spPr/>
    </dgm:pt>
    <dgm:pt modelId="{09B5F062-2C00-45F3-A04A-7CD1B128D3E6}" type="pres">
      <dgm:prSet presAssocID="{DC18D009-F26C-43DD-B9C2-B630FEDD36D7}" presName="node" presStyleLbl="node1" presStyleIdx="0" presStyleCnt="15">
        <dgm:presLayoutVars>
          <dgm:bulletEnabled val="1"/>
        </dgm:presLayoutVars>
      </dgm:prSet>
      <dgm:spPr/>
    </dgm:pt>
    <dgm:pt modelId="{4B0F5235-9F36-4EA4-A611-3AD05CDF8E4B}" type="pres">
      <dgm:prSet presAssocID="{A7F9E3F2-6EF9-4FCC-9D2A-B197D6CAE89B}" presName="sibTrans" presStyleCnt="0"/>
      <dgm:spPr/>
    </dgm:pt>
    <dgm:pt modelId="{F88043A7-39F9-4E47-96E4-4B140BC060AF}" type="pres">
      <dgm:prSet presAssocID="{4B667BF8-58A0-411D-83A9-D1C8E1563520}" presName="node" presStyleLbl="node1" presStyleIdx="1" presStyleCnt="15" custLinFactNeighborX="3145" custLinFactNeighborY="2650">
        <dgm:presLayoutVars>
          <dgm:bulletEnabled val="1"/>
        </dgm:presLayoutVars>
      </dgm:prSet>
      <dgm:spPr/>
    </dgm:pt>
    <dgm:pt modelId="{3AEB4250-DBAA-434C-A26D-9D676A9E5662}" type="pres">
      <dgm:prSet presAssocID="{806D9B0B-53CD-4555-A18A-B4C074CFCF9B}" presName="sibTrans" presStyleCnt="0"/>
      <dgm:spPr/>
    </dgm:pt>
    <dgm:pt modelId="{ECAA3E11-C20C-4341-ACDA-475F98CEBC21}" type="pres">
      <dgm:prSet presAssocID="{0D0ED827-72C3-4443-8A87-C0398DAFB252}" presName="node" presStyleLbl="node1" presStyleIdx="2" presStyleCnt="15">
        <dgm:presLayoutVars>
          <dgm:bulletEnabled val="1"/>
        </dgm:presLayoutVars>
      </dgm:prSet>
      <dgm:spPr/>
    </dgm:pt>
    <dgm:pt modelId="{14807293-F3B0-453F-AEE3-22C90B42480D}" type="pres">
      <dgm:prSet presAssocID="{1501576D-CFA0-4345-9A5B-EB7F6D7DE022}" presName="sibTrans" presStyleCnt="0"/>
      <dgm:spPr/>
    </dgm:pt>
    <dgm:pt modelId="{CB8A9F0F-F325-43CE-91A5-E53124FDDEC8}" type="pres">
      <dgm:prSet presAssocID="{8FCD61C7-386C-45F1-A1FF-234B6476BB87}" presName="node" presStyleLbl="node1" presStyleIdx="3" presStyleCnt="15">
        <dgm:presLayoutVars>
          <dgm:bulletEnabled val="1"/>
        </dgm:presLayoutVars>
      </dgm:prSet>
      <dgm:spPr/>
    </dgm:pt>
    <dgm:pt modelId="{D12D4C4D-620B-4011-8052-89B64DC173B9}" type="pres">
      <dgm:prSet presAssocID="{BD651D64-0C29-4C79-8FB1-F985E213FAA7}" presName="sibTrans" presStyleCnt="0"/>
      <dgm:spPr/>
    </dgm:pt>
    <dgm:pt modelId="{41F89DA2-69C3-4EB7-A47F-034653BE6EC0}" type="pres">
      <dgm:prSet presAssocID="{0F41B15E-575F-4620-BA2F-C322263448AD}" presName="node" presStyleLbl="node1" presStyleIdx="4" presStyleCnt="15">
        <dgm:presLayoutVars>
          <dgm:bulletEnabled val="1"/>
        </dgm:presLayoutVars>
      </dgm:prSet>
      <dgm:spPr/>
    </dgm:pt>
    <dgm:pt modelId="{704B384B-6A98-4535-A18A-50B31519DA57}" type="pres">
      <dgm:prSet presAssocID="{CBBEF5E5-0236-45F5-A958-7D67F8E4AD34}" presName="sibTrans" presStyleCnt="0"/>
      <dgm:spPr/>
    </dgm:pt>
    <dgm:pt modelId="{B4F0ADB7-2560-46EB-B509-8998510335B4}" type="pres">
      <dgm:prSet presAssocID="{54D93370-0B89-4EC5-B92D-A7DA4BC0AFF0}" presName="node" presStyleLbl="node1" presStyleIdx="5" presStyleCnt="15">
        <dgm:presLayoutVars>
          <dgm:bulletEnabled val="1"/>
        </dgm:presLayoutVars>
      </dgm:prSet>
      <dgm:spPr/>
    </dgm:pt>
    <dgm:pt modelId="{552569A4-23AC-49A9-8B68-818E9D43A681}" type="pres">
      <dgm:prSet presAssocID="{41306CD0-B10F-4CFB-9261-0A014A24AF95}" presName="sibTrans" presStyleCnt="0"/>
      <dgm:spPr/>
    </dgm:pt>
    <dgm:pt modelId="{A8442DF6-2BEC-46C1-A74C-0896AE06355A}" type="pres">
      <dgm:prSet presAssocID="{FFB017FC-AAA3-4FCD-8BB9-6710F3B56801}" presName="node" presStyleLbl="node1" presStyleIdx="6" presStyleCnt="15">
        <dgm:presLayoutVars>
          <dgm:bulletEnabled val="1"/>
        </dgm:presLayoutVars>
      </dgm:prSet>
      <dgm:spPr/>
    </dgm:pt>
    <dgm:pt modelId="{04580E3E-12B3-4074-9F5D-06B3D63D6FF3}" type="pres">
      <dgm:prSet presAssocID="{7FB00999-2F69-48A1-ABD7-E327A2D2044C}" presName="sibTrans" presStyleCnt="0"/>
      <dgm:spPr/>
    </dgm:pt>
    <dgm:pt modelId="{85E016F0-ACB1-4BFC-A604-07E0FAE1D777}" type="pres">
      <dgm:prSet presAssocID="{C4B404C5-1D94-459E-BA42-7E9751592B2C}" presName="node" presStyleLbl="node1" presStyleIdx="7" presStyleCnt="15">
        <dgm:presLayoutVars>
          <dgm:bulletEnabled val="1"/>
        </dgm:presLayoutVars>
      </dgm:prSet>
      <dgm:spPr/>
    </dgm:pt>
    <dgm:pt modelId="{EB558A18-5635-4511-A9C8-DFB8C0E08448}" type="pres">
      <dgm:prSet presAssocID="{86E2565F-EAD9-49AD-B01F-F27231A7E9A9}" presName="sibTrans" presStyleCnt="0"/>
      <dgm:spPr/>
    </dgm:pt>
    <dgm:pt modelId="{635F1CAF-335D-4418-928D-B821BF0F06CA}" type="pres">
      <dgm:prSet presAssocID="{39A88712-1922-4EA1-8FD0-036FAA67E237}" presName="node" presStyleLbl="node1" presStyleIdx="8" presStyleCnt="15">
        <dgm:presLayoutVars>
          <dgm:bulletEnabled val="1"/>
        </dgm:presLayoutVars>
      </dgm:prSet>
      <dgm:spPr/>
    </dgm:pt>
    <dgm:pt modelId="{158AAEF6-6772-4DA0-B1D5-8749FF1D1719}" type="pres">
      <dgm:prSet presAssocID="{814EF073-FAD7-40A3-B049-3F8826CBA270}" presName="sibTrans" presStyleCnt="0"/>
      <dgm:spPr/>
    </dgm:pt>
    <dgm:pt modelId="{9F72DA9F-8B9B-484A-84AB-EC523F6B787F}" type="pres">
      <dgm:prSet presAssocID="{A64DDEB1-5A5B-48F3-AB8F-02C0433AE82C}" presName="node" presStyleLbl="node1" presStyleIdx="9" presStyleCnt="15">
        <dgm:presLayoutVars>
          <dgm:bulletEnabled val="1"/>
        </dgm:presLayoutVars>
      </dgm:prSet>
      <dgm:spPr/>
    </dgm:pt>
    <dgm:pt modelId="{021D056B-4AE5-48E0-B6EB-18FE39203A69}" type="pres">
      <dgm:prSet presAssocID="{E8E95176-6DB4-4340-AC89-4F4ECB9A6E5F}" presName="sibTrans" presStyleCnt="0"/>
      <dgm:spPr/>
    </dgm:pt>
    <dgm:pt modelId="{4D105335-D0B0-4D86-A108-77379C3B6BF1}" type="pres">
      <dgm:prSet presAssocID="{6C0D8A81-C788-43A3-8B7B-5F1D5436749F}" presName="node" presStyleLbl="node1" presStyleIdx="10" presStyleCnt="15">
        <dgm:presLayoutVars>
          <dgm:bulletEnabled val="1"/>
        </dgm:presLayoutVars>
      </dgm:prSet>
      <dgm:spPr/>
    </dgm:pt>
    <dgm:pt modelId="{0B46DFFD-8077-4388-B096-83C915C3AC88}" type="pres">
      <dgm:prSet presAssocID="{BAAE22E7-003D-4EF2-9146-D313F339BDEA}" presName="sibTrans" presStyleCnt="0"/>
      <dgm:spPr/>
    </dgm:pt>
    <dgm:pt modelId="{8E9A3FD3-AF1F-4DC4-9BD6-11E0FCB144B3}" type="pres">
      <dgm:prSet presAssocID="{9CEC21CE-1836-43DE-A339-07CB02283CAD}" presName="node" presStyleLbl="node1" presStyleIdx="11" presStyleCnt="15">
        <dgm:presLayoutVars>
          <dgm:bulletEnabled val="1"/>
        </dgm:presLayoutVars>
      </dgm:prSet>
      <dgm:spPr/>
    </dgm:pt>
    <dgm:pt modelId="{815BEC1C-FF29-45B3-B7DD-0ECC4FEF08A8}" type="pres">
      <dgm:prSet presAssocID="{0179E5E5-620F-4865-946A-F3640297BA39}" presName="sibTrans" presStyleCnt="0"/>
      <dgm:spPr/>
    </dgm:pt>
    <dgm:pt modelId="{E48B7856-0A1E-41F0-9A6A-1242CF9B3D3E}" type="pres">
      <dgm:prSet presAssocID="{4465DA23-51BC-49F0-B988-4CB89C8F24DC}" presName="node" presStyleLbl="node1" presStyleIdx="12" presStyleCnt="15">
        <dgm:presLayoutVars>
          <dgm:bulletEnabled val="1"/>
        </dgm:presLayoutVars>
      </dgm:prSet>
      <dgm:spPr/>
    </dgm:pt>
    <dgm:pt modelId="{11ED0C70-08D2-4738-A791-96C6699B44FF}" type="pres">
      <dgm:prSet presAssocID="{4B3C4897-6212-4617-80AC-064B2212B2DE}" presName="sibTrans" presStyleCnt="0"/>
      <dgm:spPr/>
    </dgm:pt>
    <dgm:pt modelId="{CBDC6DE7-D8F4-468A-8E19-ED0341C6CB35}" type="pres">
      <dgm:prSet presAssocID="{43529EB4-1DE2-4737-821B-173962FCCE02}" presName="node" presStyleLbl="node1" presStyleIdx="13" presStyleCnt="15">
        <dgm:presLayoutVars>
          <dgm:bulletEnabled val="1"/>
        </dgm:presLayoutVars>
      </dgm:prSet>
      <dgm:spPr/>
    </dgm:pt>
    <dgm:pt modelId="{E836F63E-1A3F-426E-B853-455F726E4B7D}" type="pres">
      <dgm:prSet presAssocID="{1B776AC8-8DF6-44E5-87FF-B30C95B415A1}" presName="sibTrans" presStyleCnt="0"/>
      <dgm:spPr/>
    </dgm:pt>
    <dgm:pt modelId="{ECADB607-440A-4C5C-AA61-5D9229508D7D}" type="pres">
      <dgm:prSet presAssocID="{BB26FCEF-A2A4-4AD9-A5FD-EBA8B2E08093}" presName="node" presStyleLbl="node1" presStyleIdx="14" presStyleCnt="15">
        <dgm:presLayoutVars>
          <dgm:bulletEnabled val="1"/>
        </dgm:presLayoutVars>
      </dgm:prSet>
      <dgm:spPr/>
    </dgm:pt>
  </dgm:ptLst>
  <dgm:cxnLst>
    <dgm:cxn modelId="{B27B4C06-EEF2-4DC6-B104-FF464E5E8A2B}" type="presOf" srcId="{A64DDEB1-5A5B-48F3-AB8F-02C0433AE82C}" destId="{9F72DA9F-8B9B-484A-84AB-EC523F6B787F}" srcOrd="0" destOrd="0" presId="urn:microsoft.com/office/officeart/2005/8/layout/default"/>
    <dgm:cxn modelId="{E685A107-7D25-46AF-8423-3163EBBE7594}" srcId="{20EBFFA2-2B82-4837-9953-6121B55FA3E4}" destId="{FFB017FC-AAA3-4FCD-8BB9-6710F3B56801}" srcOrd="6" destOrd="0" parTransId="{62D4510A-5AD6-4B1E-AEF9-BF4B64A6EDF4}" sibTransId="{7FB00999-2F69-48A1-ABD7-E327A2D2044C}"/>
    <dgm:cxn modelId="{A90AC313-7B68-4181-B8E4-0687FF11D52D}" type="presOf" srcId="{43529EB4-1DE2-4737-821B-173962FCCE02}" destId="{CBDC6DE7-D8F4-468A-8E19-ED0341C6CB35}" srcOrd="0" destOrd="0" presId="urn:microsoft.com/office/officeart/2005/8/layout/default"/>
    <dgm:cxn modelId="{F67B9D15-39E2-45CE-A312-41DD063F8228}" type="presOf" srcId="{20EBFFA2-2B82-4837-9953-6121B55FA3E4}" destId="{CE04CB8C-C52A-41D7-B849-BE176A609BB9}" srcOrd="0" destOrd="0" presId="urn:microsoft.com/office/officeart/2005/8/layout/default"/>
    <dgm:cxn modelId="{A050951D-7330-4ECB-8722-37A1B4545D10}" type="presOf" srcId="{DC18D009-F26C-43DD-B9C2-B630FEDD36D7}" destId="{09B5F062-2C00-45F3-A04A-7CD1B128D3E6}" srcOrd="0" destOrd="0" presId="urn:microsoft.com/office/officeart/2005/8/layout/default"/>
    <dgm:cxn modelId="{88F04420-D93D-4A07-9D36-EDE721F646FE}" srcId="{20EBFFA2-2B82-4837-9953-6121B55FA3E4}" destId="{0F41B15E-575F-4620-BA2F-C322263448AD}" srcOrd="4" destOrd="0" parTransId="{E6451EFC-34D3-46E5-9609-C11791B32E41}" sibTransId="{CBBEF5E5-0236-45F5-A958-7D67F8E4AD34}"/>
    <dgm:cxn modelId="{428D6621-32B2-45FB-8FE8-C74E2034E953}" srcId="{20EBFFA2-2B82-4837-9953-6121B55FA3E4}" destId="{6C0D8A81-C788-43A3-8B7B-5F1D5436749F}" srcOrd="10" destOrd="0" parTransId="{49062B69-698E-48CD-BC6A-83C2DBFAD5AD}" sibTransId="{BAAE22E7-003D-4EF2-9146-D313F339BDEA}"/>
    <dgm:cxn modelId="{EE48F721-6A5D-4D27-8FC4-535D4B5AD2F7}" srcId="{20EBFFA2-2B82-4837-9953-6121B55FA3E4}" destId="{BB26FCEF-A2A4-4AD9-A5FD-EBA8B2E08093}" srcOrd="14" destOrd="0" parTransId="{308CAB3B-8FAE-455A-B5FF-8BD0ADE9D68A}" sibTransId="{1AC75F16-E1A2-42FC-ABE6-90DB46E079C6}"/>
    <dgm:cxn modelId="{8E607F33-020B-4554-806F-4D990C35C01E}" type="presOf" srcId="{39A88712-1922-4EA1-8FD0-036FAA67E237}" destId="{635F1CAF-335D-4418-928D-B821BF0F06CA}" srcOrd="0" destOrd="0" presId="urn:microsoft.com/office/officeart/2005/8/layout/default"/>
    <dgm:cxn modelId="{32455F42-F5D2-4E46-9ED1-D53805A01647}" type="presOf" srcId="{6C0D8A81-C788-43A3-8B7B-5F1D5436749F}" destId="{4D105335-D0B0-4D86-A108-77379C3B6BF1}" srcOrd="0" destOrd="0" presId="urn:microsoft.com/office/officeart/2005/8/layout/default"/>
    <dgm:cxn modelId="{689A3363-A2D5-44FC-92B1-D394EBBE9198}" srcId="{20EBFFA2-2B82-4837-9953-6121B55FA3E4}" destId="{39A88712-1922-4EA1-8FD0-036FAA67E237}" srcOrd="8" destOrd="0" parTransId="{58F4F3ED-4C3E-4E3A-85D8-44D464BA2040}" sibTransId="{814EF073-FAD7-40A3-B049-3F8826CBA270}"/>
    <dgm:cxn modelId="{C2C19367-8697-4C01-B065-1C7017D0BFF5}" type="presOf" srcId="{4B667BF8-58A0-411D-83A9-D1C8E1563520}" destId="{F88043A7-39F9-4E47-96E4-4B140BC060AF}" srcOrd="0" destOrd="0" presId="urn:microsoft.com/office/officeart/2005/8/layout/default"/>
    <dgm:cxn modelId="{5FEEC168-217F-4650-97B4-24E04968F7B7}" srcId="{20EBFFA2-2B82-4837-9953-6121B55FA3E4}" destId="{A64DDEB1-5A5B-48F3-AB8F-02C0433AE82C}" srcOrd="9" destOrd="0" parTransId="{7ADDDFE1-EFDE-4148-8325-EE1BE813A28A}" sibTransId="{E8E95176-6DB4-4340-AC89-4F4ECB9A6E5F}"/>
    <dgm:cxn modelId="{C7DBE155-46AE-46FD-AC2F-6BFB18124914}" type="presOf" srcId="{4465DA23-51BC-49F0-B988-4CB89C8F24DC}" destId="{E48B7856-0A1E-41F0-9A6A-1242CF9B3D3E}" srcOrd="0" destOrd="0" presId="urn:microsoft.com/office/officeart/2005/8/layout/default"/>
    <dgm:cxn modelId="{5581048A-49FD-46EF-BA47-C100E078387B}" srcId="{20EBFFA2-2B82-4837-9953-6121B55FA3E4}" destId="{4465DA23-51BC-49F0-B988-4CB89C8F24DC}" srcOrd="12" destOrd="0" parTransId="{2D632292-5411-456D-98E1-38502A738F27}" sibTransId="{4B3C4897-6212-4617-80AC-064B2212B2DE}"/>
    <dgm:cxn modelId="{A968BB9A-8CF1-47BE-84FC-EDDF56FF0210}" srcId="{20EBFFA2-2B82-4837-9953-6121B55FA3E4}" destId="{8FCD61C7-386C-45F1-A1FF-234B6476BB87}" srcOrd="3" destOrd="0" parTransId="{140E6093-460E-4862-8A05-40057239CB2E}" sibTransId="{BD651D64-0C29-4C79-8FB1-F985E213FAA7}"/>
    <dgm:cxn modelId="{7C9A82A3-6517-458F-92A6-F271746122C0}" type="presOf" srcId="{0F41B15E-575F-4620-BA2F-C322263448AD}" destId="{41F89DA2-69C3-4EB7-A47F-034653BE6EC0}" srcOrd="0" destOrd="0" presId="urn:microsoft.com/office/officeart/2005/8/layout/default"/>
    <dgm:cxn modelId="{13CD70A6-5C7A-403B-A90B-38C135FD58E7}" srcId="{20EBFFA2-2B82-4837-9953-6121B55FA3E4}" destId="{DC18D009-F26C-43DD-B9C2-B630FEDD36D7}" srcOrd="0" destOrd="0" parTransId="{6AE66F21-E60E-4D96-BF9C-6FFFE774F4E2}" sibTransId="{A7F9E3F2-6EF9-4FCC-9D2A-B197D6CAE89B}"/>
    <dgm:cxn modelId="{B2DB95AC-09A4-485F-96A7-79B722E0812E}" srcId="{20EBFFA2-2B82-4837-9953-6121B55FA3E4}" destId="{9CEC21CE-1836-43DE-A339-07CB02283CAD}" srcOrd="11" destOrd="0" parTransId="{509FD55A-84B8-4041-88D1-1DF58F911394}" sibTransId="{0179E5E5-620F-4865-946A-F3640297BA39}"/>
    <dgm:cxn modelId="{D54805BE-5924-4E83-8320-A53FCE4D5022}" srcId="{20EBFFA2-2B82-4837-9953-6121B55FA3E4}" destId="{43529EB4-1DE2-4737-821B-173962FCCE02}" srcOrd="13" destOrd="0" parTransId="{3A98208C-7A80-42A2-8C4D-B8655DEBC5EE}" sibTransId="{1B776AC8-8DF6-44E5-87FF-B30C95B415A1}"/>
    <dgm:cxn modelId="{75FCBBC1-D416-4DBD-868C-73A8D4AAECE6}" type="presOf" srcId="{C4B404C5-1D94-459E-BA42-7E9751592B2C}" destId="{85E016F0-ACB1-4BFC-A604-07E0FAE1D777}" srcOrd="0" destOrd="0" presId="urn:microsoft.com/office/officeart/2005/8/layout/default"/>
    <dgm:cxn modelId="{CAF840C6-7F79-43D1-8EA7-9BB9CF43B5CB}" srcId="{20EBFFA2-2B82-4837-9953-6121B55FA3E4}" destId="{4B667BF8-58A0-411D-83A9-D1C8E1563520}" srcOrd="1" destOrd="0" parTransId="{B33F29C9-AC79-48B1-85AC-463DD1E669BA}" sibTransId="{806D9B0B-53CD-4555-A18A-B4C074CFCF9B}"/>
    <dgm:cxn modelId="{2F37E8D2-E96F-4464-9818-CF06B9F692B9}" type="presOf" srcId="{54D93370-0B89-4EC5-B92D-A7DA4BC0AFF0}" destId="{B4F0ADB7-2560-46EB-B509-8998510335B4}" srcOrd="0" destOrd="0" presId="urn:microsoft.com/office/officeart/2005/8/layout/default"/>
    <dgm:cxn modelId="{FAB8DBD7-DFE2-4DEA-B63B-7996DA4D711B}" type="presOf" srcId="{9CEC21CE-1836-43DE-A339-07CB02283CAD}" destId="{8E9A3FD3-AF1F-4DC4-9BD6-11E0FCB144B3}" srcOrd="0" destOrd="0" presId="urn:microsoft.com/office/officeart/2005/8/layout/default"/>
    <dgm:cxn modelId="{ECA351E1-6712-4C86-8EB2-006227E3FD6C}" type="presOf" srcId="{8FCD61C7-386C-45F1-A1FF-234B6476BB87}" destId="{CB8A9F0F-F325-43CE-91A5-E53124FDDEC8}" srcOrd="0" destOrd="0" presId="urn:microsoft.com/office/officeart/2005/8/layout/default"/>
    <dgm:cxn modelId="{792FAAE3-B81F-4444-A854-488F0AA47880}" type="presOf" srcId="{BB26FCEF-A2A4-4AD9-A5FD-EBA8B2E08093}" destId="{ECADB607-440A-4C5C-AA61-5D9229508D7D}" srcOrd="0" destOrd="0" presId="urn:microsoft.com/office/officeart/2005/8/layout/default"/>
    <dgm:cxn modelId="{61574BE8-6C30-4C0F-8DA8-A1601022FB78}" type="presOf" srcId="{FFB017FC-AAA3-4FCD-8BB9-6710F3B56801}" destId="{A8442DF6-2BEC-46C1-A74C-0896AE06355A}" srcOrd="0" destOrd="0" presId="urn:microsoft.com/office/officeart/2005/8/layout/default"/>
    <dgm:cxn modelId="{5A41CFE8-1E3F-4734-B784-37AD5AC4B5A7}" srcId="{20EBFFA2-2B82-4837-9953-6121B55FA3E4}" destId="{C4B404C5-1D94-459E-BA42-7E9751592B2C}" srcOrd="7" destOrd="0" parTransId="{04708C88-11CA-4E34-A406-4A94F77C0BD6}" sibTransId="{86E2565F-EAD9-49AD-B01F-F27231A7E9A9}"/>
    <dgm:cxn modelId="{B4413FEB-5D21-4EED-AD4E-6A0ABA78E168}" srcId="{20EBFFA2-2B82-4837-9953-6121B55FA3E4}" destId="{54D93370-0B89-4EC5-B92D-A7DA4BC0AFF0}" srcOrd="5" destOrd="0" parTransId="{58728460-9537-4854-8CE9-367ADAE67AF3}" sibTransId="{41306CD0-B10F-4CFB-9261-0A014A24AF95}"/>
    <dgm:cxn modelId="{DDFB4BF1-1CD6-4138-96A6-C9F0171B8B33}" srcId="{20EBFFA2-2B82-4837-9953-6121B55FA3E4}" destId="{0D0ED827-72C3-4443-8A87-C0398DAFB252}" srcOrd="2" destOrd="0" parTransId="{931A7EDF-32E8-4578-A051-04777AA47F22}" sibTransId="{1501576D-CFA0-4345-9A5B-EB7F6D7DE022}"/>
    <dgm:cxn modelId="{C1EE05FC-2F1A-4274-B3BE-CF508D2B26C8}" type="presOf" srcId="{0D0ED827-72C3-4443-8A87-C0398DAFB252}" destId="{ECAA3E11-C20C-4341-ACDA-475F98CEBC21}" srcOrd="0" destOrd="0" presId="urn:microsoft.com/office/officeart/2005/8/layout/default"/>
    <dgm:cxn modelId="{32AC6F00-71D9-47B4-95A4-B927A12F4032}" type="presParOf" srcId="{CE04CB8C-C52A-41D7-B849-BE176A609BB9}" destId="{09B5F062-2C00-45F3-A04A-7CD1B128D3E6}" srcOrd="0" destOrd="0" presId="urn:microsoft.com/office/officeart/2005/8/layout/default"/>
    <dgm:cxn modelId="{7F34425B-EC57-4D0D-870C-368D0A257AA0}" type="presParOf" srcId="{CE04CB8C-C52A-41D7-B849-BE176A609BB9}" destId="{4B0F5235-9F36-4EA4-A611-3AD05CDF8E4B}" srcOrd="1" destOrd="0" presId="urn:microsoft.com/office/officeart/2005/8/layout/default"/>
    <dgm:cxn modelId="{1FC5A430-AB7B-43AB-92B9-4FD11B71AB5B}" type="presParOf" srcId="{CE04CB8C-C52A-41D7-B849-BE176A609BB9}" destId="{F88043A7-39F9-4E47-96E4-4B140BC060AF}" srcOrd="2" destOrd="0" presId="urn:microsoft.com/office/officeart/2005/8/layout/default"/>
    <dgm:cxn modelId="{93FECBEB-6BD9-484F-BBC7-AAFA9F7C7E85}" type="presParOf" srcId="{CE04CB8C-C52A-41D7-B849-BE176A609BB9}" destId="{3AEB4250-DBAA-434C-A26D-9D676A9E5662}" srcOrd="3" destOrd="0" presId="urn:microsoft.com/office/officeart/2005/8/layout/default"/>
    <dgm:cxn modelId="{3E1CFA95-61BC-4059-905E-8DDE233626F0}" type="presParOf" srcId="{CE04CB8C-C52A-41D7-B849-BE176A609BB9}" destId="{ECAA3E11-C20C-4341-ACDA-475F98CEBC21}" srcOrd="4" destOrd="0" presId="urn:microsoft.com/office/officeart/2005/8/layout/default"/>
    <dgm:cxn modelId="{9ABB0959-55FE-493D-BB32-F4F95DFB15B0}" type="presParOf" srcId="{CE04CB8C-C52A-41D7-B849-BE176A609BB9}" destId="{14807293-F3B0-453F-AEE3-22C90B42480D}" srcOrd="5" destOrd="0" presId="urn:microsoft.com/office/officeart/2005/8/layout/default"/>
    <dgm:cxn modelId="{4554AE0F-7C3B-465C-A195-E35FCB764AAD}" type="presParOf" srcId="{CE04CB8C-C52A-41D7-B849-BE176A609BB9}" destId="{CB8A9F0F-F325-43CE-91A5-E53124FDDEC8}" srcOrd="6" destOrd="0" presId="urn:microsoft.com/office/officeart/2005/8/layout/default"/>
    <dgm:cxn modelId="{A4D92303-9223-42B7-A241-8456C7DD1325}" type="presParOf" srcId="{CE04CB8C-C52A-41D7-B849-BE176A609BB9}" destId="{D12D4C4D-620B-4011-8052-89B64DC173B9}" srcOrd="7" destOrd="0" presId="urn:microsoft.com/office/officeart/2005/8/layout/default"/>
    <dgm:cxn modelId="{7C5F1B77-816E-4F12-9DC1-AA96C1E613DE}" type="presParOf" srcId="{CE04CB8C-C52A-41D7-B849-BE176A609BB9}" destId="{41F89DA2-69C3-4EB7-A47F-034653BE6EC0}" srcOrd="8" destOrd="0" presId="urn:microsoft.com/office/officeart/2005/8/layout/default"/>
    <dgm:cxn modelId="{354E000B-16E1-47CE-80D3-C96404EAE0A8}" type="presParOf" srcId="{CE04CB8C-C52A-41D7-B849-BE176A609BB9}" destId="{704B384B-6A98-4535-A18A-50B31519DA57}" srcOrd="9" destOrd="0" presId="urn:microsoft.com/office/officeart/2005/8/layout/default"/>
    <dgm:cxn modelId="{9F2EE42C-6AF8-44AE-A890-A2E08CED9713}" type="presParOf" srcId="{CE04CB8C-C52A-41D7-B849-BE176A609BB9}" destId="{B4F0ADB7-2560-46EB-B509-8998510335B4}" srcOrd="10" destOrd="0" presId="urn:microsoft.com/office/officeart/2005/8/layout/default"/>
    <dgm:cxn modelId="{6CF9637A-E648-4C00-9DD6-CEB608863322}" type="presParOf" srcId="{CE04CB8C-C52A-41D7-B849-BE176A609BB9}" destId="{552569A4-23AC-49A9-8B68-818E9D43A681}" srcOrd="11" destOrd="0" presId="urn:microsoft.com/office/officeart/2005/8/layout/default"/>
    <dgm:cxn modelId="{DFA207F8-0955-4769-976D-EE5F97D6CA56}" type="presParOf" srcId="{CE04CB8C-C52A-41D7-B849-BE176A609BB9}" destId="{A8442DF6-2BEC-46C1-A74C-0896AE06355A}" srcOrd="12" destOrd="0" presId="urn:microsoft.com/office/officeart/2005/8/layout/default"/>
    <dgm:cxn modelId="{8DC513DB-6E33-485C-9AFB-DAEEC3D80BAE}" type="presParOf" srcId="{CE04CB8C-C52A-41D7-B849-BE176A609BB9}" destId="{04580E3E-12B3-4074-9F5D-06B3D63D6FF3}" srcOrd="13" destOrd="0" presId="urn:microsoft.com/office/officeart/2005/8/layout/default"/>
    <dgm:cxn modelId="{F79AA0C2-01F2-48A9-BE93-BD4AAEF4DD12}" type="presParOf" srcId="{CE04CB8C-C52A-41D7-B849-BE176A609BB9}" destId="{85E016F0-ACB1-4BFC-A604-07E0FAE1D777}" srcOrd="14" destOrd="0" presId="urn:microsoft.com/office/officeart/2005/8/layout/default"/>
    <dgm:cxn modelId="{CA12265A-2302-4364-ACBF-416D1E82152D}" type="presParOf" srcId="{CE04CB8C-C52A-41D7-B849-BE176A609BB9}" destId="{EB558A18-5635-4511-A9C8-DFB8C0E08448}" srcOrd="15" destOrd="0" presId="urn:microsoft.com/office/officeart/2005/8/layout/default"/>
    <dgm:cxn modelId="{D4F39302-E8CA-469A-99C6-365BA53D7225}" type="presParOf" srcId="{CE04CB8C-C52A-41D7-B849-BE176A609BB9}" destId="{635F1CAF-335D-4418-928D-B821BF0F06CA}" srcOrd="16" destOrd="0" presId="urn:microsoft.com/office/officeart/2005/8/layout/default"/>
    <dgm:cxn modelId="{3C9F3197-9547-4CDA-8011-3F3B35E540D1}" type="presParOf" srcId="{CE04CB8C-C52A-41D7-B849-BE176A609BB9}" destId="{158AAEF6-6772-4DA0-B1D5-8749FF1D1719}" srcOrd="17" destOrd="0" presId="urn:microsoft.com/office/officeart/2005/8/layout/default"/>
    <dgm:cxn modelId="{B3C47544-56CB-4D9E-A708-D77887855AB9}" type="presParOf" srcId="{CE04CB8C-C52A-41D7-B849-BE176A609BB9}" destId="{9F72DA9F-8B9B-484A-84AB-EC523F6B787F}" srcOrd="18" destOrd="0" presId="urn:microsoft.com/office/officeart/2005/8/layout/default"/>
    <dgm:cxn modelId="{7AA715D8-6AF0-4CE4-9997-9F8F0A1CAB55}" type="presParOf" srcId="{CE04CB8C-C52A-41D7-B849-BE176A609BB9}" destId="{021D056B-4AE5-48E0-B6EB-18FE39203A69}" srcOrd="19" destOrd="0" presId="urn:microsoft.com/office/officeart/2005/8/layout/default"/>
    <dgm:cxn modelId="{E25B196A-86F5-4655-A64F-8CAD7A267B83}" type="presParOf" srcId="{CE04CB8C-C52A-41D7-B849-BE176A609BB9}" destId="{4D105335-D0B0-4D86-A108-77379C3B6BF1}" srcOrd="20" destOrd="0" presId="urn:microsoft.com/office/officeart/2005/8/layout/default"/>
    <dgm:cxn modelId="{64B7E189-36E9-41B7-A41F-70599136D1A8}" type="presParOf" srcId="{CE04CB8C-C52A-41D7-B849-BE176A609BB9}" destId="{0B46DFFD-8077-4388-B096-83C915C3AC88}" srcOrd="21" destOrd="0" presId="urn:microsoft.com/office/officeart/2005/8/layout/default"/>
    <dgm:cxn modelId="{39C5C0D9-16D5-4E0C-9ECE-488BCC9C29B9}" type="presParOf" srcId="{CE04CB8C-C52A-41D7-B849-BE176A609BB9}" destId="{8E9A3FD3-AF1F-4DC4-9BD6-11E0FCB144B3}" srcOrd="22" destOrd="0" presId="urn:microsoft.com/office/officeart/2005/8/layout/default"/>
    <dgm:cxn modelId="{A3B028BB-43C3-450F-9F9A-DB6EB1E66929}" type="presParOf" srcId="{CE04CB8C-C52A-41D7-B849-BE176A609BB9}" destId="{815BEC1C-FF29-45B3-B7DD-0ECC4FEF08A8}" srcOrd="23" destOrd="0" presId="urn:microsoft.com/office/officeart/2005/8/layout/default"/>
    <dgm:cxn modelId="{DED88EAC-1E3A-4626-AB9A-7B07CB2B34AB}" type="presParOf" srcId="{CE04CB8C-C52A-41D7-B849-BE176A609BB9}" destId="{E48B7856-0A1E-41F0-9A6A-1242CF9B3D3E}" srcOrd="24" destOrd="0" presId="urn:microsoft.com/office/officeart/2005/8/layout/default"/>
    <dgm:cxn modelId="{D5FAA884-D362-4536-B5F5-DCBD3358140B}" type="presParOf" srcId="{CE04CB8C-C52A-41D7-B849-BE176A609BB9}" destId="{11ED0C70-08D2-4738-A791-96C6699B44FF}" srcOrd="25" destOrd="0" presId="urn:microsoft.com/office/officeart/2005/8/layout/default"/>
    <dgm:cxn modelId="{DF77706C-6D03-4684-8B41-915AEA90840F}" type="presParOf" srcId="{CE04CB8C-C52A-41D7-B849-BE176A609BB9}" destId="{CBDC6DE7-D8F4-468A-8E19-ED0341C6CB35}" srcOrd="26" destOrd="0" presId="urn:microsoft.com/office/officeart/2005/8/layout/default"/>
    <dgm:cxn modelId="{10EBF2D5-6A38-4E11-B257-B7B32F9A9710}" type="presParOf" srcId="{CE04CB8C-C52A-41D7-B849-BE176A609BB9}" destId="{E836F63E-1A3F-426E-B853-455F726E4B7D}" srcOrd="27" destOrd="0" presId="urn:microsoft.com/office/officeart/2005/8/layout/default"/>
    <dgm:cxn modelId="{F8F29C29-4114-407D-BB65-1DC0AE4C75FE}" type="presParOf" srcId="{CE04CB8C-C52A-41D7-B849-BE176A609BB9}" destId="{ECADB607-440A-4C5C-AA61-5D9229508D7D}"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0799E88-0E6E-4416-BDF8-77C131160EAD}"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S"/>
        </a:p>
      </dgm:t>
    </dgm:pt>
    <dgm:pt modelId="{DB408EF1-E294-464F-BC98-2ABBE689D7BC}">
      <dgm:prSet phldrT="[Texto]" custT="1"/>
      <dgm:spPr/>
      <dgm:t>
        <a:bodyPr/>
        <a:lstStyle/>
        <a:p>
          <a:pPr algn="ctr"/>
          <a:r>
            <a:rPr lang="es-ES" sz="1800" dirty="0">
              <a:latin typeface="Comic Sans MS" panose="030F0702030302020204" pitchFamily="66" charset="0"/>
              <a:hlinkClick xmlns:r="http://schemas.openxmlformats.org/officeDocument/2006/relationships" r:id="rId1"/>
            </a:rPr>
            <a:t>Comprensión lectora (Anexo 37)</a:t>
          </a:r>
          <a:endParaRPr lang="es-ES" sz="1800" b="1" dirty="0">
            <a:latin typeface="Comic Sans MS" panose="030F0702030302020204" pitchFamily="66" charset="0"/>
          </a:endParaRPr>
        </a:p>
      </dgm:t>
    </dgm:pt>
    <dgm:pt modelId="{431FF0A9-4FC4-4116-AF04-6CE26B03982F}" type="parTrans" cxnId="{4C48F634-A0E5-4448-A012-E91B4273F92C}">
      <dgm:prSet/>
      <dgm:spPr/>
      <dgm:t>
        <a:bodyPr/>
        <a:lstStyle/>
        <a:p>
          <a:endParaRPr lang="es-ES"/>
        </a:p>
      </dgm:t>
    </dgm:pt>
    <dgm:pt modelId="{2F0D83D1-A332-49ED-98F3-0ABCA9B228B5}" type="sibTrans" cxnId="{4C48F634-A0E5-4448-A012-E91B4273F92C}">
      <dgm:prSet/>
      <dgm:spPr/>
      <dgm:t>
        <a:bodyPr/>
        <a:lstStyle/>
        <a:p>
          <a:endParaRPr lang="es-ES"/>
        </a:p>
      </dgm:t>
    </dgm:pt>
    <dgm:pt modelId="{74F76014-5B18-44CB-9401-2356EC697204}">
      <dgm:prSet phldrT="[Texto]" custT="1"/>
      <dgm:spPr/>
      <dgm:t>
        <a:bodyPr/>
        <a:lstStyle/>
        <a:p>
          <a:pPr algn="ctr"/>
          <a:r>
            <a:rPr lang="es-ES" sz="1800" b="1" dirty="0">
              <a:latin typeface="Comic Sans MS" panose="030F0702030302020204" pitchFamily="66" charset="0"/>
              <a:hlinkClick xmlns:r="http://schemas.openxmlformats.org/officeDocument/2006/relationships" r:id="rId2"/>
            </a:rPr>
            <a:t>Resolución de problemas (Anexo 39)</a:t>
          </a:r>
          <a:endParaRPr lang="es-ES" sz="1800" b="1" dirty="0">
            <a:latin typeface="Comic Sans MS" panose="030F0702030302020204" pitchFamily="66" charset="0"/>
          </a:endParaRPr>
        </a:p>
      </dgm:t>
    </dgm:pt>
    <dgm:pt modelId="{4EE9A49E-2291-4DD2-B0E7-CEF096628D4D}" type="parTrans" cxnId="{E26193C5-D603-4897-8B00-8173594A05BE}">
      <dgm:prSet/>
      <dgm:spPr/>
      <dgm:t>
        <a:bodyPr/>
        <a:lstStyle/>
        <a:p>
          <a:endParaRPr lang="es-ES"/>
        </a:p>
      </dgm:t>
    </dgm:pt>
    <dgm:pt modelId="{BF794480-39B7-499E-9301-8A477D8937C1}" type="sibTrans" cxnId="{E26193C5-D603-4897-8B00-8173594A05BE}">
      <dgm:prSet/>
      <dgm:spPr/>
      <dgm:t>
        <a:bodyPr/>
        <a:lstStyle/>
        <a:p>
          <a:endParaRPr lang="es-ES"/>
        </a:p>
      </dgm:t>
    </dgm:pt>
    <dgm:pt modelId="{1190F33D-790A-4095-86C3-7A0947538073}">
      <dgm:prSet phldrT="[Texto]" custT="1"/>
      <dgm:spPr/>
      <dgm:t>
        <a:bodyPr/>
        <a:lstStyle/>
        <a:p>
          <a:pPr algn="ctr"/>
          <a:r>
            <a:rPr lang="es-ES" sz="1800" b="1" dirty="0">
              <a:latin typeface="Comic Sans MS" panose="030F0702030302020204" pitchFamily="66" charset="0"/>
              <a:hlinkClick xmlns:r="http://schemas.openxmlformats.org/officeDocument/2006/relationships" r:id="rId3"/>
            </a:rPr>
            <a:t>Elaboración de mapas conceptuales (Anexo 40)</a:t>
          </a:r>
          <a:endParaRPr lang="es-ES" sz="1800" b="1" dirty="0">
            <a:latin typeface="Comic Sans MS" panose="030F0702030302020204" pitchFamily="66" charset="0"/>
          </a:endParaRPr>
        </a:p>
      </dgm:t>
    </dgm:pt>
    <dgm:pt modelId="{FB51234C-5889-4D03-B39C-03F4F5D66F64}" type="parTrans" cxnId="{FFABF5E8-0501-41F5-9F1D-6F700F94E2A6}">
      <dgm:prSet/>
      <dgm:spPr/>
      <dgm:t>
        <a:bodyPr/>
        <a:lstStyle/>
        <a:p>
          <a:endParaRPr lang="es-ES"/>
        </a:p>
      </dgm:t>
    </dgm:pt>
    <dgm:pt modelId="{C8A0299B-E855-4662-A806-1D81896E86AC}" type="sibTrans" cxnId="{FFABF5E8-0501-41F5-9F1D-6F700F94E2A6}">
      <dgm:prSet/>
      <dgm:spPr/>
      <dgm:t>
        <a:bodyPr/>
        <a:lstStyle/>
        <a:p>
          <a:endParaRPr lang="es-ES"/>
        </a:p>
      </dgm:t>
    </dgm:pt>
    <dgm:pt modelId="{F6AB6191-137C-4FD2-B6CB-EBFBA415E7E3}">
      <dgm:prSet phldrT="[Texto]" custT="1"/>
      <dgm:spPr/>
      <dgm:t>
        <a:bodyPr/>
        <a:lstStyle/>
        <a:p>
          <a:pPr algn="ctr"/>
          <a:r>
            <a:rPr lang="es-ES" sz="1800" b="1" dirty="0">
              <a:latin typeface="Comic Sans MS" panose="030F0702030302020204" pitchFamily="66" charset="0"/>
              <a:hlinkClick xmlns:r="http://schemas.openxmlformats.org/officeDocument/2006/relationships" r:id="rId4"/>
            </a:rPr>
            <a:t>Planificación de tareas y exámenes (Anexo 42)</a:t>
          </a:r>
          <a:endParaRPr lang="es-ES" sz="1800" b="1" dirty="0">
            <a:latin typeface="Comic Sans MS" panose="030F0702030302020204" pitchFamily="66" charset="0"/>
          </a:endParaRPr>
        </a:p>
      </dgm:t>
    </dgm:pt>
    <dgm:pt modelId="{B751F465-3F6C-49A7-A66E-ABCB21793304}" type="parTrans" cxnId="{F9238088-D51C-41CC-A1E5-0F079043A87F}">
      <dgm:prSet/>
      <dgm:spPr/>
      <dgm:t>
        <a:bodyPr/>
        <a:lstStyle/>
        <a:p>
          <a:endParaRPr lang="es-ES"/>
        </a:p>
      </dgm:t>
    </dgm:pt>
    <dgm:pt modelId="{FF52AA3D-1554-41CE-BC39-D39B3A19A43E}" type="sibTrans" cxnId="{F9238088-D51C-41CC-A1E5-0F079043A87F}">
      <dgm:prSet/>
      <dgm:spPr/>
      <dgm:t>
        <a:bodyPr/>
        <a:lstStyle/>
        <a:p>
          <a:endParaRPr lang="es-ES"/>
        </a:p>
      </dgm:t>
    </dgm:pt>
    <dgm:pt modelId="{D1BA2BF6-E418-47DD-8C96-E00F598564AD}">
      <dgm:prSet phldrT="[Texto]" custT="1"/>
      <dgm:spPr/>
      <dgm:t>
        <a:bodyPr/>
        <a:lstStyle/>
        <a:p>
          <a:pPr algn="ctr"/>
          <a:r>
            <a:rPr lang="es-ES" sz="1800" b="1" dirty="0">
              <a:latin typeface="Comic Sans MS" panose="030F0702030302020204" pitchFamily="66" charset="0"/>
              <a:hlinkClick xmlns:r="http://schemas.openxmlformats.org/officeDocument/2006/relationships" r:id="rId5"/>
            </a:rPr>
            <a:t>Realización de exámenes (Anexo 43)</a:t>
          </a:r>
          <a:endParaRPr lang="es-ES" sz="1800" b="1" dirty="0">
            <a:latin typeface="Comic Sans MS" panose="030F0702030302020204" pitchFamily="66" charset="0"/>
          </a:endParaRPr>
        </a:p>
      </dgm:t>
    </dgm:pt>
    <dgm:pt modelId="{C25972BA-DB8D-4A2E-ADE2-C83D1BFEDFDF}" type="parTrans" cxnId="{CD4F0056-E389-466F-8194-001E599F9AC3}">
      <dgm:prSet/>
      <dgm:spPr/>
      <dgm:t>
        <a:bodyPr/>
        <a:lstStyle/>
        <a:p>
          <a:endParaRPr lang="es-ES"/>
        </a:p>
      </dgm:t>
    </dgm:pt>
    <dgm:pt modelId="{236E9E09-06AF-470C-9DE9-B8095F2809E8}" type="sibTrans" cxnId="{CD4F0056-E389-466F-8194-001E599F9AC3}">
      <dgm:prSet/>
      <dgm:spPr/>
      <dgm:t>
        <a:bodyPr/>
        <a:lstStyle/>
        <a:p>
          <a:endParaRPr lang="es-ES"/>
        </a:p>
      </dgm:t>
    </dgm:pt>
    <dgm:pt modelId="{76E96099-C668-4571-AB44-1649881900B4}">
      <dgm:prSet phldrT="[Texto]" custT="1"/>
      <dgm:spPr/>
      <dgm:t>
        <a:bodyPr/>
        <a:lstStyle/>
        <a:p>
          <a:r>
            <a:rPr lang="es-ES" sz="1800" b="1" dirty="0">
              <a:latin typeface="Comic Sans MS" panose="030F0702030302020204" pitchFamily="66" charset="0"/>
              <a:hlinkClick xmlns:r="http://schemas.openxmlformats.org/officeDocument/2006/relationships" r:id="rId6"/>
            </a:rPr>
            <a:t>Regulación emocional (Anexo 44)</a:t>
          </a:r>
          <a:endParaRPr lang="es-ES" sz="1800" b="1" dirty="0">
            <a:latin typeface="Comic Sans MS" panose="030F0702030302020204" pitchFamily="66" charset="0"/>
          </a:endParaRPr>
        </a:p>
      </dgm:t>
    </dgm:pt>
    <dgm:pt modelId="{8E298E0C-357C-4490-B806-8C9D02504400}" type="parTrans" cxnId="{2D828339-526E-4DDB-8187-16A68C88EA55}">
      <dgm:prSet/>
      <dgm:spPr/>
      <dgm:t>
        <a:bodyPr/>
        <a:lstStyle/>
        <a:p>
          <a:endParaRPr lang="es-ES"/>
        </a:p>
      </dgm:t>
    </dgm:pt>
    <dgm:pt modelId="{17D4EF00-A1AB-457A-80CD-1A211D307923}" type="sibTrans" cxnId="{2D828339-526E-4DDB-8187-16A68C88EA55}">
      <dgm:prSet/>
      <dgm:spPr/>
      <dgm:t>
        <a:bodyPr/>
        <a:lstStyle/>
        <a:p>
          <a:endParaRPr lang="es-ES"/>
        </a:p>
      </dgm:t>
    </dgm:pt>
    <dgm:pt modelId="{C26DB11A-58C1-424B-961A-F02237D586CF}">
      <dgm:prSet phldrT="[Texto]" custT="1"/>
      <dgm:spPr/>
      <dgm:t>
        <a:bodyPr/>
        <a:lstStyle/>
        <a:p>
          <a:pPr algn="ctr"/>
          <a:r>
            <a:rPr lang="es-ES" sz="1800" b="1" dirty="0">
              <a:latin typeface="Comic Sans MS" panose="030F0702030302020204" pitchFamily="66" charset="0"/>
              <a:hlinkClick xmlns:r="http://schemas.openxmlformats.org/officeDocument/2006/relationships" r:id="rId7"/>
            </a:rPr>
            <a:t>Detener pensamientos negativos (Anexo 45)</a:t>
          </a:r>
          <a:endParaRPr lang="es-ES" sz="1800" b="1" dirty="0">
            <a:latin typeface="Comic Sans MS" panose="030F0702030302020204" pitchFamily="66" charset="0"/>
          </a:endParaRPr>
        </a:p>
      </dgm:t>
    </dgm:pt>
    <dgm:pt modelId="{D504051C-E09E-4F0F-AF22-5A17A198A3D4}" type="parTrans" cxnId="{1F47254A-CE17-4A34-B9B3-DC5199838ED2}">
      <dgm:prSet/>
      <dgm:spPr/>
      <dgm:t>
        <a:bodyPr/>
        <a:lstStyle/>
        <a:p>
          <a:endParaRPr lang="es-ES"/>
        </a:p>
      </dgm:t>
    </dgm:pt>
    <dgm:pt modelId="{F7EC0538-1814-4B32-BE5C-8A568F476365}" type="sibTrans" cxnId="{1F47254A-CE17-4A34-B9B3-DC5199838ED2}">
      <dgm:prSet/>
      <dgm:spPr/>
      <dgm:t>
        <a:bodyPr/>
        <a:lstStyle/>
        <a:p>
          <a:endParaRPr lang="es-ES"/>
        </a:p>
      </dgm:t>
    </dgm:pt>
    <dgm:pt modelId="{10356209-74EB-455D-AB37-474BA596F5BD}">
      <dgm:prSet phldrT="[Texto]" custT="1"/>
      <dgm:spPr/>
      <dgm:t>
        <a:bodyPr/>
        <a:lstStyle/>
        <a:p>
          <a:pPr algn="ctr"/>
          <a:r>
            <a:rPr lang="es-ES" sz="1800" b="1" dirty="0">
              <a:latin typeface="Comic Sans MS" panose="030F0702030302020204" pitchFamily="66" charset="0"/>
              <a:hlinkClick xmlns:r="http://schemas.openxmlformats.org/officeDocument/2006/relationships" r:id="rId8"/>
            </a:rPr>
            <a:t>Uso de la agenda (Anexo 41)</a:t>
          </a:r>
          <a:endParaRPr lang="es-ES" sz="1800" b="1" dirty="0">
            <a:latin typeface="Comic Sans MS" panose="030F0702030302020204" pitchFamily="66" charset="0"/>
          </a:endParaRPr>
        </a:p>
      </dgm:t>
    </dgm:pt>
    <dgm:pt modelId="{DC092801-4BD0-4578-91AF-27441D7D92A3}" type="sibTrans" cxnId="{368A5D00-5A23-41B7-B72F-792F9599A92B}">
      <dgm:prSet/>
      <dgm:spPr/>
      <dgm:t>
        <a:bodyPr/>
        <a:lstStyle/>
        <a:p>
          <a:endParaRPr lang="es-ES"/>
        </a:p>
      </dgm:t>
    </dgm:pt>
    <dgm:pt modelId="{D702D31A-4A04-4B31-98F9-0428554B8057}" type="parTrans" cxnId="{368A5D00-5A23-41B7-B72F-792F9599A92B}">
      <dgm:prSet/>
      <dgm:spPr/>
      <dgm:t>
        <a:bodyPr/>
        <a:lstStyle/>
        <a:p>
          <a:endParaRPr lang="es-ES"/>
        </a:p>
      </dgm:t>
    </dgm:pt>
    <dgm:pt modelId="{8EE517CE-40BB-48DB-99D4-BF4BE012B016}">
      <dgm:prSet phldrT="[Texto]" custT="1"/>
      <dgm:spPr/>
      <dgm:t>
        <a:bodyPr/>
        <a:lstStyle/>
        <a:p>
          <a:pPr algn="ctr"/>
          <a:r>
            <a:rPr lang="es-ES" sz="1800" b="1" dirty="0">
              <a:latin typeface="Comic Sans MS" panose="030F0702030302020204" pitchFamily="66" charset="0"/>
              <a:hlinkClick xmlns:r="http://schemas.openxmlformats.org/officeDocument/2006/relationships" r:id="rId9"/>
            </a:rPr>
            <a:t>Composición de textos (Anexo 38)</a:t>
          </a:r>
          <a:endParaRPr lang="es-ES" sz="1800" b="1" dirty="0">
            <a:latin typeface="Comic Sans MS" panose="030F0702030302020204" pitchFamily="66" charset="0"/>
          </a:endParaRPr>
        </a:p>
      </dgm:t>
    </dgm:pt>
    <dgm:pt modelId="{2F134029-E94B-491A-804A-4BC0AABC5D74}" type="sibTrans" cxnId="{EDB0A8F4-BC5B-4BEB-BE8C-761D92D27A87}">
      <dgm:prSet/>
      <dgm:spPr/>
      <dgm:t>
        <a:bodyPr/>
        <a:lstStyle/>
        <a:p>
          <a:endParaRPr lang="es-ES"/>
        </a:p>
      </dgm:t>
    </dgm:pt>
    <dgm:pt modelId="{59C59BFB-55C8-4B0F-A999-55E2ABA1E7F9}" type="parTrans" cxnId="{EDB0A8F4-BC5B-4BEB-BE8C-761D92D27A87}">
      <dgm:prSet/>
      <dgm:spPr/>
      <dgm:t>
        <a:bodyPr/>
        <a:lstStyle/>
        <a:p>
          <a:endParaRPr lang="es-ES"/>
        </a:p>
      </dgm:t>
    </dgm:pt>
    <dgm:pt modelId="{77246407-B87C-4CB3-A936-0D96F3CBC4AB}" type="pres">
      <dgm:prSet presAssocID="{80799E88-0E6E-4416-BDF8-77C131160EAD}" presName="diagram" presStyleCnt="0">
        <dgm:presLayoutVars>
          <dgm:dir/>
          <dgm:resizeHandles val="exact"/>
        </dgm:presLayoutVars>
      </dgm:prSet>
      <dgm:spPr/>
    </dgm:pt>
    <dgm:pt modelId="{1780BD7B-F811-40D0-B771-8E0278EC66C7}" type="pres">
      <dgm:prSet presAssocID="{DB408EF1-E294-464F-BC98-2ABBE689D7BC}" presName="node" presStyleLbl="node1" presStyleIdx="0" presStyleCnt="9">
        <dgm:presLayoutVars>
          <dgm:bulletEnabled val="1"/>
        </dgm:presLayoutVars>
      </dgm:prSet>
      <dgm:spPr/>
    </dgm:pt>
    <dgm:pt modelId="{FDEFC12C-2885-4178-9C4A-9E4161F90553}" type="pres">
      <dgm:prSet presAssocID="{2F0D83D1-A332-49ED-98F3-0ABCA9B228B5}" presName="sibTrans" presStyleCnt="0"/>
      <dgm:spPr/>
    </dgm:pt>
    <dgm:pt modelId="{103836F2-12FA-4C26-9CD9-1BF6373BCF62}" type="pres">
      <dgm:prSet presAssocID="{8EE517CE-40BB-48DB-99D4-BF4BE012B016}" presName="node" presStyleLbl="node1" presStyleIdx="1" presStyleCnt="9">
        <dgm:presLayoutVars>
          <dgm:bulletEnabled val="1"/>
        </dgm:presLayoutVars>
      </dgm:prSet>
      <dgm:spPr/>
    </dgm:pt>
    <dgm:pt modelId="{6A51CF3B-954A-45F8-B88F-17055FBC1FFF}" type="pres">
      <dgm:prSet presAssocID="{2F134029-E94B-491A-804A-4BC0AABC5D74}" presName="sibTrans" presStyleCnt="0"/>
      <dgm:spPr/>
    </dgm:pt>
    <dgm:pt modelId="{26F3B224-56C6-4F3F-93E2-4FEBF2825041}" type="pres">
      <dgm:prSet presAssocID="{74F76014-5B18-44CB-9401-2356EC697204}" presName="node" presStyleLbl="node1" presStyleIdx="2" presStyleCnt="9">
        <dgm:presLayoutVars>
          <dgm:bulletEnabled val="1"/>
        </dgm:presLayoutVars>
      </dgm:prSet>
      <dgm:spPr/>
    </dgm:pt>
    <dgm:pt modelId="{562C3F57-BAD3-4BDE-BF86-6D7B2DFCEE77}" type="pres">
      <dgm:prSet presAssocID="{BF794480-39B7-499E-9301-8A477D8937C1}" presName="sibTrans" presStyleCnt="0"/>
      <dgm:spPr/>
    </dgm:pt>
    <dgm:pt modelId="{0CD6D42C-8713-41C9-B327-0DADD003368A}" type="pres">
      <dgm:prSet presAssocID="{1190F33D-790A-4095-86C3-7A0947538073}" presName="node" presStyleLbl="node1" presStyleIdx="3" presStyleCnt="9" custScaleX="111513">
        <dgm:presLayoutVars>
          <dgm:bulletEnabled val="1"/>
        </dgm:presLayoutVars>
      </dgm:prSet>
      <dgm:spPr/>
    </dgm:pt>
    <dgm:pt modelId="{A90D79F5-8473-43F3-A04E-DDCFB9697C34}" type="pres">
      <dgm:prSet presAssocID="{C8A0299B-E855-4662-A806-1D81896E86AC}" presName="sibTrans" presStyleCnt="0"/>
      <dgm:spPr/>
    </dgm:pt>
    <dgm:pt modelId="{E068FDA0-3B99-4ECD-8C31-A3B49FEC3483}" type="pres">
      <dgm:prSet presAssocID="{10356209-74EB-455D-AB37-474BA596F5BD}" presName="node" presStyleLbl="node1" presStyleIdx="4" presStyleCnt="9">
        <dgm:presLayoutVars>
          <dgm:bulletEnabled val="1"/>
        </dgm:presLayoutVars>
      </dgm:prSet>
      <dgm:spPr/>
    </dgm:pt>
    <dgm:pt modelId="{02D4F75B-BEEC-4233-8492-AEEC591F474B}" type="pres">
      <dgm:prSet presAssocID="{DC092801-4BD0-4578-91AF-27441D7D92A3}" presName="sibTrans" presStyleCnt="0"/>
      <dgm:spPr/>
    </dgm:pt>
    <dgm:pt modelId="{FA65A10D-1500-464A-A1DC-7F172B73F49C}" type="pres">
      <dgm:prSet presAssocID="{F6AB6191-137C-4FD2-B6CB-EBFBA415E7E3}" presName="node" presStyleLbl="node1" presStyleIdx="5" presStyleCnt="9">
        <dgm:presLayoutVars>
          <dgm:bulletEnabled val="1"/>
        </dgm:presLayoutVars>
      </dgm:prSet>
      <dgm:spPr/>
    </dgm:pt>
    <dgm:pt modelId="{E2B0405F-F57B-4A23-ADB1-7C56338E2207}" type="pres">
      <dgm:prSet presAssocID="{FF52AA3D-1554-41CE-BC39-D39B3A19A43E}" presName="sibTrans" presStyleCnt="0"/>
      <dgm:spPr/>
    </dgm:pt>
    <dgm:pt modelId="{5415CFFC-CBC1-466A-BA11-E918809AB2A9}" type="pres">
      <dgm:prSet presAssocID="{D1BA2BF6-E418-47DD-8C96-E00F598564AD}" presName="node" presStyleLbl="node1" presStyleIdx="6" presStyleCnt="9">
        <dgm:presLayoutVars>
          <dgm:bulletEnabled val="1"/>
        </dgm:presLayoutVars>
      </dgm:prSet>
      <dgm:spPr/>
    </dgm:pt>
    <dgm:pt modelId="{58595929-EE21-400C-AEA2-F6ADBF9ACDF8}" type="pres">
      <dgm:prSet presAssocID="{236E9E09-06AF-470C-9DE9-B8095F2809E8}" presName="sibTrans" presStyleCnt="0"/>
      <dgm:spPr/>
    </dgm:pt>
    <dgm:pt modelId="{58E7AED6-3873-457A-A63D-85628CD75D49}" type="pres">
      <dgm:prSet presAssocID="{76E96099-C668-4571-AB44-1649881900B4}" presName="node" presStyleLbl="node1" presStyleIdx="7" presStyleCnt="9">
        <dgm:presLayoutVars>
          <dgm:bulletEnabled val="1"/>
        </dgm:presLayoutVars>
      </dgm:prSet>
      <dgm:spPr/>
    </dgm:pt>
    <dgm:pt modelId="{CDCBE830-39EA-4560-B3D5-BBC706BAA301}" type="pres">
      <dgm:prSet presAssocID="{17D4EF00-A1AB-457A-80CD-1A211D307923}" presName="sibTrans" presStyleCnt="0"/>
      <dgm:spPr/>
    </dgm:pt>
    <dgm:pt modelId="{959F7627-7F81-4163-B0D1-028D5C887155}" type="pres">
      <dgm:prSet presAssocID="{C26DB11A-58C1-424B-961A-F02237D586CF}" presName="node" presStyleLbl="node1" presStyleIdx="8" presStyleCnt="9">
        <dgm:presLayoutVars>
          <dgm:bulletEnabled val="1"/>
        </dgm:presLayoutVars>
      </dgm:prSet>
      <dgm:spPr/>
    </dgm:pt>
  </dgm:ptLst>
  <dgm:cxnLst>
    <dgm:cxn modelId="{368A5D00-5A23-41B7-B72F-792F9599A92B}" srcId="{80799E88-0E6E-4416-BDF8-77C131160EAD}" destId="{10356209-74EB-455D-AB37-474BA596F5BD}" srcOrd="4" destOrd="0" parTransId="{D702D31A-4A04-4B31-98F9-0428554B8057}" sibTransId="{DC092801-4BD0-4578-91AF-27441D7D92A3}"/>
    <dgm:cxn modelId="{72D81106-33E5-43FA-AD23-833E903469D1}" type="presOf" srcId="{8EE517CE-40BB-48DB-99D4-BF4BE012B016}" destId="{103836F2-12FA-4C26-9CD9-1BF6373BCF62}" srcOrd="0" destOrd="0" presId="urn:microsoft.com/office/officeart/2005/8/layout/default"/>
    <dgm:cxn modelId="{6410C106-1456-4BFE-87DC-447BA9733C11}" type="presOf" srcId="{D1BA2BF6-E418-47DD-8C96-E00F598564AD}" destId="{5415CFFC-CBC1-466A-BA11-E918809AB2A9}" srcOrd="0" destOrd="0" presId="urn:microsoft.com/office/officeart/2005/8/layout/default"/>
    <dgm:cxn modelId="{1A449413-367D-4FD0-BF39-6636EAD5FD3D}" type="presOf" srcId="{10356209-74EB-455D-AB37-474BA596F5BD}" destId="{E068FDA0-3B99-4ECD-8C31-A3B49FEC3483}" srcOrd="0" destOrd="0" presId="urn:microsoft.com/office/officeart/2005/8/layout/default"/>
    <dgm:cxn modelId="{6B43EA2B-4CA9-4B8E-9E32-91FB8A4D2E12}" type="presOf" srcId="{76E96099-C668-4571-AB44-1649881900B4}" destId="{58E7AED6-3873-457A-A63D-85628CD75D49}" srcOrd="0" destOrd="0" presId="urn:microsoft.com/office/officeart/2005/8/layout/default"/>
    <dgm:cxn modelId="{4C48F634-A0E5-4448-A012-E91B4273F92C}" srcId="{80799E88-0E6E-4416-BDF8-77C131160EAD}" destId="{DB408EF1-E294-464F-BC98-2ABBE689D7BC}" srcOrd="0" destOrd="0" parTransId="{431FF0A9-4FC4-4116-AF04-6CE26B03982F}" sibTransId="{2F0D83D1-A332-49ED-98F3-0ABCA9B228B5}"/>
    <dgm:cxn modelId="{45CA1C39-DF2C-4ECC-9BDA-CD64A11DB438}" type="presOf" srcId="{74F76014-5B18-44CB-9401-2356EC697204}" destId="{26F3B224-56C6-4F3F-93E2-4FEBF2825041}" srcOrd="0" destOrd="0" presId="urn:microsoft.com/office/officeart/2005/8/layout/default"/>
    <dgm:cxn modelId="{2D828339-526E-4DDB-8187-16A68C88EA55}" srcId="{80799E88-0E6E-4416-BDF8-77C131160EAD}" destId="{76E96099-C668-4571-AB44-1649881900B4}" srcOrd="7" destOrd="0" parTransId="{8E298E0C-357C-4490-B806-8C9D02504400}" sibTransId="{17D4EF00-A1AB-457A-80CD-1A211D307923}"/>
    <dgm:cxn modelId="{1F47254A-CE17-4A34-B9B3-DC5199838ED2}" srcId="{80799E88-0E6E-4416-BDF8-77C131160EAD}" destId="{C26DB11A-58C1-424B-961A-F02237D586CF}" srcOrd="8" destOrd="0" parTransId="{D504051C-E09E-4F0F-AF22-5A17A198A3D4}" sibTransId="{F7EC0538-1814-4B32-BE5C-8A568F476365}"/>
    <dgm:cxn modelId="{CD4F0056-E389-466F-8194-001E599F9AC3}" srcId="{80799E88-0E6E-4416-BDF8-77C131160EAD}" destId="{D1BA2BF6-E418-47DD-8C96-E00F598564AD}" srcOrd="6" destOrd="0" parTransId="{C25972BA-DB8D-4A2E-ADE2-C83D1BFEDFDF}" sibTransId="{236E9E09-06AF-470C-9DE9-B8095F2809E8}"/>
    <dgm:cxn modelId="{1493DF56-1F8C-4599-B4A2-20C12CF1A004}" type="presOf" srcId="{DB408EF1-E294-464F-BC98-2ABBE689D7BC}" destId="{1780BD7B-F811-40D0-B771-8E0278EC66C7}" srcOrd="0" destOrd="0" presId="urn:microsoft.com/office/officeart/2005/8/layout/default"/>
    <dgm:cxn modelId="{F9238088-D51C-41CC-A1E5-0F079043A87F}" srcId="{80799E88-0E6E-4416-BDF8-77C131160EAD}" destId="{F6AB6191-137C-4FD2-B6CB-EBFBA415E7E3}" srcOrd="5" destOrd="0" parTransId="{B751F465-3F6C-49A7-A66E-ABCB21793304}" sibTransId="{FF52AA3D-1554-41CE-BC39-D39B3A19A43E}"/>
    <dgm:cxn modelId="{50F47C9A-1F20-4988-A363-DD1A48A7B784}" type="presOf" srcId="{F6AB6191-137C-4FD2-B6CB-EBFBA415E7E3}" destId="{FA65A10D-1500-464A-A1DC-7F172B73F49C}" srcOrd="0" destOrd="0" presId="urn:microsoft.com/office/officeart/2005/8/layout/default"/>
    <dgm:cxn modelId="{E26193C5-D603-4897-8B00-8173594A05BE}" srcId="{80799E88-0E6E-4416-BDF8-77C131160EAD}" destId="{74F76014-5B18-44CB-9401-2356EC697204}" srcOrd="2" destOrd="0" parTransId="{4EE9A49E-2291-4DD2-B0E7-CEF096628D4D}" sibTransId="{BF794480-39B7-499E-9301-8A477D8937C1}"/>
    <dgm:cxn modelId="{E670E8DC-DE43-4D97-9A98-D912D6684917}" type="presOf" srcId="{1190F33D-790A-4095-86C3-7A0947538073}" destId="{0CD6D42C-8713-41C9-B327-0DADD003368A}" srcOrd="0" destOrd="0" presId="urn:microsoft.com/office/officeart/2005/8/layout/default"/>
    <dgm:cxn modelId="{0DE0BCE0-F462-4078-97F8-4FA5A6F9E663}" type="presOf" srcId="{C26DB11A-58C1-424B-961A-F02237D586CF}" destId="{959F7627-7F81-4163-B0D1-028D5C887155}" srcOrd="0" destOrd="0" presId="urn:microsoft.com/office/officeart/2005/8/layout/default"/>
    <dgm:cxn modelId="{3C8770E1-CE2F-4852-9BB6-387423C7D970}" type="presOf" srcId="{80799E88-0E6E-4416-BDF8-77C131160EAD}" destId="{77246407-B87C-4CB3-A936-0D96F3CBC4AB}" srcOrd="0" destOrd="0" presId="urn:microsoft.com/office/officeart/2005/8/layout/default"/>
    <dgm:cxn modelId="{FFABF5E8-0501-41F5-9F1D-6F700F94E2A6}" srcId="{80799E88-0E6E-4416-BDF8-77C131160EAD}" destId="{1190F33D-790A-4095-86C3-7A0947538073}" srcOrd="3" destOrd="0" parTransId="{FB51234C-5889-4D03-B39C-03F4F5D66F64}" sibTransId="{C8A0299B-E855-4662-A806-1D81896E86AC}"/>
    <dgm:cxn modelId="{EDB0A8F4-BC5B-4BEB-BE8C-761D92D27A87}" srcId="{80799E88-0E6E-4416-BDF8-77C131160EAD}" destId="{8EE517CE-40BB-48DB-99D4-BF4BE012B016}" srcOrd="1" destOrd="0" parTransId="{59C59BFB-55C8-4B0F-A999-55E2ABA1E7F9}" sibTransId="{2F134029-E94B-491A-804A-4BC0AABC5D74}"/>
    <dgm:cxn modelId="{D388F37F-9113-40DB-AA7A-D776608BCC91}" type="presParOf" srcId="{77246407-B87C-4CB3-A936-0D96F3CBC4AB}" destId="{1780BD7B-F811-40D0-B771-8E0278EC66C7}" srcOrd="0" destOrd="0" presId="urn:microsoft.com/office/officeart/2005/8/layout/default"/>
    <dgm:cxn modelId="{242B2AA5-0E88-4F8F-86CE-9E804E0CCCD7}" type="presParOf" srcId="{77246407-B87C-4CB3-A936-0D96F3CBC4AB}" destId="{FDEFC12C-2885-4178-9C4A-9E4161F90553}" srcOrd="1" destOrd="0" presId="urn:microsoft.com/office/officeart/2005/8/layout/default"/>
    <dgm:cxn modelId="{206E5353-0FE1-4E23-9044-C9C2636C6141}" type="presParOf" srcId="{77246407-B87C-4CB3-A936-0D96F3CBC4AB}" destId="{103836F2-12FA-4C26-9CD9-1BF6373BCF62}" srcOrd="2" destOrd="0" presId="urn:microsoft.com/office/officeart/2005/8/layout/default"/>
    <dgm:cxn modelId="{80929183-7BD6-424E-8125-A139E9E8A9F3}" type="presParOf" srcId="{77246407-B87C-4CB3-A936-0D96F3CBC4AB}" destId="{6A51CF3B-954A-45F8-B88F-17055FBC1FFF}" srcOrd="3" destOrd="0" presId="urn:microsoft.com/office/officeart/2005/8/layout/default"/>
    <dgm:cxn modelId="{F2780BE3-D21A-43C1-9B3F-5FF0FBD3684D}" type="presParOf" srcId="{77246407-B87C-4CB3-A936-0D96F3CBC4AB}" destId="{26F3B224-56C6-4F3F-93E2-4FEBF2825041}" srcOrd="4" destOrd="0" presId="urn:microsoft.com/office/officeart/2005/8/layout/default"/>
    <dgm:cxn modelId="{A0542FF2-7C75-4792-BC6F-0B50E3371718}" type="presParOf" srcId="{77246407-B87C-4CB3-A936-0D96F3CBC4AB}" destId="{562C3F57-BAD3-4BDE-BF86-6D7B2DFCEE77}" srcOrd="5" destOrd="0" presId="urn:microsoft.com/office/officeart/2005/8/layout/default"/>
    <dgm:cxn modelId="{C300ED7C-AAB0-45E4-8351-72AAF501F7DA}" type="presParOf" srcId="{77246407-B87C-4CB3-A936-0D96F3CBC4AB}" destId="{0CD6D42C-8713-41C9-B327-0DADD003368A}" srcOrd="6" destOrd="0" presId="urn:microsoft.com/office/officeart/2005/8/layout/default"/>
    <dgm:cxn modelId="{10914C34-D6C7-4060-841E-F448082FC8C5}" type="presParOf" srcId="{77246407-B87C-4CB3-A936-0D96F3CBC4AB}" destId="{A90D79F5-8473-43F3-A04E-DDCFB9697C34}" srcOrd="7" destOrd="0" presId="urn:microsoft.com/office/officeart/2005/8/layout/default"/>
    <dgm:cxn modelId="{2F779D48-72D9-4BB2-AD64-5893CAB1E27F}" type="presParOf" srcId="{77246407-B87C-4CB3-A936-0D96F3CBC4AB}" destId="{E068FDA0-3B99-4ECD-8C31-A3B49FEC3483}" srcOrd="8" destOrd="0" presId="urn:microsoft.com/office/officeart/2005/8/layout/default"/>
    <dgm:cxn modelId="{D4D7F582-1946-4139-AAD7-7F551EB42988}" type="presParOf" srcId="{77246407-B87C-4CB3-A936-0D96F3CBC4AB}" destId="{02D4F75B-BEEC-4233-8492-AEEC591F474B}" srcOrd="9" destOrd="0" presId="urn:microsoft.com/office/officeart/2005/8/layout/default"/>
    <dgm:cxn modelId="{F2BDF6B8-6124-4C46-BC51-2327B72684DC}" type="presParOf" srcId="{77246407-B87C-4CB3-A936-0D96F3CBC4AB}" destId="{FA65A10D-1500-464A-A1DC-7F172B73F49C}" srcOrd="10" destOrd="0" presId="urn:microsoft.com/office/officeart/2005/8/layout/default"/>
    <dgm:cxn modelId="{3F8043D3-2AE1-4DDD-A22E-55D542A184E6}" type="presParOf" srcId="{77246407-B87C-4CB3-A936-0D96F3CBC4AB}" destId="{E2B0405F-F57B-4A23-ADB1-7C56338E2207}" srcOrd="11" destOrd="0" presId="urn:microsoft.com/office/officeart/2005/8/layout/default"/>
    <dgm:cxn modelId="{9FBBD2E6-E6D1-45D5-BD18-7F2F132D2ED3}" type="presParOf" srcId="{77246407-B87C-4CB3-A936-0D96F3CBC4AB}" destId="{5415CFFC-CBC1-466A-BA11-E918809AB2A9}" srcOrd="12" destOrd="0" presId="urn:microsoft.com/office/officeart/2005/8/layout/default"/>
    <dgm:cxn modelId="{4D629F72-A616-426E-BBCC-31014745B36C}" type="presParOf" srcId="{77246407-B87C-4CB3-A936-0D96F3CBC4AB}" destId="{58595929-EE21-400C-AEA2-F6ADBF9ACDF8}" srcOrd="13" destOrd="0" presId="urn:microsoft.com/office/officeart/2005/8/layout/default"/>
    <dgm:cxn modelId="{B53E6332-774F-40F6-AC50-AAEDE826C6BC}" type="presParOf" srcId="{77246407-B87C-4CB3-A936-0D96F3CBC4AB}" destId="{58E7AED6-3873-457A-A63D-85628CD75D49}" srcOrd="14" destOrd="0" presId="urn:microsoft.com/office/officeart/2005/8/layout/default"/>
    <dgm:cxn modelId="{7DA83C05-F73E-42F0-8B60-B09A8593FBF3}" type="presParOf" srcId="{77246407-B87C-4CB3-A936-0D96F3CBC4AB}" destId="{CDCBE830-39EA-4560-B3D5-BBC706BAA301}" srcOrd="15" destOrd="0" presId="urn:microsoft.com/office/officeart/2005/8/layout/default"/>
    <dgm:cxn modelId="{FB08B9EA-FF99-4C2F-B21F-B17D7DB3F4FB}" type="presParOf" srcId="{77246407-B87C-4CB3-A936-0D96F3CBC4AB}" destId="{959F7627-7F81-4163-B0D1-028D5C887155}"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BA1619-965F-418B-A457-DA9BCEE814F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30D8ACA8-8323-401D-80BA-FC2EC1F2FC89}">
      <dgm:prSet phldrT="[Texto]" custT="1"/>
      <dgm:spPr>
        <a:solidFill>
          <a:srgbClr val="C00000"/>
        </a:solidFill>
        <a:ln>
          <a:solidFill>
            <a:srgbClr val="C00000"/>
          </a:solidFill>
        </a:ln>
      </dgm:spPr>
      <dgm:t>
        <a:bodyPr/>
        <a:lstStyle/>
        <a:p>
          <a:r>
            <a:rPr lang="es-ES" sz="2800" dirty="0">
              <a:latin typeface="Comic Sans MS" panose="030F0702030302020204" pitchFamily="66" charset="0"/>
            </a:rPr>
            <a:t>Valencia</a:t>
          </a:r>
        </a:p>
      </dgm:t>
    </dgm:pt>
    <dgm:pt modelId="{9E73F7F9-B0FC-4103-943C-A57778562A92}" type="parTrans" cxnId="{2A471905-FBE6-4541-91ED-D60C8117985A}">
      <dgm:prSet/>
      <dgm:spPr/>
      <dgm:t>
        <a:bodyPr/>
        <a:lstStyle/>
        <a:p>
          <a:endParaRPr lang="es-ES" sz="2800"/>
        </a:p>
      </dgm:t>
    </dgm:pt>
    <dgm:pt modelId="{D19F8ADF-ED3C-49B1-90C6-C9A795F257E7}" type="sibTrans" cxnId="{2A471905-FBE6-4541-91ED-D60C8117985A}">
      <dgm:prSet/>
      <dgm:spPr/>
      <dgm:t>
        <a:bodyPr/>
        <a:lstStyle/>
        <a:p>
          <a:endParaRPr lang="es-ES" sz="2800"/>
        </a:p>
      </dgm:t>
    </dgm:pt>
    <dgm:pt modelId="{27DE4BBB-C639-4E23-A5E9-001254733911}">
      <dgm:prSet phldrT="[Texto]" custT="1"/>
      <dgm:spPr>
        <a:solidFill>
          <a:srgbClr val="C00000"/>
        </a:solidFill>
        <a:ln>
          <a:solidFill>
            <a:srgbClr val="C00000"/>
          </a:solidFill>
        </a:ln>
      </dgm:spPr>
      <dgm:t>
        <a:bodyPr/>
        <a:lstStyle/>
        <a:p>
          <a:r>
            <a:rPr lang="es-ES" sz="2800" dirty="0" err="1">
              <a:latin typeface="Comic Sans MS" panose="030F0702030302020204" pitchFamily="66" charset="0"/>
            </a:rPr>
            <a:t>Arousal</a:t>
          </a:r>
          <a:r>
            <a:rPr lang="es-ES" sz="2800" dirty="0">
              <a:latin typeface="Comic Sans MS" panose="030F0702030302020204" pitchFamily="66" charset="0"/>
            </a:rPr>
            <a:t>/</a:t>
          </a:r>
        </a:p>
        <a:p>
          <a:r>
            <a:rPr lang="es-ES" sz="2800" dirty="0">
              <a:latin typeface="Comic Sans MS" panose="030F0702030302020204" pitchFamily="66" charset="0"/>
            </a:rPr>
            <a:t>activación</a:t>
          </a:r>
        </a:p>
      </dgm:t>
    </dgm:pt>
    <dgm:pt modelId="{13513BDE-E826-4A50-9706-708209CBC52F}" type="parTrans" cxnId="{51C7679E-DD82-4060-9466-0FFFB03C7BA6}">
      <dgm:prSet/>
      <dgm:spPr/>
      <dgm:t>
        <a:bodyPr/>
        <a:lstStyle/>
        <a:p>
          <a:endParaRPr lang="es-ES" sz="2800"/>
        </a:p>
      </dgm:t>
    </dgm:pt>
    <dgm:pt modelId="{1EFDA4C5-261A-4B75-84AC-F544142D2B28}" type="sibTrans" cxnId="{51C7679E-DD82-4060-9466-0FFFB03C7BA6}">
      <dgm:prSet/>
      <dgm:spPr/>
      <dgm:t>
        <a:bodyPr/>
        <a:lstStyle/>
        <a:p>
          <a:endParaRPr lang="es-ES" sz="2800"/>
        </a:p>
      </dgm:t>
    </dgm:pt>
    <dgm:pt modelId="{E6BF405B-5B45-46DA-857D-65B80F21DF05}" type="pres">
      <dgm:prSet presAssocID="{E9BA1619-965F-418B-A457-DA9BCEE814FA}" presName="diagram" presStyleCnt="0">
        <dgm:presLayoutVars>
          <dgm:dir/>
          <dgm:resizeHandles val="exact"/>
        </dgm:presLayoutVars>
      </dgm:prSet>
      <dgm:spPr/>
    </dgm:pt>
    <dgm:pt modelId="{2B5E72C1-68E6-453D-A952-F2D99FFB3D66}" type="pres">
      <dgm:prSet presAssocID="{30D8ACA8-8323-401D-80BA-FC2EC1F2FC89}" presName="node" presStyleLbl="node1" presStyleIdx="0" presStyleCnt="2" custLinFactNeighborX="0" custLinFactNeighborY="-83">
        <dgm:presLayoutVars>
          <dgm:bulletEnabled val="1"/>
        </dgm:presLayoutVars>
      </dgm:prSet>
      <dgm:spPr/>
    </dgm:pt>
    <dgm:pt modelId="{E61402AC-E4DC-4C07-867B-CF46CB930F84}" type="pres">
      <dgm:prSet presAssocID="{D19F8ADF-ED3C-49B1-90C6-C9A795F257E7}" presName="sibTrans" presStyleCnt="0"/>
      <dgm:spPr/>
    </dgm:pt>
    <dgm:pt modelId="{83AA5BD2-147B-4A0B-B959-1125A0116591}" type="pres">
      <dgm:prSet presAssocID="{27DE4BBB-C639-4E23-A5E9-001254733911}" presName="node" presStyleLbl="node1" presStyleIdx="1" presStyleCnt="2">
        <dgm:presLayoutVars>
          <dgm:bulletEnabled val="1"/>
        </dgm:presLayoutVars>
      </dgm:prSet>
      <dgm:spPr/>
    </dgm:pt>
  </dgm:ptLst>
  <dgm:cxnLst>
    <dgm:cxn modelId="{2A471905-FBE6-4541-91ED-D60C8117985A}" srcId="{E9BA1619-965F-418B-A457-DA9BCEE814FA}" destId="{30D8ACA8-8323-401D-80BA-FC2EC1F2FC89}" srcOrd="0" destOrd="0" parTransId="{9E73F7F9-B0FC-4103-943C-A57778562A92}" sibTransId="{D19F8ADF-ED3C-49B1-90C6-C9A795F257E7}"/>
    <dgm:cxn modelId="{189F0B10-4EA0-44E1-8ACC-8E6342CCBA08}" type="presOf" srcId="{27DE4BBB-C639-4E23-A5E9-001254733911}" destId="{83AA5BD2-147B-4A0B-B959-1125A0116591}" srcOrd="0" destOrd="0" presId="urn:microsoft.com/office/officeart/2005/8/layout/default"/>
    <dgm:cxn modelId="{D69D5A5C-CCD9-471F-B5A4-FFD30109974D}" type="presOf" srcId="{E9BA1619-965F-418B-A457-DA9BCEE814FA}" destId="{E6BF405B-5B45-46DA-857D-65B80F21DF05}" srcOrd="0" destOrd="0" presId="urn:microsoft.com/office/officeart/2005/8/layout/default"/>
    <dgm:cxn modelId="{51C7679E-DD82-4060-9466-0FFFB03C7BA6}" srcId="{E9BA1619-965F-418B-A457-DA9BCEE814FA}" destId="{27DE4BBB-C639-4E23-A5E9-001254733911}" srcOrd="1" destOrd="0" parTransId="{13513BDE-E826-4A50-9706-708209CBC52F}" sibTransId="{1EFDA4C5-261A-4B75-84AC-F544142D2B28}"/>
    <dgm:cxn modelId="{9F6EBBF6-5B1F-45E3-BD16-6513C12CF885}" type="presOf" srcId="{30D8ACA8-8323-401D-80BA-FC2EC1F2FC89}" destId="{2B5E72C1-68E6-453D-A952-F2D99FFB3D66}" srcOrd="0" destOrd="0" presId="urn:microsoft.com/office/officeart/2005/8/layout/default"/>
    <dgm:cxn modelId="{C30815A1-F3C9-44E6-A589-1AFF7EB14E0A}" type="presParOf" srcId="{E6BF405B-5B45-46DA-857D-65B80F21DF05}" destId="{2B5E72C1-68E6-453D-A952-F2D99FFB3D66}" srcOrd="0" destOrd="0" presId="urn:microsoft.com/office/officeart/2005/8/layout/default"/>
    <dgm:cxn modelId="{AAFBBE53-41E9-4001-8FE1-BC28001C0004}" type="presParOf" srcId="{E6BF405B-5B45-46DA-857D-65B80F21DF05}" destId="{E61402AC-E4DC-4C07-867B-CF46CB930F84}" srcOrd="1" destOrd="0" presId="urn:microsoft.com/office/officeart/2005/8/layout/default"/>
    <dgm:cxn modelId="{B3B57DA1-B58F-4108-980A-C5B5B722725E}" type="presParOf" srcId="{E6BF405B-5B45-46DA-857D-65B80F21DF05}" destId="{83AA5BD2-147B-4A0B-B959-1125A0116591}"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CFA8DE-3481-4339-840B-5D6E8CA3199A}"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s-ES"/>
        </a:p>
      </dgm:t>
    </dgm:pt>
    <dgm:pt modelId="{015ABF9E-D8C5-4F28-B904-E04B7D6D7246}">
      <dgm:prSet phldrT="[Texto]" custT="1"/>
      <dgm:spPr/>
      <dgm:t>
        <a:bodyPr/>
        <a:lstStyle/>
        <a:p>
          <a:r>
            <a:rPr lang="es-ES" sz="4400" dirty="0">
              <a:solidFill>
                <a:srgbClr val="C00000"/>
              </a:solidFill>
              <a:latin typeface="Comic Sans MS" panose="030F0702030302020204" pitchFamily="66" charset="0"/>
            </a:rPr>
            <a:t>Individuo</a:t>
          </a:r>
        </a:p>
      </dgm:t>
    </dgm:pt>
    <dgm:pt modelId="{040022B9-43A5-4D44-8F05-34BB404660D3}" type="parTrans" cxnId="{31D9522C-9B50-4F3A-A8D6-FC0054B563CF}">
      <dgm:prSet/>
      <dgm:spPr/>
      <dgm:t>
        <a:bodyPr/>
        <a:lstStyle/>
        <a:p>
          <a:endParaRPr lang="es-ES"/>
        </a:p>
      </dgm:t>
    </dgm:pt>
    <dgm:pt modelId="{9655380E-AB11-4498-BF3F-AB6DA113AAC4}" type="sibTrans" cxnId="{31D9522C-9B50-4F3A-A8D6-FC0054B563CF}">
      <dgm:prSet/>
      <dgm:spPr/>
      <dgm:t>
        <a:bodyPr/>
        <a:lstStyle/>
        <a:p>
          <a:endParaRPr lang="es-ES"/>
        </a:p>
      </dgm:t>
    </dgm:pt>
    <dgm:pt modelId="{031A865C-0EE2-4F2B-A278-EA7C8A7D5B2F}">
      <dgm:prSet phldrT="[Texto]" custT="1"/>
      <dgm:spPr/>
      <dgm:t>
        <a:bodyPr/>
        <a:lstStyle/>
        <a:p>
          <a:r>
            <a:rPr lang="es-ES" sz="4400" dirty="0">
              <a:solidFill>
                <a:srgbClr val="C00000"/>
              </a:solidFill>
              <a:latin typeface="Comic Sans MS" panose="030F0702030302020204" pitchFamily="66" charset="0"/>
            </a:rPr>
            <a:t>Contexto</a:t>
          </a:r>
        </a:p>
      </dgm:t>
    </dgm:pt>
    <dgm:pt modelId="{56551526-7438-4AF1-9FA4-1DB5A5F5BC2B}" type="parTrans" cxnId="{17E275AD-4BB1-4632-8BBA-03CE67DA04B6}">
      <dgm:prSet/>
      <dgm:spPr/>
      <dgm:t>
        <a:bodyPr/>
        <a:lstStyle/>
        <a:p>
          <a:endParaRPr lang="es-ES"/>
        </a:p>
      </dgm:t>
    </dgm:pt>
    <dgm:pt modelId="{601062CA-5CA8-48CB-B401-C341CA8E0331}" type="sibTrans" cxnId="{17E275AD-4BB1-4632-8BBA-03CE67DA04B6}">
      <dgm:prSet/>
      <dgm:spPr/>
      <dgm:t>
        <a:bodyPr/>
        <a:lstStyle/>
        <a:p>
          <a:endParaRPr lang="es-ES"/>
        </a:p>
      </dgm:t>
    </dgm:pt>
    <dgm:pt modelId="{6C1B601E-DE5A-4831-ABCF-446A6E09AC0F}" type="pres">
      <dgm:prSet presAssocID="{BECFA8DE-3481-4339-840B-5D6E8CA3199A}" presName="Name0" presStyleCnt="0">
        <dgm:presLayoutVars>
          <dgm:dir/>
        </dgm:presLayoutVars>
      </dgm:prSet>
      <dgm:spPr/>
    </dgm:pt>
    <dgm:pt modelId="{D0A5E119-91AA-46F8-82BE-7D94F1A64C22}" type="pres">
      <dgm:prSet presAssocID="{015ABF9E-D8C5-4F28-B904-E04B7D6D7246}" presName="noChildren" presStyleCnt="0"/>
      <dgm:spPr/>
    </dgm:pt>
    <dgm:pt modelId="{FC07CD7C-6953-4EDE-A2F4-DCA32E174F91}" type="pres">
      <dgm:prSet presAssocID="{015ABF9E-D8C5-4F28-B904-E04B7D6D7246}" presName="gap" presStyleCnt="0"/>
      <dgm:spPr/>
    </dgm:pt>
    <dgm:pt modelId="{1471EA25-0680-4A0A-AE3F-D73A4574002E}" type="pres">
      <dgm:prSet presAssocID="{015ABF9E-D8C5-4F28-B904-E04B7D6D7246}" presName="medCircle2" presStyleLbl="vennNode1" presStyleIdx="0" presStyleCnt="2" custScaleX="292289" custScaleY="281973" custLinFactNeighborX="-34283" custLinFactNeighborY="-289"/>
      <dgm:spPr>
        <a:solidFill>
          <a:srgbClr val="FFC000">
            <a:alpha val="50000"/>
          </a:srgbClr>
        </a:solidFill>
      </dgm:spPr>
    </dgm:pt>
    <dgm:pt modelId="{1182F31F-5715-49FD-89EB-2C0B8C295870}" type="pres">
      <dgm:prSet presAssocID="{015ABF9E-D8C5-4F28-B904-E04B7D6D7246}" presName="txLvlOnly1" presStyleLbl="revTx" presStyleIdx="0" presStyleCnt="2"/>
      <dgm:spPr/>
    </dgm:pt>
    <dgm:pt modelId="{C0ADC4DB-5A10-42CC-A9F5-A3EA018BF59E}" type="pres">
      <dgm:prSet presAssocID="{031A865C-0EE2-4F2B-A278-EA7C8A7D5B2F}" presName="noChildren" presStyleCnt="0"/>
      <dgm:spPr/>
    </dgm:pt>
    <dgm:pt modelId="{8C6C15E6-33D0-4CCF-8D9F-44D6D5DC7D9C}" type="pres">
      <dgm:prSet presAssocID="{031A865C-0EE2-4F2B-A278-EA7C8A7D5B2F}" presName="gap" presStyleCnt="0"/>
      <dgm:spPr/>
    </dgm:pt>
    <dgm:pt modelId="{A94479E3-F3DE-4B54-943E-9D188CE409EC}" type="pres">
      <dgm:prSet presAssocID="{031A865C-0EE2-4F2B-A278-EA7C8A7D5B2F}" presName="medCircle2" presStyleLbl="vennNode1" presStyleIdx="1" presStyleCnt="2" custScaleX="279417" custScaleY="281605" custLinFactNeighborX="-25162" custLinFactNeighborY="-69643"/>
      <dgm:spPr>
        <a:solidFill>
          <a:srgbClr val="92D050">
            <a:alpha val="50000"/>
          </a:srgbClr>
        </a:solidFill>
        <a:ln>
          <a:solidFill>
            <a:srgbClr val="92D050"/>
          </a:solidFill>
        </a:ln>
      </dgm:spPr>
    </dgm:pt>
    <dgm:pt modelId="{33A688BB-1BB9-4302-A4D6-C20928961528}" type="pres">
      <dgm:prSet presAssocID="{031A865C-0EE2-4F2B-A278-EA7C8A7D5B2F}" presName="txLvlOnly1" presStyleLbl="revTx" presStyleIdx="1" presStyleCnt="2"/>
      <dgm:spPr/>
    </dgm:pt>
  </dgm:ptLst>
  <dgm:cxnLst>
    <dgm:cxn modelId="{E3110005-3AAD-4FDB-9979-7B1B51674741}" type="presOf" srcId="{031A865C-0EE2-4F2B-A278-EA7C8A7D5B2F}" destId="{33A688BB-1BB9-4302-A4D6-C20928961528}" srcOrd="0" destOrd="0" presId="urn:microsoft.com/office/officeart/2008/layout/VerticalCircleList"/>
    <dgm:cxn modelId="{31D9522C-9B50-4F3A-A8D6-FC0054B563CF}" srcId="{BECFA8DE-3481-4339-840B-5D6E8CA3199A}" destId="{015ABF9E-D8C5-4F28-B904-E04B7D6D7246}" srcOrd="0" destOrd="0" parTransId="{040022B9-43A5-4D44-8F05-34BB404660D3}" sibTransId="{9655380E-AB11-4498-BF3F-AB6DA113AAC4}"/>
    <dgm:cxn modelId="{C3ECEEA3-092B-4C8B-A759-15DF16EBD4DD}" type="presOf" srcId="{BECFA8DE-3481-4339-840B-5D6E8CA3199A}" destId="{6C1B601E-DE5A-4831-ABCF-446A6E09AC0F}" srcOrd="0" destOrd="0" presId="urn:microsoft.com/office/officeart/2008/layout/VerticalCircleList"/>
    <dgm:cxn modelId="{17E275AD-4BB1-4632-8BBA-03CE67DA04B6}" srcId="{BECFA8DE-3481-4339-840B-5D6E8CA3199A}" destId="{031A865C-0EE2-4F2B-A278-EA7C8A7D5B2F}" srcOrd="1" destOrd="0" parTransId="{56551526-7438-4AF1-9FA4-1DB5A5F5BC2B}" sibTransId="{601062CA-5CA8-48CB-B401-C341CA8E0331}"/>
    <dgm:cxn modelId="{7AE478E9-8F4E-43F5-88D9-DF6FF1FB03AB}" type="presOf" srcId="{015ABF9E-D8C5-4F28-B904-E04B7D6D7246}" destId="{1182F31F-5715-49FD-89EB-2C0B8C295870}" srcOrd="0" destOrd="0" presId="urn:microsoft.com/office/officeart/2008/layout/VerticalCircleList"/>
    <dgm:cxn modelId="{7BA21B2A-BC64-4C60-8349-D55F6AC44E97}" type="presParOf" srcId="{6C1B601E-DE5A-4831-ABCF-446A6E09AC0F}" destId="{D0A5E119-91AA-46F8-82BE-7D94F1A64C22}" srcOrd="0" destOrd="0" presId="urn:microsoft.com/office/officeart/2008/layout/VerticalCircleList"/>
    <dgm:cxn modelId="{CB7A31F9-409C-4B0C-842F-FA8D3E69A0EB}" type="presParOf" srcId="{D0A5E119-91AA-46F8-82BE-7D94F1A64C22}" destId="{FC07CD7C-6953-4EDE-A2F4-DCA32E174F91}" srcOrd="0" destOrd="0" presId="urn:microsoft.com/office/officeart/2008/layout/VerticalCircleList"/>
    <dgm:cxn modelId="{95CD227F-DD49-421A-B645-F760A6FC6683}" type="presParOf" srcId="{D0A5E119-91AA-46F8-82BE-7D94F1A64C22}" destId="{1471EA25-0680-4A0A-AE3F-D73A4574002E}" srcOrd="1" destOrd="0" presId="urn:microsoft.com/office/officeart/2008/layout/VerticalCircleList"/>
    <dgm:cxn modelId="{34E40B1C-F764-4AD3-B007-25E22A46B1C2}" type="presParOf" srcId="{D0A5E119-91AA-46F8-82BE-7D94F1A64C22}" destId="{1182F31F-5715-49FD-89EB-2C0B8C295870}" srcOrd="2" destOrd="0" presId="urn:microsoft.com/office/officeart/2008/layout/VerticalCircleList"/>
    <dgm:cxn modelId="{FF59059D-CA95-4964-BC4F-EB99A4A27C55}" type="presParOf" srcId="{6C1B601E-DE5A-4831-ABCF-446A6E09AC0F}" destId="{C0ADC4DB-5A10-42CC-A9F5-A3EA018BF59E}" srcOrd="1" destOrd="0" presId="urn:microsoft.com/office/officeart/2008/layout/VerticalCircleList"/>
    <dgm:cxn modelId="{5DC3630C-C998-446F-BA91-7CFBC66E1B0D}" type="presParOf" srcId="{C0ADC4DB-5A10-42CC-A9F5-A3EA018BF59E}" destId="{8C6C15E6-33D0-4CCF-8D9F-44D6D5DC7D9C}" srcOrd="0" destOrd="0" presId="urn:microsoft.com/office/officeart/2008/layout/VerticalCircleList"/>
    <dgm:cxn modelId="{104D8B6C-7B21-4BED-8751-C008CEE2CF82}" type="presParOf" srcId="{C0ADC4DB-5A10-42CC-A9F5-A3EA018BF59E}" destId="{A94479E3-F3DE-4B54-943E-9D188CE409EC}" srcOrd="1" destOrd="0" presId="urn:microsoft.com/office/officeart/2008/layout/VerticalCircleList"/>
    <dgm:cxn modelId="{32AE8A03-6AE9-4468-B568-502370C867AB}" type="presParOf" srcId="{C0ADC4DB-5A10-42CC-A9F5-A3EA018BF59E}" destId="{33A688BB-1BB9-4302-A4D6-C20928961528}"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C3254A-F823-4188-B3D6-0E9A4B13E316}" type="doc">
      <dgm:prSet loTypeId="urn:microsoft.com/office/officeart/2005/8/layout/gear1" loCatId="cycle" qsTypeId="urn:microsoft.com/office/officeart/2005/8/quickstyle/simple1" qsCatId="simple" csTypeId="urn:microsoft.com/office/officeart/2005/8/colors/accent1_2" csCatId="accent1" phldr="1"/>
      <dgm:spPr/>
    </dgm:pt>
    <dgm:pt modelId="{DD5E67DF-7789-46B2-BBE7-1980B9E6632E}">
      <dgm:prSet phldrT="[Texto]"/>
      <dgm:spPr>
        <a:solidFill>
          <a:srgbClr val="FF7C80"/>
        </a:solidFill>
      </dgm:spPr>
      <dgm:t>
        <a:bodyPr/>
        <a:lstStyle/>
        <a:p>
          <a:r>
            <a:rPr lang="es-ES">
              <a:latin typeface="Comic Sans MS" panose="030F0702030302020204" pitchFamily="66" charset="0"/>
            </a:rPr>
            <a:t>Éxito</a:t>
          </a:r>
          <a:endParaRPr lang="es-ES" dirty="0">
            <a:latin typeface="Comic Sans MS" panose="030F0702030302020204" pitchFamily="66" charset="0"/>
          </a:endParaRPr>
        </a:p>
      </dgm:t>
    </dgm:pt>
    <dgm:pt modelId="{FA1D7A75-3DC9-40DE-9BD4-1508D639CDDE}" type="parTrans" cxnId="{08AB0A73-2BC1-40DA-AF47-8EB5EB553C5C}">
      <dgm:prSet/>
      <dgm:spPr/>
      <dgm:t>
        <a:bodyPr/>
        <a:lstStyle/>
        <a:p>
          <a:endParaRPr lang="es-ES"/>
        </a:p>
      </dgm:t>
    </dgm:pt>
    <dgm:pt modelId="{1CDDBAC3-8917-4F33-9C8A-B1DBA16B192A}" type="sibTrans" cxnId="{08AB0A73-2BC1-40DA-AF47-8EB5EB553C5C}">
      <dgm:prSet/>
      <dgm:spPr/>
      <dgm:t>
        <a:bodyPr/>
        <a:lstStyle/>
        <a:p>
          <a:endParaRPr lang="es-ES">
            <a:latin typeface="Comic Sans MS" panose="030F0702030302020204" pitchFamily="66" charset="0"/>
          </a:endParaRPr>
        </a:p>
      </dgm:t>
    </dgm:pt>
    <dgm:pt modelId="{2C64663E-C5EB-4F53-8190-C4F9C63A7D1C}" type="pres">
      <dgm:prSet presAssocID="{06C3254A-F823-4188-B3D6-0E9A4B13E316}" presName="composite" presStyleCnt="0">
        <dgm:presLayoutVars>
          <dgm:chMax val="3"/>
          <dgm:animLvl val="lvl"/>
          <dgm:resizeHandles val="exact"/>
        </dgm:presLayoutVars>
      </dgm:prSet>
      <dgm:spPr/>
    </dgm:pt>
    <dgm:pt modelId="{399CBDB6-43D1-45DB-96CC-3CFBA503E05D}" type="pres">
      <dgm:prSet presAssocID="{DD5E67DF-7789-46B2-BBE7-1980B9E6632E}" presName="gear1" presStyleLbl="node1" presStyleIdx="0" presStyleCnt="1" custScaleX="42374" custScaleY="38528" custLinFactNeighborX="-4671" custLinFactNeighborY="70786">
        <dgm:presLayoutVars>
          <dgm:chMax val="1"/>
          <dgm:bulletEnabled val="1"/>
        </dgm:presLayoutVars>
      </dgm:prSet>
      <dgm:spPr/>
    </dgm:pt>
    <dgm:pt modelId="{9F13A804-2280-4C62-B0DA-6A1AAC1A275F}" type="pres">
      <dgm:prSet presAssocID="{DD5E67DF-7789-46B2-BBE7-1980B9E6632E}" presName="gear1srcNode" presStyleLbl="node1" presStyleIdx="0" presStyleCnt="1"/>
      <dgm:spPr/>
    </dgm:pt>
    <dgm:pt modelId="{DA71B443-30D9-4B9D-9406-C4E8AFB19324}" type="pres">
      <dgm:prSet presAssocID="{DD5E67DF-7789-46B2-BBE7-1980B9E6632E}" presName="gear1dstNode" presStyleLbl="node1" presStyleIdx="0" presStyleCnt="1"/>
      <dgm:spPr/>
    </dgm:pt>
    <dgm:pt modelId="{BF42D3DF-FC4C-43CD-8436-AEDEAEA9776D}" type="pres">
      <dgm:prSet presAssocID="{1CDDBAC3-8917-4F33-9C8A-B1DBA16B192A}" presName="connector1" presStyleLbl="sibTrans2D1" presStyleIdx="0" presStyleCnt="1" custLinFactNeighborX="-28963" custLinFactNeighborY="4907"/>
      <dgm:spPr/>
    </dgm:pt>
  </dgm:ptLst>
  <dgm:cxnLst>
    <dgm:cxn modelId="{6DC97A05-FCC6-4AE5-A25F-3FAA2C27F189}" type="presOf" srcId="{DD5E67DF-7789-46B2-BBE7-1980B9E6632E}" destId="{399CBDB6-43D1-45DB-96CC-3CFBA503E05D}" srcOrd="0" destOrd="0" presId="urn:microsoft.com/office/officeart/2005/8/layout/gear1"/>
    <dgm:cxn modelId="{A20F1219-C10D-4D21-9B4B-EAC798959956}" type="presOf" srcId="{DD5E67DF-7789-46B2-BBE7-1980B9E6632E}" destId="{9F13A804-2280-4C62-B0DA-6A1AAC1A275F}" srcOrd="1" destOrd="0" presId="urn:microsoft.com/office/officeart/2005/8/layout/gear1"/>
    <dgm:cxn modelId="{08AB0A73-2BC1-40DA-AF47-8EB5EB553C5C}" srcId="{06C3254A-F823-4188-B3D6-0E9A4B13E316}" destId="{DD5E67DF-7789-46B2-BBE7-1980B9E6632E}" srcOrd="0" destOrd="0" parTransId="{FA1D7A75-3DC9-40DE-9BD4-1508D639CDDE}" sibTransId="{1CDDBAC3-8917-4F33-9C8A-B1DBA16B192A}"/>
    <dgm:cxn modelId="{AEE3D981-46EC-43C3-9D19-8B32D0BDD69B}" type="presOf" srcId="{DD5E67DF-7789-46B2-BBE7-1980B9E6632E}" destId="{DA71B443-30D9-4B9D-9406-C4E8AFB19324}" srcOrd="2" destOrd="0" presId="urn:microsoft.com/office/officeart/2005/8/layout/gear1"/>
    <dgm:cxn modelId="{F410AC9E-118D-4BE9-911B-13C4A0BACCD5}" type="presOf" srcId="{06C3254A-F823-4188-B3D6-0E9A4B13E316}" destId="{2C64663E-C5EB-4F53-8190-C4F9C63A7D1C}" srcOrd="0" destOrd="0" presId="urn:microsoft.com/office/officeart/2005/8/layout/gear1"/>
    <dgm:cxn modelId="{C6E0F79E-E163-42E5-8681-1254F6527328}" type="presOf" srcId="{1CDDBAC3-8917-4F33-9C8A-B1DBA16B192A}" destId="{BF42D3DF-FC4C-43CD-8436-AEDEAEA9776D}" srcOrd="0" destOrd="0" presId="urn:microsoft.com/office/officeart/2005/8/layout/gear1"/>
    <dgm:cxn modelId="{0B048D99-183B-4F3E-BB10-01E44B64E552}" type="presParOf" srcId="{2C64663E-C5EB-4F53-8190-C4F9C63A7D1C}" destId="{399CBDB6-43D1-45DB-96CC-3CFBA503E05D}" srcOrd="0" destOrd="0" presId="urn:microsoft.com/office/officeart/2005/8/layout/gear1"/>
    <dgm:cxn modelId="{82B9C034-6ACC-41E8-BADF-8429AC08B6E4}" type="presParOf" srcId="{2C64663E-C5EB-4F53-8190-C4F9C63A7D1C}" destId="{9F13A804-2280-4C62-B0DA-6A1AAC1A275F}" srcOrd="1" destOrd="0" presId="urn:microsoft.com/office/officeart/2005/8/layout/gear1"/>
    <dgm:cxn modelId="{8DA91AB1-6755-46C9-9025-E42946CD8CAF}" type="presParOf" srcId="{2C64663E-C5EB-4F53-8190-C4F9C63A7D1C}" destId="{DA71B443-30D9-4B9D-9406-C4E8AFB19324}" srcOrd="2" destOrd="0" presId="urn:microsoft.com/office/officeart/2005/8/layout/gear1"/>
    <dgm:cxn modelId="{8B62FABB-AB02-4A61-B281-A107B267237E}" type="presParOf" srcId="{2C64663E-C5EB-4F53-8190-C4F9C63A7D1C}" destId="{BF42D3DF-FC4C-43CD-8436-AEDEAEA9776D}" srcOrd="3"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82DA02-6588-407A-8D9F-97776F108B5E}"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ES"/>
        </a:p>
      </dgm:t>
    </dgm:pt>
    <dgm:pt modelId="{99EE418F-4673-4F4E-87A0-66ECB11126D3}">
      <dgm:prSet phldrT="[Texto]" custT="1"/>
      <dgm:spPr>
        <a:ln>
          <a:solidFill>
            <a:srgbClr val="C00000"/>
          </a:solidFill>
        </a:ln>
      </dgm:spPr>
      <dgm:t>
        <a:bodyPr/>
        <a:lstStyle/>
        <a:p>
          <a:r>
            <a:rPr lang="es-ES" sz="1800" b="1" dirty="0">
              <a:solidFill>
                <a:srgbClr val="C00000"/>
              </a:solidFill>
              <a:latin typeface="Comic Sans MS" panose="030F0702030302020204" pitchFamily="66" charset="0"/>
            </a:rPr>
            <a:t>C. SOCIOEMOCIONAL</a:t>
          </a:r>
        </a:p>
      </dgm:t>
    </dgm:pt>
    <dgm:pt modelId="{0CED7DF6-18BE-4C0E-96EB-DA78B395E499}" type="parTrans" cxnId="{8E3210BF-4E25-4B10-AFD4-B8529A507487}">
      <dgm:prSet/>
      <dgm:spPr/>
      <dgm:t>
        <a:bodyPr/>
        <a:lstStyle/>
        <a:p>
          <a:endParaRPr lang="es-ES" sz="1100"/>
        </a:p>
      </dgm:t>
    </dgm:pt>
    <dgm:pt modelId="{EB7F7205-DC32-4BE0-99D3-8FFF66489005}" type="sibTrans" cxnId="{8E3210BF-4E25-4B10-AFD4-B8529A507487}">
      <dgm:prSet/>
      <dgm:spPr/>
      <dgm:t>
        <a:bodyPr/>
        <a:lstStyle/>
        <a:p>
          <a:endParaRPr lang="es-ES" sz="1100"/>
        </a:p>
      </dgm:t>
    </dgm:pt>
    <dgm:pt modelId="{C763D9DC-DA9B-4370-90D7-92401425569D}">
      <dgm:prSet phldrT="[Texto]" custT="1"/>
      <dgm:spPr>
        <a:ln>
          <a:solidFill>
            <a:srgbClr val="C00000"/>
          </a:solidFill>
        </a:ln>
      </dgm:spPr>
      <dgm:t>
        <a:bodyPr/>
        <a:lstStyle/>
        <a:p>
          <a:r>
            <a:rPr lang="es-ES" sz="1600" b="1" dirty="0">
              <a:latin typeface="Comic Sans MS" panose="030F0702030302020204" pitchFamily="66" charset="0"/>
            </a:rPr>
            <a:t>Estilo atribucional</a:t>
          </a:r>
        </a:p>
      </dgm:t>
    </dgm:pt>
    <dgm:pt modelId="{F3CBE835-5B88-418D-A0A1-2D147DB517C3}" type="parTrans" cxnId="{D95EA2B4-B0CE-4FD8-BB62-AC7561B2C0C2}">
      <dgm:prSet/>
      <dgm:spPr>
        <a:ln>
          <a:solidFill>
            <a:srgbClr val="C00000"/>
          </a:solidFill>
        </a:ln>
      </dgm:spPr>
      <dgm:t>
        <a:bodyPr/>
        <a:lstStyle/>
        <a:p>
          <a:endParaRPr lang="es-ES" sz="1100"/>
        </a:p>
      </dgm:t>
    </dgm:pt>
    <dgm:pt modelId="{CDE0CC71-AD62-421C-85FE-78EEE713E51A}" type="sibTrans" cxnId="{D95EA2B4-B0CE-4FD8-BB62-AC7561B2C0C2}">
      <dgm:prSet/>
      <dgm:spPr/>
      <dgm:t>
        <a:bodyPr/>
        <a:lstStyle/>
        <a:p>
          <a:endParaRPr lang="es-ES" sz="1100"/>
        </a:p>
      </dgm:t>
    </dgm:pt>
    <dgm:pt modelId="{A16713C2-6A73-44CA-BDB3-81EBFE9BD7B4}">
      <dgm:prSet phldrT="[Texto]" custT="1"/>
      <dgm:spPr>
        <a:ln>
          <a:solidFill>
            <a:srgbClr val="C00000"/>
          </a:solidFill>
        </a:ln>
      </dgm:spPr>
      <dgm:t>
        <a:bodyPr/>
        <a:lstStyle/>
        <a:p>
          <a:r>
            <a:rPr lang="es-ES" sz="1600" b="1" dirty="0">
              <a:latin typeface="Comic Sans MS" panose="030F0702030302020204" pitchFamily="66" charset="0"/>
            </a:rPr>
            <a:t>Habilidades Sociales</a:t>
          </a:r>
        </a:p>
      </dgm:t>
    </dgm:pt>
    <dgm:pt modelId="{E7175005-2CB3-4F08-8949-66B078B10596}" type="parTrans" cxnId="{B9CBDD46-9257-4B8D-A4E9-1C244385FADC}">
      <dgm:prSet/>
      <dgm:spPr>
        <a:ln>
          <a:solidFill>
            <a:srgbClr val="C00000"/>
          </a:solidFill>
        </a:ln>
      </dgm:spPr>
      <dgm:t>
        <a:bodyPr/>
        <a:lstStyle/>
        <a:p>
          <a:endParaRPr lang="es-ES" sz="1100"/>
        </a:p>
      </dgm:t>
    </dgm:pt>
    <dgm:pt modelId="{4D55924D-FF3D-4DF2-9230-C69EC45A01D6}" type="sibTrans" cxnId="{B9CBDD46-9257-4B8D-A4E9-1C244385FADC}">
      <dgm:prSet/>
      <dgm:spPr/>
      <dgm:t>
        <a:bodyPr/>
        <a:lstStyle/>
        <a:p>
          <a:endParaRPr lang="es-ES" sz="1100"/>
        </a:p>
      </dgm:t>
    </dgm:pt>
    <dgm:pt modelId="{FD574959-0F4C-6E4A-B2EA-FA666D6DB188}">
      <dgm:prSet phldrT="[Texto]" custT="1"/>
      <dgm:spPr>
        <a:ln>
          <a:solidFill>
            <a:srgbClr val="C00000"/>
          </a:solidFill>
        </a:ln>
      </dgm:spPr>
      <dgm:t>
        <a:bodyPr/>
        <a:lstStyle/>
        <a:p>
          <a:r>
            <a:rPr lang="es-ES" sz="1600" b="1" dirty="0">
              <a:latin typeface="Comic Sans MS" panose="030F0702030302020204" pitchFamily="66" charset="0"/>
            </a:rPr>
            <a:t>Automotivación</a:t>
          </a:r>
        </a:p>
      </dgm:t>
    </dgm:pt>
    <dgm:pt modelId="{08504E31-579A-E34D-9EFE-2F1D7030ECFD}" type="parTrans" cxnId="{A48A1E5B-071E-0F4F-9825-84DD074F4F6D}">
      <dgm:prSet/>
      <dgm:spPr>
        <a:ln>
          <a:solidFill>
            <a:srgbClr val="C00000"/>
          </a:solidFill>
        </a:ln>
      </dgm:spPr>
      <dgm:t>
        <a:bodyPr/>
        <a:lstStyle/>
        <a:p>
          <a:endParaRPr lang="es-ES" sz="1400"/>
        </a:p>
      </dgm:t>
    </dgm:pt>
    <dgm:pt modelId="{0A11B11E-2E79-8348-8406-E652BC0AEACE}" type="sibTrans" cxnId="{A48A1E5B-071E-0F4F-9825-84DD074F4F6D}">
      <dgm:prSet/>
      <dgm:spPr/>
      <dgm:t>
        <a:bodyPr/>
        <a:lstStyle/>
        <a:p>
          <a:endParaRPr lang="es-ES" sz="1400"/>
        </a:p>
      </dgm:t>
    </dgm:pt>
    <dgm:pt modelId="{3BE76B4E-D27D-4246-952D-82774B32B3B0}">
      <dgm:prSet phldrT="[Texto]" custT="1"/>
      <dgm:spPr>
        <a:ln>
          <a:solidFill>
            <a:srgbClr val="C00000"/>
          </a:solidFill>
        </a:ln>
      </dgm:spPr>
      <dgm:t>
        <a:bodyPr/>
        <a:lstStyle/>
        <a:p>
          <a:r>
            <a:rPr lang="es-ES" sz="1600" b="1" dirty="0">
              <a:latin typeface="Comic Sans MS" panose="030F0702030302020204" pitchFamily="66" charset="0"/>
            </a:rPr>
            <a:t>Autoconocimiento</a:t>
          </a:r>
        </a:p>
      </dgm:t>
    </dgm:pt>
    <dgm:pt modelId="{11321211-46FD-4DD4-8AE1-39C2E33F2E9B}" type="sibTrans" cxnId="{C07B0DB2-E352-4125-8F0E-ACC3AC48080B}">
      <dgm:prSet/>
      <dgm:spPr/>
      <dgm:t>
        <a:bodyPr/>
        <a:lstStyle/>
        <a:p>
          <a:endParaRPr lang="es-ES" sz="1100"/>
        </a:p>
      </dgm:t>
    </dgm:pt>
    <dgm:pt modelId="{7146B0F8-23F9-4E89-9CDB-DC3F27218D6E}" type="parTrans" cxnId="{C07B0DB2-E352-4125-8F0E-ACC3AC48080B}">
      <dgm:prSet/>
      <dgm:spPr>
        <a:ln>
          <a:solidFill>
            <a:srgbClr val="C00000"/>
          </a:solidFill>
        </a:ln>
      </dgm:spPr>
      <dgm:t>
        <a:bodyPr/>
        <a:lstStyle/>
        <a:p>
          <a:endParaRPr lang="es-ES" sz="1100"/>
        </a:p>
      </dgm:t>
    </dgm:pt>
    <dgm:pt modelId="{B8545CE1-4E00-46DA-9AF7-4375E226923E}">
      <dgm:prSet phldrT="[Texto]" custT="1"/>
      <dgm:spPr>
        <a:ln>
          <a:solidFill>
            <a:srgbClr val="C00000"/>
          </a:solidFill>
        </a:ln>
      </dgm:spPr>
      <dgm:t>
        <a:bodyPr/>
        <a:lstStyle/>
        <a:p>
          <a:r>
            <a:rPr lang="es-ES" sz="1600" b="1" dirty="0">
              <a:latin typeface="Comic Sans MS" panose="030F0702030302020204" pitchFamily="66" charset="0"/>
            </a:rPr>
            <a:t> Autoestima</a:t>
          </a:r>
        </a:p>
      </dgm:t>
    </dgm:pt>
    <dgm:pt modelId="{B67E44F5-7F7E-4CB3-AE78-BC0FE7DBC6E4}" type="parTrans" cxnId="{09A6380A-67DC-46E2-8FD0-41E436DA70E7}">
      <dgm:prSet/>
      <dgm:spPr>
        <a:ln>
          <a:solidFill>
            <a:srgbClr val="C00000"/>
          </a:solidFill>
        </a:ln>
      </dgm:spPr>
      <dgm:t>
        <a:bodyPr/>
        <a:lstStyle/>
        <a:p>
          <a:endParaRPr lang="es-ES"/>
        </a:p>
      </dgm:t>
    </dgm:pt>
    <dgm:pt modelId="{321D5F08-AD9D-4057-8B77-74264E62FC31}" type="sibTrans" cxnId="{09A6380A-67DC-46E2-8FD0-41E436DA70E7}">
      <dgm:prSet/>
      <dgm:spPr/>
      <dgm:t>
        <a:bodyPr/>
        <a:lstStyle/>
        <a:p>
          <a:endParaRPr lang="es-ES"/>
        </a:p>
      </dgm:t>
    </dgm:pt>
    <dgm:pt modelId="{7D0B2DAD-1D61-439B-A07B-5F1025AC67A2}">
      <dgm:prSet phldrT="[Texto]" custT="1"/>
      <dgm:spPr>
        <a:ln>
          <a:solidFill>
            <a:srgbClr val="C00000"/>
          </a:solidFill>
        </a:ln>
      </dgm:spPr>
      <dgm:t>
        <a:bodyPr/>
        <a:lstStyle/>
        <a:p>
          <a:r>
            <a:rPr lang="es-ES" sz="1600" b="1" dirty="0">
              <a:latin typeface="Comic Sans MS" panose="030F0702030302020204" pitchFamily="66" charset="0"/>
            </a:rPr>
            <a:t>Autoconcepto</a:t>
          </a:r>
        </a:p>
      </dgm:t>
    </dgm:pt>
    <dgm:pt modelId="{733378E5-C525-4C11-91B3-AAAB85076808}" type="parTrans" cxnId="{847875B3-7EBE-4004-9342-1FFD7D5DD9B7}">
      <dgm:prSet/>
      <dgm:spPr>
        <a:ln>
          <a:solidFill>
            <a:srgbClr val="C00000"/>
          </a:solidFill>
        </a:ln>
      </dgm:spPr>
      <dgm:t>
        <a:bodyPr/>
        <a:lstStyle/>
        <a:p>
          <a:endParaRPr lang="es-ES"/>
        </a:p>
      </dgm:t>
    </dgm:pt>
    <dgm:pt modelId="{B5881775-CEEE-4CBC-A8FF-E7906CF6200D}" type="sibTrans" cxnId="{847875B3-7EBE-4004-9342-1FFD7D5DD9B7}">
      <dgm:prSet/>
      <dgm:spPr/>
      <dgm:t>
        <a:bodyPr/>
        <a:lstStyle/>
        <a:p>
          <a:endParaRPr lang="es-ES"/>
        </a:p>
      </dgm:t>
    </dgm:pt>
    <dgm:pt modelId="{9DC99E4C-C5E8-404E-B4B7-C7614C924E27}">
      <dgm:prSet phldrT="[Texto]" custT="1"/>
      <dgm:spPr>
        <a:ln>
          <a:solidFill>
            <a:srgbClr val="C00000"/>
          </a:solidFill>
        </a:ln>
      </dgm:spPr>
      <dgm:t>
        <a:bodyPr/>
        <a:lstStyle/>
        <a:p>
          <a:r>
            <a:rPr lang="es-ES" sz="1600" b="1" dirty="0">
              <a:latin typeface="Comic Sans MS" panose="030F0702030302020204" pitchFamily="66" charset="0"/>
            </a:rPr>
            <a:t>Resiliencia</a:t>
          </a:r>
        </a:p>
      </dgm:t>
    </dgm:pt>
    <dgm:pt modelId="{08E3422C-7542-4766-B86C-8B23DC6F7B28}" type="parTrans" cxnId="{BC3EA73B-7DA9-409D-A9E6-42805BD1ABD6}">
      <dgm:prSet/>
      <dgm:spPr>
        <a:ln>
          <a:solidFill>
            <a:srgbClr val="C00000"/>
          </a:solidFill>
        </a:ln>
      </dgm:spPr>
      <dgm:t>
        <a:bodyPr/>
        <a:lstStyle/>
        <a:p>
          <a:endParaRPr lang="es-ES">
            <a:ln>
              <a:solidFill>
                <a:srgbClr val="C00000"/>
              </a:solidFill>
            </a:ln>
          </a:endParaRPr>
        </a:p>
      </dgm:t>
    </dgm:pt>
    <dgm:pt modelId="{55CAC85A-F157-4126-BE4C-926C642B00AA}" type="sibTrans" cxnId="{BC3EA73B-7DA9-409D-A9E6-42805BD1ABD6}">
      <dgm:prSet/>
      <dgm:spPr/>
      <dgm:t>
        <a:bodyPr/>
        <a:lstStyle/>
        <a:p>
          <a:endParaRPr lang="es-ES"/>
        </a:p>
      </dgm:t>
    </dgm:pt>
    <dgm:pt modelId="{9BC8B1F0-B2B4-473F-917C-48FDAEB48908}" type="pres">
      <dgm:prSet presAssocID="{D682DA02-6588-407A-8D9F-97776F108B5E}" presName="Name0" presStyleCnt="0">
        <dgm:presLayoutVars>
          <dgm:orgChart val="1"/>
          <dgm:chPref val="1"/>
          <dgm:dir/>
          <dgm:animOne val="branch"/>
          <dgm:animLvl val="lvl"/>
          <dgm:resizeHandles/>
        </dgm:presLayoutVars>
      </dgm:prSet>
      <dgm:spPr/>
    </dgm:pt>
    <dgm:pt modelId="{55A11B8E-120C-4989-8254-6C57E933A397}" type="pres">
      <dgm:prSet presAssocID="{99EE418F-4673-4F4E-87A0-66ECB11126D3}" presName="hierRoot1" presStyleCnt="0">
        <dgm:presLayoutVars>
          <dgm:hierBranch val="init"/>
        </dgm:presLayoutVars>
      </dgm:prSet>
      <dgm:spPr/>
    </dgm:pt>
    <dgm:pt modelId="{CB2F0A1E-7EEC-4CDC-BFB3-CA4E99D05974}" type="pres">
      <dgm:prSet presAssocID="{99EE418F-4673-4F4E-87A0-66ECB11126D3}" presName="rootComposite1" presStyleCnt="0"/>
      <dgm:spPr/>
    </dgm:pt>
    <dgm:pt modelId="{EBC6305F-7992-4348-A690-F0179004EBBB}" type="pres">
      <dgm:prSet presAssocID="{99EE418F-4673-4F4E-87A0-66ECB11126D3}" presName="rootText1" presStyleLbl="alignAcc1" presStyleIdx="0" presStyleCnt="0" custScaleX="181041">
        <dgm:presLayoutVars>
          <dgm:chPref val="3"/>
        </dgm:presLayoutVars>
      </dgm:prSet>
      <dgm:spPr/>
    </dgm:pt>
    <dgm:pt modelId="{D44910AE-D074-41CC-ADD0-752B06F0718C}" type="pres">
      <dgm:prSet presAssocID="{99EE418F-4673-4F4E-87A0-66ECB11126D3}" presName="topArc1" presStyleLbl="parChTrans1D1" presStyleIdx="0" presStyleCnt="16"/>
      <dgm:spPr>
        <a:ln>
          <a:solidFill>
            <a:srgbClr val="C00000"/>
          </a:solidFill>
        </a:ln>
      </dgm:spPr>
    </dgm:pt>
    <dgm:pt modelId="{98F82B41-236E-4BCB-A2B9-62EB6341C31E}" type="pres">
      <dgm:prSet presAssocID="{99EE418F-4673-4F4E-87A0-66ECB11126D3}" presName="bottomArc1" presStyleLbl="parChTrans1D1" presStyleIdx="1" presStyleCnt="16"/>
      <dgm:spPr>
        <a:ln>
          <a:solidFill>
            <a:srgbClr val="C00000"/>
          </a:solidFill>
        </a:ln>
      </dgm:spPr>
    </dgm:pt>
    <dgm:pt modelId="{0B585A9E-7324-4285-A96F-09C99A0E4DDE}" type="pres">
      <dgm:prSet presAssocID="{99EE418F-4673-4F4E-87A0-66ECB11126D3}" presName="topConnNode1" presStyleLbl="node1" presStyleIdx="0" presStyleCnt="0"/>
      <dgm:spPr/>
    </dgm:pt>
    <dgm:pt modelId="{C4AD195A-FFB8-4C20-9ED7-1E6CD26C6295}" type="pres">
      <dgm:prSet presAssocID="{99EE418F-4673-4F4E-87A0-66ECB11126D3}" presName="hierChild2" presStyleCnt="0"/>
      <dgm:spPr/>
    </dgm:pt>
    <dgm:pt modelId="{7BA65391-4DA4-4E74-AA9C-D3C3F45D1AF4}" type="pres">
      <dgm:prSet presAssocID="{7146B0F8-23F9-4E89-9CDB-DC3F27218D6E}" presName="Name28" presStyleLbl="parChTrans1D2" presStyleIdx="0" presStyleCnt="5"/>
      <dgm:spPr/>
    </dgm:pt>
    <dgm:pt modelId="{7A3AF6F7-E37E-4103-8C9B-F9751B467042}" type="pres">
      <dgm:prSet presAssocID="{3BE76B4E-D27D-4246-952D-82774B32B3B0}" presName="hierRoot2" presStyleCnt="0">
        <dgm:presLayoutVars>
          <dgm:hierBranch val="init"/>
        </dgm:presLayoutVars>
      </dgm:prSet>
      <dgm:spPr/>
    </dgm:pt>
    <dgm:pt modelId="{114B5456-4EF7-4837-96E5-E32C4F8AD799}" type="pres">
      <dgm:prSet presAssocID="{3BE76B4E-D27D-4246-952D-82774B32B3B0}" presName="rootComposite2" presStyleCnt="0"/>
      <dgm:spPr/>
    </dgm:pt>
    <dgm:pt modelId="{2BB0A535-087D-4B89-964C-B73662FBF4BA}" type="pres">
      <dgm:prSet presAssocID="{3BE76B4E-D27D-4246-952D-82774B32B3B0}" presName="rootText2" presStyleLbl="alignAcc1" presStyleIdx="0" presStyleCnt="0">
        <dgm:presLayoutVars>
          <dgm:chPref val="3"/>
        </dgm:presLayoutVars>
      </dgm:prSet>
      <dgm:spPr/>
    </dgm:pt>
    <dgm:pt modelId="{323708D8-C009-4F50-B3B2-D6C7E2A51F7B}" type="pres">
      <dgm:prSet presAssocID="{3BE76B4E-D27D-4246-952D-82774B32B3B0}" presName="topArc2" presStyleLbl="parChTrans1D1" presStyleIdx="2" presStyleCnt="16"/>
      <dgm:spPr>
        <a:ln>
          <a:solidFill>
            <a:srgbClr val="C00000"/>
          </a:solidFill>
        </a:ln>
      </dgm:spPr>
    </dgm:pt>
    <dgm:pt modelId="{B7697EF9-C7EC-4143-BF41-0A0BE6EC8F46}" type="pres">
      <dgm:prSet presAssocID="{3BE76B4E-D27D-4246-952D-82774B32B3B0}" presName="bottomArc2" presStyleLbl="parChTrans1D1" presStyleIdx="3" presStyleCnt="16"/>
      <dgm:spPr>
        <a:ln>
          <a:solidFill>
            <a:srgbClr val="C00000"/>
          </a:solidFill>
        </a:ln>
      </dgm:spPr>
    </dgm:pt>
    <dgm:pt modelId="{3C57889A-B6FE-4C36-AE5A-55093EF92BC2}" type="pres">
      <dgm:prSet presAssocID="{3BE76B4E-D27D-4246-952D-82774B32B3B0}" presName="topConnNode2" presStyleLbl="node2" presStyleIdx="0" presStyleCnt="0"/>
      <dgm:spPr/>
    </dgm:pt>
    <dgm:pt modelId="{34A3B85D-474E-4518-8BD8-BFE9DE268D95}" type="pres">
      <dgm:prSet presAssocID="{3BE76B4E-D27D-4246-952D-82774B32B3B0}" presName="hierChild4" presStyleCnt="0"/>
      <dgm:spPr/>
    </dgm:pt>
    <dgm:pt modelId="{B2335882-7FFB-446A-92CB-58D83BC1346A}" type="pres">
      <dgm:prSet presAssocID="{733378E5-C525-4C11-91B3-AAAB85076808}" presName="Name28" presStyleLbl="parChTrans1D3" presStyleIdx="0" presStyleCnt="2"/>
      <dgm:spPr/>
    </dgm:pt>
    <dgm:pt modelId="{6ECF827D-ABE7-4AFD-B33C-103E0B342380}" type="pres">
      <dgm:prSet presAssocID="{7D0B2DAD-1D61-439B-A07B-5F1025AC67A2}" presName="hierRoot2" presStyleCnt="0">
        <dgm:presLayoutVars>
          <dgm:hierBranch val="init"/>
        </dgm:presLayoutVars>
      </dgm:prSet>
      <dgm:spPr/>
    </dgm:pt>
    <dgm:pt modelId="{2E1AC857-66E2-4AD2-B617-5E7DDBEFDA9B}" type="pres">
      <dgm:prSet presAssocID="{7D0B2DAD-1D61-439B-A07B-5F1025AC67A2}" presName="rootComposite2" presStyleCnt="0"/>
      <dgm:spPr/>
    </dgm:pt>
    <dgm:pt modelId="{0657B4C7-C330-48A5-9A2C-07D5B731D866}" type="pres">
      <dgm:prSet presAssocID="{7D0B2DAD-1D61-439B-A07B-5F1025AC67A2}" presName="rootText2" presStyleLbl="alignAcc1" presStyleIdx="0" presStyleCnt="0">
        <dgm:presLayoutVars>
          <dgm:chPref val="3"/>
        </dgm:presLayoutVars>
      </dgm:prSet>
      <dgm:spPr/>
    </dgm:pt>
    <dgm:pt modelId="{17F8FDE0-8F95-47ED-ACD5-916141383696}" type="pres">
      <dgm:prSet presAssocID="{7D0B2DAD-1D61-439B-A07B-5F1025AC67A2}" presName="topArc2" presStyleLbl="parChTrans1D1" presStyleIdx="4" presStyleCnt="16"/>
      <dgm:spPr>
        <a:ln>
          <a:solidFill>
            <a:srgbClr val="C00000"/>
          </a:solidFill>
        </a:ln>
      </dgm:spPr>
    </dgm:pt>
    <dgm:pt modelId="{7A0F353A-D2AD-428E-9F7F-DF7C118B6CB8}" type="pres">
      <dgm:prSet presAssocID="{7D0B2DAD-1D61-439B-A07B-5F1025AC67A2}" presName="bottomArc2" presStyleLbl="parChTrans1D1" presStyleIdx="5" presStyleCnt="16"/>
      <dgm:spPr>
        <a:ln>
          <a:solidFill>
            <a:srgbClr val="C00000"/>
          </a:solidFill>
        </a:ln>
      </dgm:spPr>
    </dgm:pt>
    <dgm:pt modelId="{4D447FCA-1A9F-4B60-9CE7-BAC3E9E09DC5}" type="pres">
      <dgm:prSet presAssocID="{7D0B2DAD-1D61-439B-A07B-5F1025AC67A2}" presName="topConnNode2" presStyleLbl="node3" presStyleIdx="0" presStyleCnt="0"/>
      <dgm:spPr/>
    </dgm:pt>
    <dgm:pt modelId="{D73CD6A9-F169-4B77-BDC5-F48F1E7D4056}" type="pres">
      <dgm:prSet presAssocID="{7D0B2DAD-1D61-439B-A07B-5F1025AC67A2}" presName="hierChild4" presStyleCnt="0"/>
      <dgm:spPr/>
    </dgm:pt>
    <dgm:pt modelId="{A6C76053-308C-4FBF-852D-6C9775903549}" type="pres">
      <dgm:prSet presAssocID="{7D0B2DAD-1D61-439B-A07B-5F1025AC67A2}" presName="hierChild5" presStyleCnt="0"/>
      <dgm:spPr/>
    </dgm:pt>
    <dgm:pt modelId="{D56A2517-4923-4DF4-82C5-B79019325F93}" type="pres">
      <dgm:prSet presAssocID="{B67E44F5-7F7E-4CB3-AE78-BC0FE7DBC6E4}" presName="Name28" presStyleLbl="parChTrans1D3" presStyleIdx="1" presStyleCnt="2"/>
      <dgm:spPr/>
    </dgm:pt>
    <dgm:pt modelId="{5FA13AB4-5D19-4D89-BF3F-3B380F2CBFDA}" type="pres">
      <dgm:prSet presAssocID="{B8545CE1-4E00-46DA-9AF7-4375E226923E}" presName="hierRoot2" presStyleCnt="0">
        <dgm:presLayoutVars>
          <dgm:hierBranch val="init"/>
        </dgm:presLayoutVars>
      </dgm:prSet>
      <dgm:spPr/>
    </dgm:pt>
    <dgm:pt modelId="{E445A416-908C-4FDF-B924-390C485875A2}" type="pres">
      <dgm:prSet presAssocID="{B8545CE1-4E00-46DA-9AF7-4375E226923E}" presName="rootComposite2" presStyleCnt="0"/>
      <dgm:spPr/>
    </dgm:pt>
    <dgm:pt modelId="{6EB10B97-2F2A-489F-A9B7-5C3CCAF2BFB1}" type="pres">
      <dgm:prSet presAssocID="{B8545CE1-4E00-46DA-9AF7-4375E226923E}" presName="rootText2" presStyleLbl="alignAcc1" presStyleIdx="0" presStyleCnt="0">
        <dgm:presLayoutVars>
          <dgm:chPref val="3"/>
        </dgm:presLayoutVars>
      </dgm:prSet>
      <dgm:spPr/>
    </dgm:pt>
    <dgm:pt modelId="{FE7D819E-CB1A-4DBA-8F84-35B592E9ADCC}" type="pres">
      <dgm:prSet presAssocID="{B8545CE1-4E00-46DA-9AF7-4375E226923E}" presName="topArc2" presStyleLbl="parChTrans1D1" presStyleIdx="6" presStyleCnt="16"/>
      <dgm:spPr>
        <a:ln>
          <a:solidFill>
            <a:srgbClr val="C00000"/>
          </a:solidFill>
        </a:ln>
      </dgm:spPr>
    </dgm:pt>
    <dgm:pt modelId="{3ABCA2D5-5D57-45B8-88CE-6CDA9D29DF70}" type="pres">
      <dgm:prSet presAssocID="{B8545CE1-4E00-46DA-9AF7-4375E226923E}" presName="bottomArc2" presStyleLbl="parChTrans1D1" presStyleIdx="7" presStyleCnt="16"/>
      <dgm:spPr>
        <a:ln>
          <a:solidFill>
            <a:srgbClr val="C00000"/>
          </a:solidFill>
        </a:ln>
      </dgm:spPr>
    </dgm:pt>
    <dgm:pt modelId="{7219849A-CEF0-4BC2-97AA-4429D15829A4}" type="pres">
      <dgm:prSet presAssocID="{B8545CE1-4E00-46DA-9AF7-4375E226923E}" presName="topConnNode2" presStyleLbl="node3" presStyleIdx="0" presStyleCnt="0"/>
      <dgm:spPr/>
    </dgm:pt>
    <dgm:pt modelId="{3D870B55-7116-4977-9A10-0472B397C1AF}" type="pres">
      <dgm:prSet presAssocID="{B8545CE1-4E00-46DA-9AF7-4375E226923E}" presName="hierChild4" presStyleCnt="0"/>
      <dgm:spPr/>
    </dgm:pt>
    <dgm:pt modelId="{4A5CB568-4075-4484-A065-7C33DA2604A3}" type="pres">
      <dgm:prSet presAssocID="{B8545CE1-4E00-46DA-9AF7-4375E226923E}" presName="hierChild5" presStyleCnt="0"/>
      <dgm:spPr/>
    </dgm:pt>
    <dgm:pt modelId="{C4EF49B5-51AF-47F2-91B5-155F633731BB}" type="pres">
      <dgm:prSet presAssocID="{3BE76B4E-D27D-4246-952D-82774B32B3B0}" presName="hierChild5" presStyleCnt="0"/>
      <dgm:spPr/>
    </dgm:pt>
    <dgm:pt modelId="{53B91C59-60EA-44FC-B33E-B6E3ECE2D8F0}" type="pres">
      <dgm:prSet presAssocID="{F3CBE835-5B88-418D-A0A1-2D147DB517C3}" presName="Name28" presStyleLbl="parChTrans1D2" presStyleIdx="1" presStyleCnt="5"/>
      <dgm:spPr/>
    </dgm:pt>
    <dgm:pt modelId="{00BDE087-EC93-4120-A368-6691742ECA43}" type="pres">
      <dgm:prSet presAssocID="{C763D9DC-DA9B-4370-90D7-92401425569D}" presName="hierRoot2" presStyleCnt="0">
        <dgm:presLayoutVars>
          <dgm:hierBranch val="init"/>
        </dgm:presLayoutVars>
      </dgm:prSet>
      <dgm:spPr/>
    </dgm:pt>
    <dgm:pt modelId="{908E542A-4CA8-4F91-86B7-91712358C9E9}" type="pres">
      <dgm:prSet presAssocID="{C763D9DC-DA9B-4370-90D7-92401425569D}" presName="rootComposite2" presStyleCnt="0"/>
      <dgm:spPr/>
    </dgm:pt>
    <dgm:pt modelId="{9EACF992-022E-42D3-A51B-9CE5A344AE12}" type="pres">
      <dgm:prSet presAssocID="{C763D9DC-DA9B-4370-90D7-92401425569D}" presName="rootText2" presStyleLbl="alignAcc1" presStyleIdx="0" presStyleCnt="0">
        <dgm:presLayoutVars>
          <dgm:chPref val="3"/>
        </dgm:presLayoutVars>
      </dgm:prSet>
      <dgm:spPr/>
    </dgm:pt>
    <dgm:pt modelId="{C0AD6055-E1C0-4BD4-A0AA-CC5DE45CA89A}" type="pres">
      <dgm:prSet presAssocID="{C763D9DC-DA9B-4370-90D7-92401425569D}" presName="topArc2" presStyleLbl="parChTrans1D1" presStyleIdx="8" presStyleCnt="16"/>
      <dgm:spPr>
        <a:ln>
          <a:solidFill>
            <a:srgbClr val="C00000"/>
          </a:solidFill>
        </a:ln>
      </dgm:spPr>
    </dgm:pt>
    <dgm:pt modelId="{7A6E5DE0-6C8C-4E6E-A8D9-3C724CA6A205}" type="pres">
      <dgm:prSet presAssocID="{C763D9DC-DA9B-4370-90D7-92401425569D}" presName="bottomArc2" presStyleLbl="parChTrans1D1" presStyleIdx="9" presStyleCnt="16"/>
      <dgm:spPr>
        <a:ln>
          <a:solidFill>
            <a:srgbClr val="C00000"/>
          </a:solidFill>
        </a:ln>
      </dgm:spPr>
    </dgm:pt>
    <dgm:pt modelId="{3F66D7F6-C05A-420D-AEB2-0E9AF2538FD3}" type="pres">
      <dgm:prSet presAssocID="{C763D9DC-DA9B-4370-90D7-92401425569D}" presName="topConnNode2" presStyleLbl="node2" presStyleIdx="0" presStyleCnt="0"/>
      <dgm:spPr/>
    </dgm:pt>
    <dgm:pt modelId="{72F641CB-95E9-420A-B256-0AF02AC7724F}" type="pres">
      <dgm:prSet presAssocID="{C763D9DC-DA9B-4370-90D7-92401425569D}" presName="hierChild4" presStyleCnt="0"/>
      <dgm:spPr/>
    </dgm:pt>
    <dgm:pt modelId="{79FF611E-5A91-4AE2-9AE0-BEF2DE37E422}" type="pres">
      <dgm:prSet presAssocID="{C763D9DC-DA9B-4370-90D7-92401425569D}" presName="hierChild5" presStyleCnt="0"/>
      <dgm:spPr/>
    </dgm:pt>
    <dgm:pt modelId="{A97EE5C8-2726-CF44-A810-B968E013F205}" type="pres">
      <dgm:prSet presAssocID="{08504E31-579A-E34D-9EFE-2F1D7030ECFD}" presName="Name28" presStyleLbl="parChTrans1D2" presStyleIdx="2" presStyleCnt="5"/>
      <dgm:spPr/>
    </dgm:pt>
    <dgm:pt modelId="{DAC32C3D-8C59-7A45-90F7-ABED12A7112C}" type="pres">
      <dgm:prSet presAssocID="{FD574959-0F4C-6E4A-B2EA-FA666D6DB188}" presName="hierRoot2" presStyleCnt="0">
        <dgm:presLayoutVars>
          <dgm:hierBranch val="init"/>
        </dgm:presLayoutVars>
      </dgm:prSet>
      <dgm:spPr/>
    </dgm:pt>
    <dgm:pt modelId="{B57D7EE4-C6EF-244D-8B74-B0DF71B2DDA0}" type="pres">
      <dgm:prSet presAssocID="{FD574959-0F4C-6E4A-B2EA-FA666D6DB188}" presName="rootComposite2" presStyleCnt="0"/>
      <dgm:spPr/>
    </dgm:pt>
    <dgm:pt modelId="{A715B0CF-0FE4-F447-966C-0F137E226D99}" type="pres">
      <dgm:prSet presAssocID="{FD574959-0F4C-6E4A-B2EA-FA666D6DB188}" presName="rootText2" presStyleLbl="alignAcc1" presStyleIdx="0" presStyleCnt="0">
        <dgm:presLayoutVars>
          <dgm:chPref val="3"/>
        </dgm:presLayoutVars>
      </dgm:prSet>
      <dgm:spPr/>
    </dgm:pt>
    <dgm:pt modelId="{25558A40-A64C-3647-91F0-FF48DC6356B6}" type="pres">
      <dgm:prSet presAssocID="{FD574959-0F4C-6E4A-B2EA-FA666D6DB188}" presName="topArc2" presStyleLbl="parChTrans1D1" presStyleIdx="10" presStyleCnt="16"/>
      <dgm:spPr>
        <a:ln>
          <a:solidFill>
            <a:srgbClr val="C00000"/>
          </a:solidFill>
        </a:ln>
      </dgm:spPr>
    </dgm:pt>
    <dgm:pt modelId="{7E934BE5-B339-EB44-A0B1-49299EE8741F}" type="pres">
      <dgm:prSet presAssocID="{FD574959-0F4C-6E4A-B2EA-FA666D6DB188}" presName="bottomArc2" presStyleLbl="parChTrans1D1" presStyleIdx="11" presStyleCnt="16"/>
      <dgm:spPr>
        <a:ln>
          <a:solidFill>
            <a:srgbClr val="C00000"/>
          </a:solidFill>
        </a:ln>
      </dgm:spPr>
    </dgm:pt>
    <dgm:pt modelId="{3F033279-8DF2-EA47-A529-FAE58E317ED6}" type="pres">
      <dgm:prSet presAssocID="{FD574959-0F4C-6E4A-B2EA-FA666D6DB188}" presName="topConnNode2" presStyleLbl="node2" presStyleIdx="0" presStyleCnt="0"/>
      <dgm:spPr/>
    </dgm:pt>
    <dgm:pt modelId="{7503A311-BEF0-1540-84BE-D4ADAEAA7D16}" type="pres">
      <dgm:prSet presAssocID="{FD574959-0F4C-6E4A-B2EA-FA666D6DB188}" presName="hierChild4" presStyleCnt="0"/>
      <dgm:spPr/>
    </dgm:pt>
    <dgm:pt modelId="{685EA053-F033-9243-8DF7-5DE136D15DBE}" type="pres">
      <dgm:prSet presAssocID="{FD574959-0F4C-6E4A-B2EA-FA666D6DB188}" presName="hierChild5" presStyleCnt="0"/>
      <dgm:spPr/>
    </dgm:pt>
    <dgm:pt modelId="{C329B906-85D7-469B-A22E-756847EF25C1}" type="pres">
      <dgm:prSet presAssocID="{E7175005-2CB3-4F08-8949-66B078B10596}" presName="Name28" presStyleLbl="parChTrans1D2" presStyleIdx="3" presStyleCnt="5"/>
      <dgm:spPr/>
    </dgm:pt>
    <dgm:pt modelId="{B31CD4CA-3B0E-4ECC-B495-BDBA3F667F20}" type="pres">
      <dgm:prSet presAssocID="{A16713C2-6A73-44CA-BDB3-81EBFE9BD7B4}" presName="hierRoot2" presStyleCnt="0">
        <dgm:presLayoutVars>
          <dgm:hierBranch val="init"/>
        </dgm:presLayoutVars>
      </dgm:prSet>
      <dgm:spPr/>
    </dgm:pt>
    <dgm:pt modelId="{E625ACAD-380A-4534-9E49-C465E3D58AC0}" type="pres">
      <dgm:prSet presAssocID="{A16713C2-6A73-44CA-BDB3-81EBFE9BD7B4}" presName="rootComposite2" presStyleCnt="0"/>
      <dgm:spPr/>
    </dgm:pt>
    <dgm:pt modelId="{9470E1EF-5B00-4383-A5CC-4B3CC307412F}" type="pres">
      <dgm:prSet presAssocID="{A16713C2-6A73-44CA-BDB3-81EBFE9BD7B4}" presName="rootText2" presStyleLbl="alignAcc1" presStyleIdx="0" presStyleCnt="0">
        <dgm:presLayoutVars>
          <dgm:chPref val="3"/>
        </dgm:presLayoutVars>
      </dgm:prSet>
      <dgm:spPr/>
    </dgm:pt>
    <dgm:pt modelId="{0D3C4178-6C53-41E3-AE8C-090C142AC07B}" type="pres">
      <dgm:prSet presAssocID="{A16713C2-6A73-44CA-BDB3-81EBFE9BD7B4}" presName="topArc2" presStyleLbl="parChTrans1D1" presStyleIdx="12" presStyleCnt="16"/>
      <dgm:spPr>
        <a:ln>
          <a:solidFill>
            <a:srgbClr val="C00000"/>
          </a:solidFill>
        </a:ln>
      </dgm:spPr>
    </dgm:pt>
    <dgm:pt modelId="{A5C17F74-475E-4099-830B-F6C8D16E7050}" type="pres">
      <dgm:prSet presAssocID="{A16713C2-6A73-44CA-BDB3-81EBFE9BD7B4}" presName="bottomArc2" presStyleLbl="parChTrans1D1" presStyleIdx="13" presStyleCnt="16"/>
      <dgm:spPr>
        <a:ln>
          <a:solidFill>
            <a:srgbClr val="C00000"/>
          </a:solidFill>
        </a:ln>
      </dgm:spPr>
    </dgm:pt>
    <dgm:pt modelId="{795FA8B1-B5FD-471B-B4A1-583C72B2E8B0}" type="pres">
      <dgm:prSet presAssocID="{A16713C2-6A73-44CA-BDB3-81EBFE9BD7B4}" presName="topConnNode2" presStyleLbl="node2" presStyleIdx="0" presStyleCnt="0"/>
      <dgm:spPr/>
    </dgm:pt>
    <dgm:pt modelId="{911A920E-3643-4128-A3D5-E9096DAB20D8}" type="pres">
      <dgm:prSet presAssocID="{A16713C2-6A73-44CA-BDB3-81EBFE9BD7B4}" presName="hierChild4" presStyleCnt="0"/>
      <dgm:spPr/>
    </dgm:pt>
    <dgm:pt modelId="{702E5133-B6D6-4D26-834A-32358A722176}" type="pres">
      <dgm:prSet presAssocID="{A16713C2-6A73-44CA-BDB3-81EBFE9BD7B4}" presName="hierChild5" presStyleCnt="0"/>
      <dgm:spPr/>
    </dgm:pt>
    <dgm:pt modelId="{FE78622A-4FC1-4820-BF61-7F25A504AC60}" type="pres">
      <dgm:prSet presAssocID="{08E3422C-7542-4766-B86C-8B23DC6F7B28}" presName="Name28" presStyleLbl="parChTrans1D2" presStyleIdx="4" presStyleCnt="5"/>
      <dgm:spPr/>
    </dgm:pt>
    <dgm:pt modelId="{E43AD90E-85F2-4D68-A042-87779C9F5EC8}" type="pres">
      <dgm:prSet presAssocID="{9DC99E4C-C5E8-404E-B4B7-C7614C924E27}" presName="hierRoot2" presStyleCnt="0">
        <dgm:presLayoutVars>
          <dgm:hierBranch val="init"/>
        </dgm:presLayoutVars>
      </dgm:prSet>
      <dgm:spPr/>
    </dgm:pt>
    <dgm:pt modelId="{408E20B5-7767-4F13-B431-C89A0DF0E060}" type="pres">
      <dgm:prSet presAssocID="{9DC99E4C-C5E8-404E-B4B7-C7614C924E27}" presName="rootComposite2" presStyleCnt="0"/>
      <dgm:spPr/>
    </dgm:pt>
    <dgm:pt modelId="{39B39290-7E35-4C1A-A692-2140DD31004B}" type="pres">
      <dgm:prSet presAssocID="{9DC99E4C-C5E8-404E-B4B7-C7614C924E27}" presName="rootText2" presStyleLbl="alignAcc1" presStyleIdx="0" presStyleCnt="0">
        <dgm:presLayoutVars>
          <dgm:chPref val="3"/>
        </dgm:presLayoutVars>
      </dgm:prSet>
      <dgm:spPr/>
    </dgm:pt>
    <dgm:pt modelId="{29AFC427-CD0B-4E3B-B384-9B1817870B4F}" type="pres">
      <dgm:prSet presAssocID="{9DC99E4C-C5E8-404E-B4B7-C7614C924E27}" presName="topArc2" presStyleLbl="parChTrans1D1" presStyleIdx="14" presStyleCnt="16"/>
      <dgm:spPr>
        <a:ln>
          <a:solidFill>
            <a:srgbClr val="C00000"/>
          </a:solidFill>
        </a:ln>
      </dgm:spPr>
    </dgm:pt>
    <dgm:pt modelId="{ECCFE20E-9AAD-4B92-B142-FF4269A09529}" type="pres">
      <dgm:prSet presAssocID="{9DC99E4C-C5E8-404E-B4B7-C7614C924E27}" presName="bottomArc2" presStyleLbl="parChTrans1D1" presStyleIdx="15" presStyleCnt="16"/>
      <dgm:spPr>
        <a:ln>
          <a:solidFill>
            <a:srgbClr val="C00000"/>
          </a:solidFill>
        </a:ln>
      </dgm:spPr>
    </dgm:pt>
    <dgm:pt modelId="{C839C9A5-764E-4B16-BB8D-2F38F2224411}" type="pres">
      <dgm:prSet presAssocID="{9DC99E4C-C5E8-404E-B4B7-C7614C924E27}" presName="topConnNode2" presStyleLbl="node2" presStyleIdx="0" presStyleCnt="0"/>
      <dgm:spPr/>
    </dgm:pt>
    <dgm:pt modelId="{C40B2428-1043-4144-BB33-F30890B8CBCF}" type="pres">
      <dgm:prSet presAssocID="{9DC99E4C-C5E8-404E-B4B7-C7614C924E27}" presName="hierChild4" presStyleCnt="0"/>
      <dgm:spPr/>
    </dgm:pt>
    <dgm:pt modelId="{38EE2EB1-3E80-4EDA-8B69-D7F93C9635FA}" type="pres">
      <dgm:prSet presAssocID="{9DC99E4C-C5E8-404E-B4B7-C7614C924E27}" presName="hierChild5" presStyleCnt="0"/>
      <dgm:spPr/>
    </dgm:pt>
    <dgm:pt modelId="{0E42CF70-4EB5-4A12-BFE0-763B339654D1}" type="pres">
      <dgm:prSet presAssocID="{99EE418F-4673-4F4E-87A0-66ECB11126D3}" presName="hierChild3" presStyleCnt="0"/>
      <dgm:spPr/>
    </dgm:pt>
  </dgm:ptLst>
  <dgm:cxnLst>
    <dgm:cxn modelId="{8ED43409-45E4-4ACF-80B1-2F2525922589}" type="presOf" srcId="{B8545CE1-4E00-46DA-9AF7-4375E226923E}" destId="{7219849A-CEF0-4BC2-97AA-4429D15829A4}" srcOrd="1" destOrd="0" presId="urn:microsoft.com/office/officeart/2008/layout/HalfCircleOrganizationChart"/>
    <dgm:cxn modelId="{09A6380A-67DC-46E2-8FD0-41E436DA70E7}" srcId="{3BE76B4E-D27D-4246-952D-82774B32B3B0}" destId="{B8545CE1-4E00-46DA-9AF7-4375E226923E}" srcOrd="1" destOrd="0" parTransId="{B67E44F5-7F7E-4CB3-AE78-BC0FE7DBC6E4}" sibTransId="{321D5F08-AD9D-4057-8B77-74264E62FC31}"/>
    <dgm:cxn modelId="{E1036415-0DAD-4C3F-B0D4-1E2C2464D9FB}" type="presOf" srcId="{99EE418F-4673-4F4E-87A0-66ECB11126D3}" destId="{0B585A9E-7324-4285-A96F-09C99A0E4DDE}" srcOrd="1" destOrd="0" presId="urn:microsoft.com/office/officeart/2008/layout/HalfCircleOrganizationChart"/>
    <dgm:cxn modelId="{E9044518-2313-4D85-B0E9-51DFAC4A92BD}" type="presOf" srcId="{08E3422C-7542-4766-B86C-8B23DC6F7B28}" destId="{FE78622A-4FC1-4820-BF61-7F25A504AC60}" srcOrd="0" destOrd="0" presId="urn:microsoft.com/office/officeart/2008/layout/HalfCircleOrganizationChart"/>
    <dgm:cxn modelId="{B1D68A30-4506-454A-88AE-F212BF5E190E}" type="presOf" srcId="{C763D9DC-DA9B-4370-90D7-92401425569D}" destId="{3F66D7F6-C05A-420D-AEB2-0E9AF2538FD3}" srcOrd="1" destOrd="0" presId="urn:microsoft.com/office/officeart/2008/layout/HalfCircleOrganizationChart"/>
    <dgm:cxn modelId="{07621833-F568-F34C-962C-2C5C74B25A61}" type="presOf" srcId="{08504E31-579A-E34D-9EFE-2F1D7030ECFD}" destId="{A97EE5C8-2726-CF44-A810-B968E013F205}" srcOrd="0" destOrd="0" presId="urn:microsoft.com/office/officeart/2008/layout/HalfCircleOrganizationChart"/>
    <dgm:cxn modelId="{80CC1835-8186-4E85-A109-A1D3C73C26EF}" type="presOf" srcId="{D682DA02-6588-407A-8D9F-97776F108B5E}" destId="{9BC8B1F0-B2B4-473F-917C-48FDAEB48908}" srcOrd="0" destOrd="0" presId="urn:microsoft.com/office/officeart/2008/layout/HalfCircleOrganizationChart"/>
    <dgm:cxn modelId="{BC3EA73B-7DA9-409D-A9E6-42805BD1ABD6}" srcId="{99EE418F-4673-4F4E-87A0-66ECB11126D3}" destId="{9DC99E4C-C5E8-404E-B4B7-C7614C924E27}" srcOrd="4" destOrd="0" parTransId="{08E3422C-7542-4766-B86C-8B23DC6F7B28}" sibTransId="{55CAC85A-F157-4126-BE4C-926C642B00AA}"/>
    <dgm:cxn modelId="{0FC0193F-CC66-4F85-9E9D-FA2FFEF19F21}" type="presOf" srcId="{9DC99E4C-C5E8-404E-B4B7-C7614C924E27}" destId="{39B39290-7E35-4C1A-A692-2140DD31004B}" srcOrd="0" destOrd="0" presId="urn:microsoft.com/office/officeart/2008/layout/HalfCircleOrganizationChart"/>
    <dgm:cxn modelId="{A48A1E5B-071E-0F4F-9825-84DD074F4F6D}" srcId="{99EE418F-4673-4F4E-87A0-66ECB11126D3}" destId="{FD574959-0F4C-6E4A-B2EA-FA666D6DB188}" srcOrd="2" destOrd="0" parTransId="{08504E31-579A-E34D-9EFE-2F1D7030ECFD}" sibTransId="{0A11B11E-2E79-8348-8406-E652BC0AEACE}"/>
    <dgm:cxn modelId="{B9CBDD46-9257-4B8D-A4E9-1C244385FADC}" srcId="{99EE418F-4673-4F4E-87A0-66ECB11126D3}" destId="{A16713C2-6A73-44CA-BDB3-81EBFE9BD7B4}" srcOrd="3" destOrd="0" parTransId="{E7175005-2CB3-4F08-8949-66B078B10596}" sibTransId="{4D55924D-FF3D-4DF2-9230-C69EC45A01D6}"/>
    <dgm:cxn modelId="{19A34C49-E4E5-4DFB-A1AD-D88BAC7B9D24}" type="presOf" srcId="{7D0B2DAD-1D61-439B-A07B-5F1025AC67A2}" destId="{4D447FCA-1A9F-4B60-9CE7-BAC3E9E09DC5}" srcOrd="1" destOrd="0" presId="urn:microsoft.com/office/officeart/2008/layout/HalfCircleOrganizationChart"/>
    <dgm:cxn modelId="{C4BEC04A-7D4D-4C18-A812-9AB3E5B505A7}" type="presOf" srcId="{3BE76B4E-D27D-4246-952D-82774B32B3B0}" destId="{3C57889A-B6FE-4C36-AE5A-55093EF92BC2}" srcOrd="1" destOrd="0" presId="urn:microsoft.com/office/officeart/2008/layout/HalfCircleOrganizationChart"/>
    <dgm:cxn modelId="{09B9434F-92CA-4FDE-B7D0-79B76E8EB8C1}" type="presOf" srcId="{733378E5-C525-4C11-91B3-AAAB85076808}" destId="{B2335882-7FFB-446A-92CB-58D83BC1346A}" srcOrd="0" destOrd="0" presId="urn:microsoft.com/office/officeart/2008/layout/HalfCircleOrganizationChart"/>
    <dgm:cxn modelId="{11183950-3566-467D-A157-491F8A933EFC}" type="presOf" srcId="{F3CBE835-5B88-418D-A0A1-2D147DB517C3}" destId="{53B91C59-60EA-44FC-B33E-B6E3ECE2D8F0}" srcOrd="0" destOrd="0" presId="urn:microsoft.com/office/officeart/2008/layout/HalfCircleOrganizationChart"/>
    <dgm:cxn modelId="{8FCF1195-E9CE-054F-85D2-09B652880294}" type="presOf" srcId="{FD574959-0F4C-6E4A-B2EA-FA666D6DB188}" destId="{3F033279-8DF2-EA47-A529-FAE58E317ED6}" srcOrd="1" destOrd="0" presId="urn:microsoft.com/office/officeart/2008/layout/HalfCircleOrganizationChart"/>
    <dgm:cxn modelId="{03C26D9D-6D18-4BBC-8441-41FF27045D60}" type="presOf" srcId="{7146B0F8-23F9-4E89-9CDB-DC3F27218D6E}" destId="{7BA65391-4DA4-4E74-AA9C-D3C3F45D1AF4}" srcOrd="0" destOrd="0" presId="urn:microsoft.com/office/officeart/2008/layout/HalfCircleOrganizationChart"/>
    <dgm:cxn modelId="{C07B0DB2-E352-4125-8F0E-ACC3AC48080B}" srcId="{99EE418F-4673-4F4E-87A0-66ECB11126D3}" destId="{3BE76B4E-D27D-4246-952D-82774B32B3B0}" srcOrd="0" destOrd="0" parTransId="{7146B0F8-23F9-4E89-9CDB-DC3F27218D6E}" sibTransId="{11321211-46FD-4DD4-8AE1-39C2E33F2E9B}"/>
    <dgm:cxn modelId="{847875B3-7EBE-4004-9342-1FFD7D5DD9B7}" srcId="{3BE76B4E-D27D-4246-952D-82774B32B3B0}" destId="{7D0B2DAD-1D61-439B-A07B-5F1025AC67A2}" srcOrd="0" destOrd="0" parTransId="{733378E5-C525-4C11-91B3-AAAB85076808}" sibTransId="{B5881775-CEEE-4CBC-A8FF-E7906CF6200D}"/>
    <dgm:cxn modelId="{D95EA2B4-B0CE-4FD8-BB62-AC7561B2C0C2}" srcId="{99EE418F-4673-4F4E-87A0-66ECB11126D3}" destId="{C763D9DC-DA9B-4370-90D7-92401425569D}" srcOrd="1" destOrd="0" parTransId="{F3CBE835-5B88-418D-A0A1-2D147DB517C3}" sibTransId="{CDE0CC71-AD62-421C-85FE-78EEE713E51A}"/>
    <dgm:cxn modelId="{8E3210BF-4E25-4B10-AFD4-B8529A507487}" srcId="{D682DA02-6588-407A-8D9F-97776F108B5E}" destId="{99EE418F-4673-4F4E-87A0-66ECB11126D3}" srcOrd="0" destOrd="0" parTransId="{0CED7DF6-18BE-4C0E-96EB-DA78B395E499}" sibTransId="{EB7F7205-DC32-4BE0-99D3-8FFF66489005}"/>
    <dgm:cxn modelId="{E7203BC4-AEAA-4B87-B49B-07A997B9C91C}" type="presOf" srcId="{A16713C2-6A73-44CA-BDB3-81EBFE9BD7B4}" destId="{795FA8B1-B5FD-471B-B4A1-583C72B2E8B0}" srcOrd="1" destOrd="0" presId="urn:microsoft.com/office/officeart/2008/layout/HalfCircleOrganizationChart"/>
    <dgm:cxn modelId="{D5F254C7-387C-994E-A8FA-306C5EAFC396}" type="presOf" srcId="{FD574959-0F4C-6E4A-B2EA-FA666D6DB188}" destId="{A715B0CF-0FE4-F447-966C-0F137E226D99}" srcOrd="0" destOrd="0" presId="urn:microsoft.com/office/officeart/2008/layout/HalfCircleOrganizationChart"/>
    <dgm:cxn modelId="{CC2C04CC-8B46-4484-A8EF-092F60CE49B1}" type="presOf" srcId="{7D0B2DAD-1D61-439B-A07B-5F1025AC67A2}" destId="{0657B4C7-C330-48A5-9A2C-07D5B731D866}" srcOrd="0" destOrd="0" presId="urn:microsoft.com/office/officeart/2008/layout/HalfCircleOrganizationChart"/>
    <dgm:cxn modelId="{41F59DCE-9B51-4993-9FEE-44A0DD9E0E6D}" type="presOf" srcId="{A16713C2-6A73-44CA-BDB3-81EBFE9BD7B4}" destId="{9470E1EF-5B00-4383-A5CC-4B3CC307412F}" srcOrd="0" destOrd="0" presId="urn:microsoft.com/office/officeart/2008/layout/HalfCircleOrganizationChart"/>
    <dgm:cxn modelId="{25FF4FCF-DC09-4A5B-AFE6-3312743DE828}" type="presOf" srcId="{3BE76B4E-D27D-4246-952D-82774B32B3B0}" destId="{2BB0A535-087D-4B89-964C-B73662FBF4BA}" srcOrd="0" destOrd="0" presId="urn:microsoft.com/office/officeart/2008/layout/HalfCircleOrganizationChart"/>
    <dgm:cxn modelId="{48E436D5-2276-4709-B58A-45656FE090A7}" type="presOf" srcId="{99EE418F-4673-4F4E-87A0-66ECB11126D3}" destId="{EBC6305F-7992-4348-A690-F0179004EBBB}" srcOrd="0" destOrd="0" presId="urn:microsoft.com/office/officeart/2008/layout/HalfCircleOrganizationChart"/>
    <dgm:cxn modelId="{34BF96D5-CFAA-48ED-A5D1-43BA7BD448C0}" type="presOf" srcId="{B67E44F5-7F7E-4CB3-AE78-BC0FE7DBC6E4}" destId="{D56A2517-4923-4DF4-82C5-B79019325F93}" srcOrd="0" destOrd="0" presId="urn:microsoft.com/office/officeart/2008/layout/HalfCircleOrganizationChart"/>
    <dgm:cxn modelId="{9697FCD8-1BF2-4F3F-99A5-30DD2AA93C6E}" type="presOf" srcId="{E7175005-2CB3-4F08-8949-66B078B10596}" destId="{C329B906-85D7-469B-A22E-756847EF25C1}" srcOrd="0" destOrd="0" presId="urn:microsoft.com/office/officeart/2008/layout/HalfCircleOrganizationChart"/>
    <dgm:cxn modelId="{B98CA0E4-63FA-4364-8B07-0B4518F59912}" type="presOf" srcId="{C763D9DC-DA9B-4370-90D7-92401425569D}" destId="{9EACF992-022E-42D3-A51B-9CE5A344AE12}" srcOrd="0" destOrd="0" presId="urn:microsoft.com/office/officeart/2008/layout/HalfCircleOrganizationChart"/>
    <dgm:cxn modelId="{7057ACF2-F57F-46B8-8251-C92DEAB147B9}" type="presOf" srcId="{B8545CE1-4E00-46DA-9AF7-4375E226923E}" destId="{6EB10B97-2F2A-489F-A9B7-5C3CCAF2BFB1}" srcOrd="0" destOrd="0" presId="urn:microsoft.com/office/officeart/2008/layout/HalfCircleOrganizationChart"/>
    <dgm:cxn modelId="{7B52F5F2-0214-4716-AEE1-ED7B7A1E489B}" type="presOf" srcId="{9DC99E4C-C5E8-404E-B4B7-C7614C924E27}" destId="{C839C9A5-764E-4B16-BB8D-2F38F2224411}" srcOrd="1" destOrd="0" presId="urn:microsoft.com/office/officeart/2008/layout/HalfCircleOrganizationChart"/>
    <dgm:cxn modelId="{D961D16C-FFC5-4ED0-A64F-B2D0A6AEAB39}" type="presParOf" srcId="{9BC8B1F0-B2B4-473F-917C-48FDAEB48908}" destId="{55A11B8E-120C-4989-8254-6C57E933A397}" srcOrd="0" destOrd="0" presId="urn:microsoft.com/office/officeart/2008/layout/HalfCircleOrganizationChart"/>
    <dgm:cxn modelId="{1834F8EF-38F1-492E-8B9B-77848FF68847}" type="presParOf" srcId="{55A11B8E-120C-4989-8254-6C57E933A397}" destId="{CB2F0A1E-7EEC-4CDC-BFB3-CA4E99D05974}" srcOrd="0" destOrd="0" presId="urn:microsoft.com/office/officeart/2008/layout/HalfCircleOrganizationChart"/>
    <dgm:cxn modelId="{B8970D16-C32C-418E-9E81-E01F7100C8A4}" type="presParOf" srcId="{CB2F0A1E-7EEC-4CDC-BFB3-CA4E99D05974}" destId="{EBC6305F-7992-4348-A690-F0179004EBBB}" srcOrd="0" destOrd="0" presId="urn:microsoft.com/office/officeart/2008/layout/HalfCircleOrganizationChart"/>
    <dgm:cxn modelId="{2FC9B1A0-B6CB-4F47-A0C1-942A914CDBE4}" type="presParOf" srcId="{CB2F0A1E-7EEC-4CDC-BFB3-CA4E99D05974}" destId="{D44910AE-D074-41CC-ADD0-752B06F0718C}" srcOrd="1" destOrd="0" presId="urn:microsoft.com/office/officeart/2008/layout/HalfCircleOrganizationChart"/>
    <dgm:cxn modelId="{FB02A498-B345-4D4D-ABF7-BD77D71672AC}" type="presParOf" srcId="{CB2F0A1E-7EEC-4CDC-BFB3-CA4E99D05974}" destId="{98F82B41-236E-4BCB-A2B9-62EB6341C31E}" srcOrd="2" destOrd="0" presId="urn:microsoft.com/office/officeart/2008/layout/HalfCircleOrganizationChart"/>
    <dgm:cxn modelId="{F3EEDFF9-0B75-488F-9B41-F6C0EC2BEFC4}" type="presParOf" srcId="{CB2F0A1E-7EEC-4CDC-BFB3-CA4E99D05974}" destId="{0B585A9E-7324-4285-A96F-09C99A0E4DDE}" srcOrd="3" destOrd="0" presId="urn:microsoft.com/office/officeart/2008/layout/HalfCircleOrganizationChart"/>
    <dgm:cxn modelId="{30810349-8708-4CB4-BCC9-81C8524F981F}" type="presParOf" srcId="{55A11B8E-120C-4989-8254-6C57E933A397}" destId="{C4AD195A-FFB8-4C20-9ED7-1E6CD26C6295}" srcOrd="1" destOrd="0" presId="urn:microsoft.com/office/officeart/2008/layout/HalfCircleOrganizationChart"/>
    <dgm:cxn modelId="{394BE63F-EFB0-4259-B9A5-2288B8D1C640}" type="presParOf" srcId="{C4AD195A-FFB8-4C20-9ED7-1E6CD26C6295}" destId="{7BA65391-4DA4-4E74-AA9C-D3C3F45D1AF4}" srcOrd="0" destOrd="0" presId="urn:microsoft.com/office/officeart/2008/layout/HalfCircleOrganizationChart"/>
    <dgm:cxn modelId="{CA9BFFCE-359B-4DDA-AE24-7C47C185AF34}" type="presParOf" srcId="{C4AD195A-FFB8-4C20-9ED7-1E6CD26C6295}" destId="{7A3AF6F7-E37E-4103-8C9B-F9751B467042}" srcOrd="1" destOrd="0" presId="urn:microsoft.com/office/officeart/2008/layout/HalfCircleOrganizationChart"/>
    <dgm:cxn modelId="{83CB2FA8-37DF-4FFE-B3F8-8F4025FBAEF8}" type="presParOf" srcId="{7A3AF6F7-E37E-4103-8C9B-F9751B467042}" destId="{114B5456-4EF7-4837-96E5-E32C4F8AD799}" srcOrd="0" destOrd="0" presId="urn:microsoft.com/office/officeart/2008/layout/HalfCircleOrganizationChart"/>
    <dgm:cxn modelId="{A0D0EDFF-B7BC-4F36-B8B9-DEBF47B2B9E9}" type="presParOf" srcId="{114B5456-4EF7-4837-96E5-E32C4F8AD799}" destId="{2BB0A535-087D-4B89-964C-B73662FBF4BA}" srcOrd="0" destOrd="0" presId="urn:microsoft.com/office/officeart/2008/layout/HalfCircleOrganizationChart"/>
    <dgm:cxn modelId="{95DE8691-DBED-46FC-AE9F-E79EFF7418C3}" type="presParOf" srcId="{114B5456-4EF7-4837-96E5-E32C4F8AD799}" destId="{323708D8-C009-4F50-B3B2-D6C7E2A51F7B}" srcOrd="1" destOrd="0" presId="urn:microsoft.com/office/officeart/2008/layout/HalfCircleOrganizationChart"/>
    <dgm:cxn modelId="{70289B84-4F87-4ACC-A696-E91F8683DA8D}" type="presParOf" srcId="{114B5456-4EF7-4837-96E5-E32C4F8AD799}" destId="{B7697EF9-C7EC-4143-BF41-0A0BE6EC8F46}" srcOrd="2" destOrd="0" presId="urn:microsoft.com/office/officeart/2008/layout/HalfCircleOrganizationChart"/>
    <dgm:cxn modelId="{D83F9BD7-9D69-4C7C-8996-49CF178647D4}" type="presParOf" srcId="{114B5456-4EF7-4837-96E5-E32C4F8AD799}" destId="{3C57889A-B6FE-4C36-AE5A-55093EF92BC2}" srcOrd="3" destOrd="0" presId="urn:microsoft.com/office/officeart/2008/layout/HalfCircleOrganizationChart"/>
    <dgm:cxn modelId="{16544229-D60F-4DE3-882D-F7A4EF803ED8}" type="presParOf" srcId="{7A3AF6F7-E37E-4103-8C9B-F9751B467042}" destId="{34A3B85D-474E-4518-8BD8-BFE9DE268D95}" srcOrd="1" destOrd="0" presId="urn:microsoft.com/office/officeart/2008/layout/HalfCircleOrganizationChart"/>
    <dgm:cxn modelId="{139DCE9F-29E7-425F-A73F-6B7C3481A31A}" type="presParOf" srcId="{34A3B85D-474E-4518-8BD8-BFE9DE268D95}" destId="{B2335882-7FFB-446A-92CB-58D83BC1346A}" srcOrd="0" destOrd="0" presId="urn:microsoft.com/office/officeart/2008/layout/HalfCircleOrganizationChart"/>
    <dgm:cxn modelId="{B7705B33-A5C3-4009-BD4F-59A7722AC9C7}" type="presParOf" srcId="{34A3B85D-474E-4518-8BD8-BFE9DE268D95}" destId="{6ECF827D-ABE7-4AFD-B33C-103E0B342380}" srcOrd="1" destOrd="0" presId="urn:microsoft.com/office/officeart/2008/layout/HalfCircleOrganizationChart"/>
    <dgm:cxn modelId="{D2095FC1-89B2-40C4-A261-64B5B657D2CB}" type="presParOf" srcId="{6ECF827D-ABE7-4AFD-B33C-103E0B342380}" destId="{2E1AC857-66E2-4AD2-B617-5E7DDBEFDA9B}" srcOrd="0" destOrd="0" presId="urn:microsoft.com/office/officeart/2008/layout/HalfCircleOrganizationChart"/>
    <dgm:cxn modelId="{C2B60F3A-5CD4-4B05-AD7E-045712ED64C0}" type="presParOf" srcId="{2E1AC857-66E2-4AD2-B617-5E7DDBEFDA9B}" destId="{0657B4C7-C330-48A5-9A2C-07D5B731D866}" srcOrd="0" destOrd="0" presId="urn:microsoft.com/office/officeart/2008/layout/HalfCircleOrganizationChart"/>
    <dgm:cxn modelId="{618B0A59-CBF5-485D-A286-A027E4DFDFD9}" type="presParOf" srcId="{2E1AC857-66E2-4AD2-B617-5E7DDBEFDA9B}" destId="{17F8FDE0-8F95-47ED-ACD5-916141383696}" srcOrd="1" destOrd="0" presId="urn:microsoft.com/office/officeart/2008/layout/HalfCircleOrganizationChart"/>
    <dgm:cxn modelId="{BACE819A-6B97-4B29-B6F4-A13E6E98890B}" type="presParOf" srcId="{2E1AC857-66E2-4AD2-B617-5E7DDBEFDA9B}" destId="{7A0F353A-D2AD-428E-9F7F-DF7C118B6CB8}" srcOrd="2" destOrd="0" presId="urn:microsoft.com/office/officeart/2008/layout/HalfCircleOrganizationChart"/>
    <dgm:cxn modelId="{DD711801-5A77-4A14-B9D1-2E484B2A0D88}" type="presParOf" srcId="{2E1AC857-66E2-4AD2-B617-5E7DDBEFDA9B}" destId="{4D447FCA-1A9F-4B60-9CE7-BAC3E9E09DC5}" srcOrd="3" destOrd="0" presId="urn:microsoft.com/office/officeart/2008/layout/HalfCircleOrganizationChart"/>
    <dgm:cxn modelId="{4D7187A6-4C51-449C-AAF9-B9E04DC976FF}" type="presParOf" srcId="{6ECF827D-ABE7-4AFD-B33C-103E0B342380}" destId="{D73CD6A9-F169-4B77-BDC5-F48F1E7D4056}" srcOrd="1" destOrd="0" presId="urn:microsoft.com/office/officeart/2008/layout/HalfCircleOrganizationChart"/>
    <dgm:cxn modelId="{03DFE80B-5747-4770-922C-F264F77A64E6}" type="presParOf" srcId="{6ECF827D-ABE7-4AFD-B33C-103E0B342380}" destId="{A6C76053-308C-4FBF-852D-6C9775903549}" srcOrd="2" destOrd="0" presId="urn:microsoft.com/office/officeart/2008/layout/HalfCircleOrganizationChart"/>
    <dgm:cxn modelId="{4B42B960-BDE4-4C9D-A7A5-74A6D67C2620}" type="presParOf" srcId="{34A3B85D-474E-4518-8BD8-BFE9DE268D95}" destId="{D56A2517-4923-4DF4-82C5-B79019325F93}" srcOrd="2" destOrd="0" presId="urn:microsoft.com/office/officeart/2008/layout/HalfCircleOrganizationChart"/>
    <dgm:cxn modelId="{EE5EEEA7-26E4-4974-A08B-B9EAFE2AA6D7}" type="presParOf" srcId="{34A3B85D-474E-4518-8BD8-BFE9DE268D95}" destId="{5FA13AB4-5D19-4D89-BF3F-3B380F2CBFDA}" srcOrd="3" destOrd="0" presId="urn:microsoft.com/office/officeart/2008/layout/HalfCircleOrganizationChart"/>
    <dgm:cxn modelId="{508D99AC-328B-4489-9814-A4728A853825}" type="presParOf" srcId="{5FA13AB4-5D19-4D89-BF3F-3B380F2CBFDA}" destId="{E445A416-908C-4FDF-B924-390C485875A2}" srcOrd="0" destOrd="0" presId="urn:microsoft.com/office/officeart/2008/layout/HalfCircleOrganizationChart"/>
    <dgm:cxn modelId="{E58B0823-DC21-4F28-8B4D-F05AC05137AD}" type="presParOf" srcId="{E445A416-908C-4FDF-B924-390C485875A2}" destId="{6EB10B97-2F2A-489F-A9B7-5C3CCAF2BFB1}" srcOrd="0" destOrd="0" presId="urn:microsoft.com/office/officeart/2008/layout/HalfCircleOrganizationChart"/>
    <dgm:cxn modelId="{E6A19EA2-6A54-413E-8214-9AD2E24174CC}" type="presParOf" srcId="{E445A416-908C-4FDF-B924-390C485875A2}" destId="{FE7D819E-CB1A-4DBA-8F84-35B592E9ADCC}" srcOrd="1" destOrd="0" presId="urn:microsoft.com/office/officeart/2008/layout/HalfCircleOrganizationChart"/>
    <dgm:cxn modelId="{331FFA6B-CE0F-40D8-BCD5-7B4E4EA05376}" type="presParOf" srcId="{E445A416-908C-4FDF-B924-390C485875A2}" destId="{3ABCA2D5-5D57-45B8-88CE-6CDA9D29DF70}" srcOrd="2" destOrd="0" presId="urn:microsoft.com/office/officeart/2008/layout/HalfCircleOrganizationChart"/>
    <dgm:cxn modelId="{B8FB3A7F-B3D0-4F5E-937A-BEA85CEADEAD}" type="presParOf" srcId="{E445A416-908C-4FDF-B924-390C485875A2}" destId="{7219849A-CEF0-4BC2-97AA-4429D15829A4}" srcOrd="3" destOrd="0" presId="urn:microsoft.com/office/officeart/2008/layout/HalfCircleOrganizationChart"/>
    <dgm:cxn modelId="{1299533B-BC38-4C91-842A-03F1FD50CF2B}" type="presParOf" srcId="{5FA13AB4-5D19-4D89-BF3F-3B380F2CBFDA}" destId="{3D870B55-7116-4977-9A10-0472B397C1AF}" srcOrd="1" destOrd="0" presId="urn:microsoft.com/office/officeart/2008/layout/HalfCircleOrganizationChart"/>
    <dgm:cxn modelId="{0E2128A7-BF88-4723-A54B-02DEBB000FDD}" type="presParOf" srcId="{5FA13AB4-5D19-4D89-BF3F-3B380F2CBFDA}" destId="{4A5CB568-4075-4484-A065-7C33DA2604A3}" srcOrd="2" destOrd="0" presId="urn:microsoft.com/office/officeart/2008/layout/HalfCircleOrganizationChart"/>
    <dgm:cxn modelId="{DC473E1D-A886-4F0E-B8FF-D9735172AC4A}" type="presParOf" srcId="{7A3AF6F7-E37E-4103-8C9B-F9751B467042}" destId="{C4EF49B5-51AF-47F2-91B5-155F633731BB}" srcOrd="2" destOrd="0" presId="urn:microsoft.com/office/officeart/2008/layout/HalfCircleOrganizationChart"/>
    <dgm:cxn modelId="{7FFF5B79-D5E4-495B-99CC-E66CFCD816E0}" type="presParOf" srcId="{C4AD195A-FFB8-4C20-9ED7-1E6CD26C6295}" destId="{53B91C59-60EA-44FC-B33E-B6E3ECE2D8F0}" srcOrd="2" destOrd="0" presId="urn:microsoft.com/office/officeart/2008/layout/HalfCircleOrganizationChart"/>
    <dgm:cxn modelId="{A5F75286-9422-458D-AF86-78D335390BFC}" type="presParOf" srcId="{C4AD195A-FFB8-4C20-9ED7-1E6CD26C6295}" destId="{00BDE087-EC93-4120-A368-6691742ECA43}" srcOrd="3" destOrd="0" presId="urn:microsoft.com/office/officeart/2008/layout/HalfCircleOrganizationChart"/>
    <dgm:cxn modelId="{F9D68312-B4A7-455F-9A6E-1C010C7D676D}" type="presParOf" srcId="{00BDE087-EC93-4120-A368-6691742ECA43}" destId="{908E542A-4CA8-4F91-86B7-91712358C9E9}" srcOrd="0" destOrd="0" presId="urn:microsoft.com/office/officeart/2008/layout/HalfCircleOrganizationChart"/>
    <dgm:cxn modelId="{14624E0C-B79F-43DC-B6F7-6E8E98611268}" type="presParOf" srcId="{908E542A-4CA8-4F91-86B7-91712358C9E9}" destId="{9EACF992-022E-42D3-A51B-9CE5A344AE12}" srcOrd="0" destOrd="0" presId="urn:microsoft.com/office/officeart/2008/layout/HalfCircleOrganizationChart"/>
    <dgm:cxn modelId="{E559C203-D341-422A-8E7E-6614EEA44C90}" type="presParOf" srcId="{908E542A-4CA8-4F91-86B7-91712358C9E9}" destId="{C0AD6055-E1C0-4BD4-A0AA-CC5DE45CA89A}" srcOrd="1" destOrd="0" presId="urn:microsoft.com/office/officeart/2008/layout/HalfCircleOrganizationChart"/>
    <dgm:cxn modelId="{78E3354E-5EE5-4134-8411-1DEC86277D9C}" type="presParOf" srcId="{908E542A-4CA8-4F91-86B7-91712358C9E9}" destId="{7A6E5DE0-6C8C-4E6E-A8D9-3C724CA6A205}" srcOrd="2" destOrd="0" presId="urn:microsoft.com/office/officeart/2008/layout/HalfCircleOrganizationChart"/>
    <dgm:cxn modelId="{34ACA318-EAD2-44E0-92DF-8FAA38F6D7C6}" type="presParOf" srcId="{908E542A-4CA8-4F91-86B7-91712358C9E9}" destId="{3F66D7F6-C05A-420D-AEB2-0E9AF2538FD3}" srcOrd="3" destOrd="0" presId="urn:microsoft.com/office/officeart/2008/layout/HalfCircleOrganizationChart"/>
    <dgm:cxn modelId="{03F4C09C-5E2F-420D-BB54-B94C20E5AC4E}" type="presParOf" srcId="{00BDE087-EC93-4120-A368-6691742ECA43}" destId="{72F641CB-95E9-420A-B256-0AF02AC7724F}" srcOrd="1" destOrd="0" presId="urn:microsoft.com/office/officeart/2008/layout/HalfCircleOrganizationChart"/>
    <dgm:cxn modelId="{9BE774E6-AD49-488B-B8C5-5AC4EC382F49}" type="presParOf" srcId="{00BDE087-EC93-4120-A368-6691742ECA43}" destId="{79FF611E-5A91-4AE2-9AE0-BEF2DE37E422}" srcOrd="2" destOrd="0" presId="urn:microsoft.com/office/officeart/2008/layout/HalfCircleOrganizationChart"/>
    <dgm:cxn modelId="{D233D057-E3D3-1E4C-A461-3612740AA711}" type="presParOf" srcId="{C4AD195A-FFB8-4C20-9ED7-1E6CD26C6295}" destId="{A97EE5C8-2726-CF44-A810-B968E013F205}" srcOrd="4" destOrd="0" presId="urn:microsoft.com/office/officeart/2008/layout/HalfCircleOrganizationChart"/>
    <dgm:cxn modelId="{7C3F9C49-4FF0-CC41-AEDA-0C669F250B4A}" type="presParOf" srcId="{C4AD195A-FFB8-4C20-9ED7-1E6CD26C6295}" destId="{DAC32C3D-8C59-7A45-90F7-ABED12A7112C}" srcOrd="5" destOrd="0" presId="urn:microsoft.com/office/officeart/2008/layout/HalfCircleOrganizationChart"/>
    <dgm:cxn modelId="{4A758275-E83F-B041-B4EA-416DE0701B47}" type="presParOf" srcId="{DAC32C3D-8C59-7A45-90F7-ABED12A7112C}" destId="{B57D7EE4-C6EF-244D-8B74-B0DF71B2DDA0}" srcOrd="0" destOrd="0" presId="urn:microsoft.com/office/officeart/2008/layout/HalfCircleOrganizationChart"/>
    <dgm:cxn modelId="{C6623A7D-6849-2F4B-B338-2D108FD04E49}" type="presParOf" srcId="{B57D7EE4-C6EF-244D-8B74-B0DF71B2DDA0}" destId="{A715B0CF-0FE4-F447-966C-0F137E226D99}" srcOrd="0" destOrd="0" presId="urn:microsoft.com/office/officeart/2008/layout/HalfCircleOrganizationChart"/>
    <dgm:cxn modelId="{BD9801FE-09B5-B24E-B431-CE80DB4A5146}" type="presParOf" srcId="{B57D7EE4-C6EF-244D-8B74-B0DF71B2DDA0}" destId="{25558A40-A64C-3647-91F0-FF48DC6356B6}" srcOrd="1" destOrd="0" presId="urn:microsoft.com/office/officeart/2008/layout/HalfCircleOrganizationChart"/>
    <dgm:cxn modelId="{EB05CF17-D822-DA41-82AE-B0B7A4965B61}" type="presParOf" srcId="{B57D7EE4-C6EF-244D-8B74-B0DF71B2DDA0}" destId="{7E934BE5-B339-EB44-A0B1-49299EE8741F}" srcOrd="2" destOrd="0" presId="urn:microsoft.com/office/officeart/2008/layout/HalfCircleOrganizationChart"/>
    <dgm:cxn modelId="{CE0B5DEE-0A93-7C49-8DCF-445AE434657F}" type="presParOf" srcId="{B57D7EE4-C6EF-244D-8B74-B0DF71B2DDA0}" destId="{3F033279-8DF2-EA47-A529-FAE58E317ED6}" srcOrd="3" destOrd="0" presId="urn:microsoft.com/office/officeart/2008/layout/HalfCircleOrganizationChart"/>
    <dgm:cxn modelId="{EEC77923-E716-9242-9CF2-759304728E19}" type="presParOf" srcId="{DAC32C3D-8C59-7A45-90F7-ABED12A7112C}" destId="{7503A311-BEF0-1540-84BE-D4ADAEAA7D16}" srcOrd="1" destOrd="0" presId="urn:microsoft.com/office/officeart/2008/layout/HalfCircleOrganizationChart"/>
    <dgm:cxn modelId="{C9CE6866-A937-DE4E-B2EF-7E3DF683D893}" type="presParOf" srcId="{DAC32C3D-8C59-7A45-90F7-ABED12A7112C}" destId="{685EA053-F033-9243-8DF7-5DE136D15DBE}" srcOrd="2" destOrd="0" presId="urn:microsoft.com/office/officeart/2008/layout/HalfCircleOrganizationChart"/>
    <dgm:cxn modelId="{A7DF0B38-4C7F-4D1A-8A63-41BF3F7EEF09}" type="presParOf" srcId="{C4AD195A-FFB8-4C20-9ED7-1E6CD26C6295}" destId="{C329B906-85D7-469B-A22E-756847EF25C1}" srcOrd="6" destOrd="0" presId="urn:microsoft.com/office/officeart/2008/layout/HalfCircleOrganizationChart"/>
    <dgm:cxn modelId="{FF811E34-BE0A-4570-85AF-8D48371F341E}" type="presParOf" srcId="{C4AD195A-FFB8-4C20-9ED7-1E6CD26C6295}" destId="{B31CD4CA-3B0E-4ECC-B495-BDBA3F667F20}" srcOrd="7" destOrd="0" presId="urn:microsoft.com/office/officeart/2008/layout/HalfCircleOrganizationChart"/>
    <dgm:cxn modelId="{496A62DB-D520-4F8C-BC47-01BA756055DC}" type="presParOf" srcId="{B31CD4CA-3B0E-4ECC-B495-BDBA3F667F20}" destId="{E625ACAD-380A-4534-9E49-C465E3D58AC0}" srcOrd="0" destOrd="0" presId="urn:microsoft.com/office/officeart/2008/layout/HalfCircleOrganizationChart"/>
    <dgm:cxn modelId="{00F75707-26D8-4D7F-BBF2-CEC21EC5A5F2}" type="presParOf" srcId="{E625ACAD-380A-4534-9E49-C465E3D58AC0}" destId="{9470E1EF-5B00-4383-A5CC-4B3CC307412F}" srcOrd="0" destOrd="0" presId="urn:microsoft.com/office/officeart/2008/layout/HalfCircleOrganizationChart"/>
    <dgm:cxn modelId="{FD81B124-E8D9-42D3-B6BF-5B98103BFF89}" type="presParOf" srcId="{E625ACAD-380A-4534-9E49-C465E3D58AC0}" destId="{0D3C4178-6C53-41E3-AE8C-090C142AC07B}" srcOrd="1" destOrd="0" presId="urn:microsoft.com/office/officeart/2008/layout/HalfCircleOrganizationChart"/>
    <dgm:cxn modelId="{CAE9A97C-0919-4419-BABD-EC012A8BD357}" type="presParOf" srcId="{E625ACAD-380A-4534-9E49-C465E3D58AC0}" destId="{A5C17F74-475E-4099-830B-F6C8D16E7050}" srcOrd="2" destOrd="0" presId="urn:microsoft.com/office/officeart/2008/layout/HalfCircleOrganizationChart"/>
    <dgm:cxn modelId="{C0E59FEE-658F-4125-8661-0BFAA66CB832}" type="presParOf" srcId="{E625ACAD-380A-4534-9E49-C465E3D58AC0}" destId="{795FA8B1-B5FD-471B-B4A1-583C72B2E8B0}" srcOrd="3" destOrd="0" presId="urn:microsoft.com/office/officeart/2008/layout/HalfCircleOrganizationChart"/>
    <dgm:cxn modelId="{E13DED27-9C30-4339-B186-7584C14540A3}" type="presParOf" srcId="{B31CD4CA-3B0E-4ECC-B495-BDBA3F667F20}" destId="{911A920E-3643-4128-A3D5-E9096DAB20D8}" srcOrd="1" destOrd="0" presId="urn:microsoft.com/office/officeart/2008/layout/HalfCircleOrganizationChart"/>
    <dgm:cxn modelId="{EDB3F944-A577-44E5-8881-AF4847EC50C6}" type="presParOf" srcId="{B31CD4CA-3B0E-4ECC-B495-BDBA3F667F20}" destId="{702E5133-B6D6-4D26-834A-32358A722176}" srcOrd="2" destOrd="0" presId="urn:microsoft.com/office/officeart/2008/layout/HalfCircleOrganizationChart"/>
    <dgm:cxn modelId="{2E212B61-1D35-43EE-BA6C-82122C6161EA}" type="presParOf" srcId="{C4AD195A-FFB8-4C20-9ED7-1E6CD26C6295}" destId="{FE78622A-4FC1-4820-BF61-7F25A504AC60}" srcOrd="8" destOrd="0" presId="urn:microsoft.com/office/officeart/2008/layout/HalfCircleOrganizationChart"/>
    <dgm:cxn modelId="{F9865079-A68F-4DEA-8748-92F53870B29A}" type="presParOf" srcId="{C4AD195A-FFB8-4C20-9ED7-1E6CD26C6295}" destId="{E43AD90E-85F2-4D68-A042-87779C9F5EC8}" srcOrd="9" destOrd="0" presId="urn:microsoft.com/office/officeart/2008/layout/HalfCircleOrganizationChart"/>
    <dgm:cxn modelId="{70EE345F-1165-49A5-81ED-40C758827157}" type="presParOf" srcId="{E43AD90E-85F2-4D68-A042-87779C9F5EC8}" destId="{408E20B5-7767-4F13-B431-C89A0DF0E060}" srcOrd="0" destOrd="0" presId="urn:microsoft.com/office/officeart/2008/layout/HalfCircleOrganizationChart"/>
    <dgm:cxn modelId="{4A9C1992-DB0B-46D5-AD57-699CAE5BE779}" type="presParOf" srcId="{408E20B5-7767-4F13-B431-C89A0DF0E060}" destId="{39B39290-7E35-4C1A-A692-2140DD31004B}" srcOrd="0" destOrd="0" presId="urn:microsoft.com/office/officeart/2008/layout/HalfCircleOrganizationChart"/>
    <dgm:cxn modelId="{9511DA70-5CBA-4576-9668-DB3539D6DC49}" type="presParOf" srcId="{408E20B5-7767-4F13-B431-C89A0DF0E060}" destId="{29AFC427-CD0B-4E3B-B384-9B1817870B4F}" srcOrd="1" destOrd="0" presId="urn:microsoft.com/office/officeart/2008/layout/HalfCircleOrganizationChart"/>
    <dgm:cxn modelId="{6B4AF958-F2F5-45B2-9481-BA590D434F75}" type="presParOf" srcId="{408E20B5-7767-4F13-B431-C89A0DF0E060}" destId="{ECCFE20E-9AAD-4B92-B142-FF4269A09529}" srcOrd="2" destOrd="0" presId="urn:microsoft.com/office/officeart/2008/layout/HalfCircleOrganizationChart"/>
    <dgm:cxn modelId="{7619D81B-9CE2-485C-8C5D-4BAB3FE73095}" type="presParOf" srcId="{408E20B5-7767-4F13-B431-C89A0DF0E060}" destId="{C839C9A5-764E-4B16-BB8D-2F38F2224411}" srcOrd="3" destOrd="0" presId="urn:microsoft.com/office/officeart/2008/layout/HalfCircleOrganizationChart"/>
    <dgm:cxn modelId="{A33459B7-1638-4FC6-8C29-6BB1561D7C82}" type="presParOf" srcId="{E43AD90E-85F2-4D68-A042-87779C9F5EC8}" destId="{C40B2428-1043-4144-BB33-F30890B8CBCF}" srcOrd="1" destOrd="0" presId="urn:microsoft.com/office/officeart/2008/layout/HalfCircleOrganizationChart"/>
    <dgm:cxn modelId="{02946E6E-68B5-4683-BB85-8A42852D69D5}" type="presParOf" srcId="{E43AD90E-85F2-4D68-A042-87779C9F5EC8}" destId="{38EE2EB1-3E80-4EDA-8B69-D7F93C9635FA}" srcOrd="2" destOrd="0" presId="urn:microsoft.com/office/officeart/2008/layout/HalfCircleOrganizationChart"/>
    <dgm:cxn modelId="{554F494B-AC5E-40EC-9D79-E6483EE88887}" type="presParOf" srcId="{55A11B8E-120C-4989-8254-6C57E933A397}" destId="{0E42CF70-4EB5-4A12-BFE0-763B339654D1}"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914769-7F9F-4ECA-AE36-540C1DA14A3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ES"/>
        </a:p>
      </dgm:t>
    </dgm:pt>
    <dgm:pt modelId="{E784F060-A46B-40E7-8DBC-0639D12390A4}">
      <dgm:prSet phldrT="[Texto]"/>
      <dgm:spPr>
        <a:solidFill>
          <a:schemeClr val="bg1"/>
        </a:solidFill>
        <a:ln>
          <a:solidFill>
            <a:srgbClr val="C00000"/>
          </a:solidFill>
        </a:ln>
      </dgm:spPr>
      <dgm:t>
        <a:bodyPr/>
        <a:lstStyle/>
        <a:p>
          <a:r>
            <a:rPr lang="es-ES" b="1" dirty="0" err="1">
              <a:solidFill>
                <a:srgbClr val="C00000"/>
              </a:solidFill>
              <a:latin typeface="Comic Sans MS" panose="030F0702030302020204" pitchFamily="66" charset="0"/>
            </a:rPr>
            <a:t>Autoconcepto</a:t>
          </a:r>
          <a:endParaRPr lang="es-ES" b="1" dirty="0">
            <a:solidFill>
              <a:srgbClr val="C00000"/>
            </a:solidFill>
            <a:latin typeface="Comic Sans MS" panose="030F0702030302020204" pitchFamily="66" charset="0"/>
          </a:endParaRPr>
        </a:p>
        <a:p>
          <a:r>
            <a:rPr lang="es-ES" b="1" dirty="0">
              <a:solidFill>
                <a:srgbClr val="C00000"/>
              </a:solidFill>
              <a:latin typeface="Comic Sans MS" panose="030F0702030302020204" pitchFamily="66" charset="0"/>
            </a:rPr>
            <a:t>Autoestima</a:t>
          </a:r>
        </a:p>
      </dgm:t>
    </dgm:pt>
    <dgm:pt modelId="{D5DFB3CB-FA82-4424-BA3A-F58A30689062}" type="parTrans" cxnId="{A12D6180-F56D-4C8D-955C-73AEA119036B}">
      <dgm:prSet/>
      <dgm:spPr/>
      <dgm:t>
        <a:bodyPr/>
        <a:lstStyle/>
        <a:p>
          <a:endParaRPr lang="es-ES"/>
        </a:p>
      </dgm:t>
    </dgm:pt>
    <dgm:pt modelId="{E78D56D4-ACFC-4EBE-9CA3-57E17BDCA010}" type="sibTrans" cxnId="{A12D6180-F56D-4C8D-955C-73AEA119036B}">
      <dgm:prSet/>
      <dgm:spPr/>
      <dgm:t>
        <a:bodyPr/>
        <a:lstStyle/>
        <a:p>
          <a:endParaRPr lang="es-ES"/>
        </a:p>
      </dgm:t>
    </dgm:pt>
    <dgm:pt modelId="{0BD58503-8289-4980-AE41-51666655D136}">
      <dgm:prSet phldrT="[Texto]"/>
      <dgm:spPr>
        <a:solidFill>
          <a:srgbClr val="C14C3E"/>
        </a:solidFill>
      </dgm:spPr>
      <dgm:t>
        <a:bodyPr/>
        <a:lstStyle/>
        <a:p>
          <a:r>
            <a:rPr lang="es-ES" dirty="0">
              <a:latin typeface="Comic Sans MS" panose="030F0702030302020204" pitchFamily="66" charset="0"/>
            </a:rPr>
            <a:t>Familia cercana</a:t>
          </a:r>
        </a:p>
      </dgm:t>
    </dgm:pt>
    <dgm:pt modelId="{55E13C31-60CB-4829-955D-3DBEDD1F8F64}" type="parTrans" cxnId="{D49AE921-A96C-431D-9126-DDE06ABECAFE}">
      <dgm:prSet/>
      <dgm:spPr/>
      <dgm:t>
        <a:bodyPr/>
        <a:lstStyle/>
        <a:p>
          <a:endParaRPr lang="es-ES"/>
        </a:p>
      </dgm:t>
    </dgm:pt>
    <dgm:pt modelId="{90F85ABE-D3D3-4BDB-A8FF-3419500591AA}" type="sibTrans" cxnId="{D49AE921-A96C-431D-9126-DDE06ABECAFE}">
      <dgm:prSet/>
      <dgm:spPr/>
      <dgm:t>
        <a:bodyPr/>
        <a:lstStyle/>
        <a:p>
          <a:endParaRPr lang="es-ES">
            <a:latin typeface="Comic Sans MS" panose="030F0702030302020204" pitchFamily="66" charset="0"/>
          </a:endParaRPr>
        </a:p>
      </dgm:t>
    </dgm:pt>
    <dgm:pt modelId="{9553BC45-B3A3-447D-92E1-F5643F991865}">
      <dgm:prSet phldrT="[Texto]"/>
      <dgm:spPr>
        <a:solidFill>
          <a:srgbClr val="C14C3E"/>
        </a:solidFill>
      </dgm:spPr>
      <dgm:t>
        <a:bodyPr/>
        <a:lstStyle/>
        <a:p>
          <a:r>
            <a:rPr lang="es-ES" dirty="0">
              <a:latin typeface="Comic Sans MS" panose="030F0702030302020204" pitchFamily="66" charset="0"/>
            </a:rPr>
            <a:t>Colegio</a:t>
          </a:r>
        </a:p>
      </dgm:t>
    </dgm:pt>
    <dgm:pt modelId="{7AD4BE9B-2E34-483D-80E5-94327DF72AE6}" type="parTrans" cxnId="{FC0E312A-B405-41C4-8C51-0D46DBF93028}">
      <dgm:prSet/>
      <dgm:spPr/>
      <dgm:t>
        <a:bodyPr/>
        <a:lstStyle/>
        <a:p>
          <a:endParaRPr lang="es-ES"/>
        </a:p>
      </dgm:t>
    </dgm:pt>
    <dgm:pt modelId="{0A98F7DD-0709-4E06-99DA-E4FF3E92C4FB}" type="sibTrans" cxnId="{FC0E312A-B405-41C4-8C51-0D46DBF93028}">
      <dgm:prSet/>
      <dgm:spPr/>
      <dgm:t>
        <a:bodyPr/>
        <a:lstStyle/>
        <a:p>
          <a:endParaRPr lang="es-ES"/>
        </a:p>
      </dgm:t>
    </dgm:pt>
    <dgm:pt modelId="{84E543C9-8727-4210-8E90-CAB6169BF0C1}">
      <dgm:prSet phldrT="[Texto]"/>
      <dgm:spPr>
        <a:solidFill>
          <a:srgbClr val="C14C3E"/>
        </a:solidFill>
      </dgm:spPr>
      <dgm:t>
        <a:bodyPr/>
        <a:lstStyle/>
        <a:p>
          <a:r>
            <a:rPr lang="es-ES" dirty="0">
              <a:latin typeface="Comic Sans MS" panose="030F0702030302020204" pitchFamily="66" charset="0"/>
            </a:rPr>
            <a:t>Familia extensa</a:t>
          </a:r>
        </a:p>
      </dgm:t>
    </dgm:pt>
    <dgm:pt modelId="{6CC79527-0E4D-4AEA-8D51-31D4BE04E8C3}" type="parTrans" cxnId="{39909350-26A0-49D0-AA66-4C873B1AAFB7}">
      <dgm:prSet/>
      <dgm:spPr/>
      <dgm:t>
        <a:bodyPr/>
        <a:lstStyle/>
        <a:p>
          <a:endParaRPr lang="es-ES"/>
        </a:p>
      </dgm:t>
    </dgm:pt>
    <dgm:pt modelId="{DFFAEFBF-3B23-4F46-A680-F50FE305947B}" type="sibTrans" cxnId="{39909350-26A0-49D0-AA66-4C873B1AAFB7}">
      <dgm:prSet/>
      <dgm:spPr/>
      <dgm:t>
        <a:bodyPr/>
        <a:lstStyle/>
        <a:p>
          <a:endParaRPr lang="es-ES"/>
        </a:p>
      </dgm:t>
    </dgm:pt>
    <dgm:pt modelId="{685AA2D3-7324-4283-9264-05412497D184}">
      <dgm:prSet phldrT="[Texto]"/>
      <dgm:spPr>
        <a:solidFill>
          <a:srgbClr val="C14C3E"/>
        </a:solidFill>
      </dgm:spPr>
      <dgm:t>
        <a:bodyPr/>
        <a:lstStyle/>
        <a:p>
          <a:r>
            <a:rPr lang="es-ES" dirty="0">
              <a:latin typeface="Comic Sans MS" panose="030F0702030302020204" pitchFamily="66" charset="0"/>
            </a:rPr>
            <a:t>Amigos</a:t>
          </a:r>
        </a:p>
      </dgm:t>
    </dgm:pt>
    <dgm:pt modelId="{19432C83-1977-430C-943F-58C93A549073}" type="parTrans" cxnId="{CC2AF8DB-5533-4F7A-AF9F-4A0C3F783AFF}">
      <dgm:prSet/>
      <dgm:spPr/>
      <dgm:t>
        <a:bodyPr/>
        <a:lstStyle/>
        <a:p>
          <a:endParaRPr lang="es-ES"/>
        </a:p>
      </dgm:t>
    </dgm:pt>
    <dgm:pt modelId="{55142554-3CFA-4CD5-85A7-F3A1368E85FE}" type="sibTrans" cxnId="{CC2AF8DB-5533-4F7A-AF9F-4A0C3F783AFF}">
      <dgm:prSet/>
      <dgm:spPr/>
      <dgm:t>
        <a:bodyPr/>
        <a:lstStyle/>
        <a:p>
          <a:endParaRPr lang="es-ES"/>
        </a:p>
      </dgm:t>
    </dgm:pt>
    <dgm:pt modelId="{6F74B08C-7487-4678-BA8B-9C67A769B478}" type="pres">
      <dgm:prSet presAssocID="{B6914769-7F9F-4ECA-AE36-540C1DA14A32}" presName="Name0" presStyleCnt="0">
        <dgm:presLayoutVars>
          <dgm:chMax val="1"/>
          <dgm:dir/>
          <dgm:animLvl val="ctr"/>
          <dgm:resizeHandles val="exact"/>
        </dgm:presLayoutVars>
      </dgm:prSet>
      <dgm:spPr/>
    </dgm:pt>
    <dgm:pt modelId="{3ABC027D-BC68-4BA8-BD93-2F496A6816D2}" type="pres">
      <dgm:prSet presAssocID="{E784F060-A46B-40E7-8DBC-0639D12390A4}" presName="centerShape" presStyleLbl="node0" presStyleIdx="0" presStyleCnt="1"/>
      <dgm:spPr/>
    </dgm:pt>
    <dgm:pt modelId="{A8DEF02D-F1AF-47AF-B98A-D0B14A0BD881}" type="pres">
      <dgm:prSet presAssocID="{0BD58503-8289-4980-AE41-51666655D136}" presName="node" presStyleLbl="node1" presStyleIdx="0" presStyleCnt="4">
        <dgm:presLayoutVars>
          <dgm:bulletEnabled val="1"/>
        </dgm:presLayoutVars>
      </dgm:prSet>
      <dgm:spPr/>
    </dgm:pt>
    <dgm:pt modelId="{CB31D549-792C-46D1-B241-ED0CB6F00B30}" type="pres">
      <dgm:prSet presAssocID="{0BD58503-8289-4980-AE41-51666655D136}" presName="dummy" presStyleCnt="0"/>
      <dgm:spPr/>
    </dgm:pt>
    <dgm:pt modelId="{EAAA8C83-944D-47F0-9F7D-675734D5A61D}" type="pres">
      <dgm:prSet presAssocID="{90F85ABE-D3D3-4BDB-A8FF-3419500591AA}" presName="sibTrans" presStyleLbl="sibTrans2D1" presStyleIdx="0" presStyleCnt="4"/>
      <dgm:spPr/>
    </dgm:pt>
    <dgm:pt modelId="{82B2CE4C-3EF1-447D-BA7A-A1BE5CC87DC1}" type="pres">
      <dgm:prSet presAssocID="{9553BC45-B3A3-447D-92E1-F5643F991865}" presName="node" presStyleLbl="node1" presStyleIdx="1" presStyleCnt="4">
        <dgm:presLayoutVars>
          <dgm:bulletEnabled val="1"/>
        </dgm:presLayoutVars>
      </dgm:prSet>
      <dgm:spPr/>
    </dgm:pt>
    <dgm:pt modelId="{080CAA30-839C-4DD9-83DC-56DE899F6E74}" type="pres">
      <dgm:prSet presAssocID="{9553BC45-B3A3-447D-92E1-F5643F991865}" presName="dummy" presStyleCnt="0"/>
      <dgm:spPr/>
    </dgm:pt>
    <dgm:pt modelId="{02A6F5E2-0D5D-4723-9FA0-3CD5C604A26C}" type="pres">
      <dgm:prSet presAssocID="{0A98F7DD-0709-4E06-99DA-E4FF3E92C4FB}" presName="sibTrans" presStyleLbl="sibTrans2D1" presStyleIdx="1" presStyleCnt="4"/>
      <dgm:spPr/>
    </dgm:pt>
    <dgm:pt modelId="{44949599-15D7-47DB-8C23-8EFFF70F2430}" type="pres">
      <dgm:prSet presAssocID="{84E543C9-8727-4210-8E90-CAB6169BF0C1}" presName="node" presStyleLbl="node1" presStyleIdx="2" presStyleCnt="4">
        <dgm:presLayoutVars>
          <dgm:bulletEnabled val="1"/>
        </dgm:presLayoutVars>
      </dgm:prSet>
      <dgm:spPr/>
    </dgm:pt>
    <dgm:pt modelId="{EDB85495-8E0C-4172-ADB7-0D33AB18C5EF}" type="pres">
      <dgm:prSet presAssocID="{84E543C9-8727-4210-8E90-CAB6169BF0C1}" presName="dummy" presStyleCnt="0"/>
      <dgm:spPr/>
    </dgm:pt>
    <dgm:pt modelId="{DBE6EED4-7DA3-4A40-88BC-E720132EB627}" type="pres">
      <dgm:prSet presAssocID="{DFFAEFBF-3B23-4F46-A680-F50FE305947B}" presName="sibTrans" presStyleLbl="sibTrans2D1" presStyleIdx="2" presStyleCnt="4"/>
      <dgm:spPr/>
    </dgm:pt>
    <dgm:pt modelId="{DCAEDCA2-B4A4-4F02-A2FA-EB4AFFC308D7}" type="pres">
      <dgm:prSet presAssocID="{685AA2D3-7324-4283-9264-05412497D184}" presName="node" presStyleLbl="node1" presStyleIdx="3" presStyleCnt="4">
        <dgm:presLayoutVars>
          <dgm:bulletEnabled val="1"/>
        </dgm:presLayoutVars>
      </dgm:prSet>
      <dgm:spPr/>
    </dgm:pt>
    <dgm:pt modelId="{48EA089D-6E4B-4613-9553-E6E0402898AC}" type="pres">
      <dgm:prSet presAssocID="{685AA2D3-7324-4283-9264-05412497D184}" presName="dummy" presStyleCnt="0"/>
      <dgm:spPr/>
    </dgm:pt>
    <dgm:pt modelId="{C7543BCA-2DBE-41C5-ABC3-70E89525448E}" type="pres">
      <dgm:prSet presAssocID="{55142554-3CFA-4CD5-85A7-F3A1368E85FE}" presName="sibTrans" presStyleLbl="sibTrans2D1" presStyleIdx="3" presStyleCnt="4"/>
      <dgm:spPr/>
    </dgm:pt>
  </dgm:ptLst>
  <dgm:cxnLst>
    <dgm:cxn modelId="{A58EC50C-E5AB-4D7F-BD07-28A4C1AA6965}" type="presOf" srcId="{DFFAEFBF-3B23-4F46-A680-F50FE305947B}" destId="{DBE6EED4-7DA3-4A40-88BC-E720132EB627}" srcOrd="0" destOrd="0" presId="urn:microsoft.com/office/officeart/2005/8/layout/radial6"/>
    <dgm:cxn modelId="{D49AE921-A96C-431D-9126-DDE06ABECAFE}" srcId="{E784F060-A46B-40E7-8DBC-0639D12390A4}" destId="{0BD58503-8289-4980-AE41-51666655D136}" srcOrd="0" destOrd="0" parTransId="{55E13C31-60CB-4829-955D-3DBEDD1F8F64}" sibTransId="{90F85ABE-D3D3-4BDB-A8FF-3419500591AA}"/>
    <dgm:cxn modelId="{C6293924-6B32-481C-955F-E6DE932B3FE8}" type="presOf" srcId="{685AA2D3-7324-4283-9264-05412497D184}" destId="{DCAEDCA2-B4A4-4F02-A2FA-EB4AFFC308D7}" srcOrd="0" destOrd="0" presId="urn:microsoft.com/office/officeart/2005/8/layout/radial6"/>
    <dgm:cxn modelId="{FC0E312A-B405-41C4-8C51-0D46DBF93028}" srcId="{E784F060-A46B-40E7-8DBC-0639D12390A4}" destId="{9553BC45-B3A3-447D-92E1-F5643F991865}" srcOrd="1" destOrd="0" parTransId="{7AD4BE9B-2E34-483D-80E5-94327DF72AE6}" sibTransId="{0A98F7DD-0709-4E06-99DA-E4FF3E92C4FB}"/>
    <dgm:cxn modelId="{44963E34-AFE7-47E1-893F-315C826B36D1}" type="presOf" srcId="{0BD58503-8289-4980-AE41-51666655D136}" destId="{A8DEF02D-F1AF-47AF-B98A-D0B14A0BD881}" srcOrd="0" destOrd="0" presId="urn:microsoft.com/office/officeart/2005/8/layout/radial6"/>
    <dgm:cxn modelId="{7E826966-7D6B-4F51-83EF-B582D84C2E5B}" type="presOf" srcId="{90F85ABE-D3D3-4BDB-A8FF-3419500591AA}" destId="{EAAA8C83-944D-47F0-9F7D-675734D5A61D}" srcOrd="0" destOrd="0" presId="urn:microsoft.com/office/officeart/2005/8/layout/radial6"/>
    <dgm:cxn modelId="{E9B7176E-DA50-417A-877E-418763F39842}" type="presOf" srcId="{0A98F7DD-0709-4E06-99DA-E4FF3E92C4FB}" destId="{02A6F5E2-0D5D-4723-9FA0-3CD5C604A26C}" srcOrd="0" destOrd="0" presId="urn:microsoft.com/office/officeart/2005/8/layout/radial6"/>
    <dgm:cxn modelId="{39909350-26A0-49D0-AA66-4C873B1AAFB7}" srcId="{E784F060-A46B-40E7-8DBC-0639D12390A4}" destId="{84E543C9-8727-4210-8E90-CAB6169BF0C1}" srcOrd="2" destOrd="0" parTransId="{6CC79527-0E4D-4AEA-8D51-31D4BE04E8C3}" sibTransId="{DFFAEFBF-3B23-4F46-A680-F50FE305947B}"/>
    <dgm:cxn modelId="{A12D6180-F56D-4C8D-955C-73AEA119036B}" srcId="{B6914769-7F9F-4ECA-AE36-540C1DA14A32}" destId="{E784F060-A46B-40E7-8DBC-0639D12390A4}" srcOrd="0" destOrd="0" parTransId="{D5DFB3CB-FA82-4424-BA3A-F58A30689062}" sibTransId="{E78D56D4-ACFC-4EBE-9CA3-57E17BDCA010}"/>
    <dgm:cxn modelId="{273CF886-139B-4AF9-A061-6671D6617F6D}" type="presOf" srcId="{84E543C9-8727-4210-8E90-CAB6169BF0C1}" destId="{44949599-15D7-47DB-8C23-8EFFF70F2430}" srcOrd="0" destOrd="0" presId="urn:microsoft.com/office/officeart/2005/8/layout/radial6"/>
    <dgm:cxn modelId="{B9B1089C-F29A-4905-B994-F8704863EC94}" type="presOf" srcId="{9553BC45-B3A3-447D-92E1-F5643F991865}" destId="{82B2CE4C-3EF1-447D-BA7A-A1BE5CC87DC1}" srcOrd="0" destOrd="0" presId="urn:microsoft.com/office/officeart/2005/8/layout/radial6"/>
    <dgm:cxn modelId="{2549FDC1-9CE3-4A3A-AD30-7AA45C46E24F}" type="presOf" srcId="{B6914769-7F9F-4ECA-AE36-540C1DA14A32}" destId="{6F74B08C-7487-4678-BA8B-9C67A769B478}" srcOrd="0" destOrd="0" presId="urn:microsoft.com/office/officeart/2005/8/layout/radial6"/>
    <dgm:cxn modelId="{CC2AF8DB-5533-4F7A-AF9F-4A0C3F783AFF}" srcId="{E784F060-A46B-40E7-8DBC-0639D12390A4}" destId="{685AA2D3-7324-4283-9264-05412497D184}" srcOrd="3" destOrd="0" parTransId="{19432C83-1977-430C-943F-58C93A549073}" sibTransId="{55142554-3CFA-4CD5-85A7-F3A1368E85FE}"/>
    <dgm:cxn modelId="{9EAEC0F8-3859-4F65-BD24-1EBEBCAD70C3}" type="presOf" srcId="{55142554-3CFA-4CD5-85A7-F3A1368E85FE}" destId="{C7543BCA-2DBE-41C5-ABC3-70E89525448E}" srcOrd="0" destOrd="0" presId="urn:microsoft.com/office/officeart/2005/8/layout/radial6"/>
    <dgm:cxn modelId="{95F84CFC-970B-4674-B808-A4B7E16956F5}" type="presOf" srcId="{E784F060-A46B-40E7-8DBC-0639D12390A4}" destId="{3ABC027D-BC68-4BA8-BD93-2F496A6816D2}" srcOrd="0" destOrd="0" presId="urn:microsoft.com/office/officeart/2005/8/layout/radial6"/>
    <dgm:cxn modelId="{5CEB4221-D8C8-4AD5-96A7-E953384F171D}" type="presParOf" srcId="{6F74B08C-7487-4678-BA8B-9C67A769B478}" destId="{3ABC027D-BC68-4BA8-BD93-2F496A6816D2}" srcOrd="0" destOrd="0" presId="urn:microsoft.com/office/officeart/2005/8/layout/radial6"/>
    <dgm:cxn modelId="{4C88A5E2-1B73-4F78-981C-C1C379D7794B}" type="presParOf" srcId="{6F74B08C-7487-4678-BA8B-9C67A769B478}" destId="{A8DEF02D-F1AF-47AF-B98A-D0B14A0BD881}" srcOrd="1" destOrd="0" presId="urn:microsoft.com/office/officeart/2005/8/layout/radial6"/>
    <dgm:cxn modelId="{C094F363-D372-4565-B4D3-20258C4E85F0}" type="presParOf" srcId="{6F74B08C-7487-4678-BA8B-9C67A769B478}" destId="{CB31D549-792C-46D1-B241-ED0CB6F00B30}" srcOrd="2" destOrd="0" presId="urn:microsoft.com/office/officeart/2005/8/layout/radial6"/>
    <dgm:cxn modelId="{134986B8-7FA2-4FD4-805E-FEB5815A267E}" type="presParOf" srcId="{6F74B08C-7487-4678-BA8B-9C67A769B478}" destId="{EAAA8C83-944D-47F0-9F7D-675734D5A61D}" srcOrd="3" destOrd="0" presId="urn:microsoft.com/office/officeart/2005/8/layout/radial6"/>
    <dgm:cxn modelId="{A375050A-9512-4BDF-A037-A55EE5091D4F}" type="presParOf" srcId="{6F74B08C-7487-4678-BA8B-9C67A769B478}" destId="{82B2CE4C-3EF1-447D-BA7A-A1BE5CC87DC1}" srcOrd="4" destOrd="0" presId="urn:microsoft.com/office/officeart/2005/8/layout/radial6"/>
    <dgm:cxn modelId="{41E9EA01-0A13-4FEA-AF01-D5914EFAFF47}" type="presParOf" srcId="{6F74B08C-7487-4678-BA8B-9C67A769B478}" destId="{080CAA30-839C-4DD9-83DC-56DE899F6E74}" srcOrd="5" destOrd="0" presId="urn:microsoft.com/office/officeart/2005/8/layout/radial6"/>
    <dgm:cxn modelId="{67EF109F-81F2-40CF-8C28-AE22351FCFA5}" type="presParOf" srcId="{6F74B08C-7487-4678-BA8B-9C67A769B478}" destId="{02A6F5E2-0D5D-4723-9FA0-3CD5C604A26C}" srcOrd="6" destOrd="0" presId="urn:microsoft.com/office/officeart/2005/8/layout/radial6"/>
    <dgm:cxn modelId="{99AB0EC0-FA3D-42D8-B613-FD1A4EB26864}" type="presParOf" srcId="{6F74B08C-7487-4678-BA8B-9C67A769B478}" destId="{44949599-15D7-47DB-8C23-8EFFF70F2430}" srcOrd="7" destOrd="0" presId="urn:microsoft.com/office/officeart/2005/8/layout/radial6"/>
    <dgm:cxn modelId="{E86528C5-9A2A-42C8-AD6B-22EE12D3B619}" type="presParOf" srcId="{6F74B08C-7487-4678-BA8B-9C67A769B478}" destId="{EDB85495-8E0C-4172-ADB7-0D33AB18C5EF}" srcOrd="8" destOrd="0" presId="urn:microsoft.com/office/officeart/2005/8/layout/radial6"/>
    <dgm:cxn modelId="{AF79BB6E-A8DF-4DC0-AA3C-C660241D5A83}" type="presParOf" srcId="{6F74B08C-7487-4678-BA8B-9C67A769B478}" destId="{DBE6EED4-7DA3-4A40-88BC-E720132EB627}" srcOrd="9" destOrd="0" presId="urn:microsoft.com/office/officeart/2005/8/layout/radial6"/>
    <dgm:cxn modelId="{25A9A8B6-6A3A-43EF-8418-DDEBFFA071F2}" type="presParOf" srcId="{6F74B08C-7487-4678-BA8B-9C67A769B478}" destId="{DCAEDCA2-B4A4-4F02-A2FA-EB4AFFC308D7}" srcOrd="10" destOrd="0" presId="urn:microsoft.com/office/officeart/2005/8/layout/radial6"/>
    <dgm:cxn modelId="{C2394813-B91F-4454-80D9-BE6349DC8EE9}" type="presParOf" srcId="{6F74B08C-7487-4678-BA8B-9C67A769B478}" destId="{48EA089D-6E4B-4613-9553-E6E0402898AC}" srcOrd="11" destOrd="0" presId="urn:microsoft.com/office/officeart/2005/8/layout/radial6"/>
    <dgm:cxn modelId="{B5C9C113-6761-4868-B7DB-9DDECB4BCDBF}" type="presParOf" srcId="{6F74B08C-7487-4678-BA8B-9C67A769B478}" destId="{C7543BCA-2DBE-41C5-ABC3-70E89525448E}"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0D2538-5662-44D4-B20F-4214A68836C7}"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s-ES"/>
        </a:p>
      </dgm:t>
    </dgm:pt>
    <dgm:pt modelId="{7AF2D378-701E-4DDB-9091-FF5676FBD262}">
      <dgm:prSet phldrT="[Texto]"/>
      <dgm:spPr/>
      <dgm:t>
        <a:bodyPr/>
        <a:lstStyle/>
        <a:p>
          <a:r>
            <a:rPr lang="es-ES" b="1" dirty="0">
              <a:latin typeface="Comic Sans MS" panose="030F0702030302020204" pitchFamily="66" charset="0"/>
            </a:rPr>
            <a:t>MOTIVACIÓN INTERNA</a:t>
          </a:r>
        </a:p>
      </dgm:t>
    </dgm:pt>
    <dgm:pt modelId="{7588EA3F-486A-426F-89AF-F0A9A7DC1833}" type="parTrans" cxnId="{08076D6A-FBE6-45E4-BF96-6EE155207DD6}">
      <dgm:prSet/>
      <dgm:spPr/>
      <dgm:t>
        <a:bodyPr/>
        <a:lstStyle/>
        <a:p>
          <a:endParaRPr lang="es-ES"/>
        </a:p>
      </dgm:t>
    </dgm:pt>
    <dgm:pt modelId="{4F615FF4-DBEC-4D2C-9897-755FCB5A0027}" type="sibTrans" cxnId="{08076D6A-FBE6-45E4-BF96-6EE155207DD6}">
      <dgm:prSet/>
      <dgm:spPr/>
      <dgm:t>
        <a:bodyPr/>
        <a:lstStyle/>
        <a:p>
          <a:endParaRPr lang="es-ES"/>
        </a:p>
      </dgm:t>
    </dgm:pt>
    <dgm:pt modelId="{19E29712-DC4A-4F09-AC7F-FEB12FE1BE91}">
      <dgm:prSet phldrT="[Texto]"/>
      <dgm:spPr>
        <a:solidFill>
          <a:srgbClr val="C00000"/>
        </a:solidFill>
      </dgm:spPr>
      <dgm:t>
        <a:bodyPr/>
        <a:lstStyle/>
        <a:p>
          <a:r>
            <a:rPr lang="es-ES" b="1" dirty="0">
              <a:latin typeface="Comic Sans MS" panose="030F0702030302020204" pitchFamily="66" charset="0"/>
            </a:rPr>
            <a:t>MOTIVACIÓN</a:t>
          </a:r>
        </a:p>
        <a:p>
          <a:r>
            <a:rPr lang="es-ES" b="1" dirty="0">
              <a:latin typeface="Comic Sans MS" panose="030F0702030302020204" pitchFamily="66" charset="0"/>
            </a:rPr>
            <a:t>EXTERNA</a:t>
          </a:r>
        </a:p>
      </dgm:t>
    </dgm:pt>
    <dgm:pt modelId="{0E61E280-C0B0-4633-BE35-1D8B9A9E0F6D}" type="parTrans" cxnId="{38616049-25B0-404E-8B8C-B435CC78688C}">
      <dgm:prSet/>
      <dgm:spPr/>
      <dgm:t>
        <a:bodyPr/>
        <a:lstStyle/>
        <a:p>
          <a:endParaRPr lang="es-ES"/>
        </a:p>
      </dgm:t>
    </dgm:pt>
    <dgm:pt modelId="{4D1D066A-25B8-4C2B-B6DB-DD050B771632}" type="sibTrans" cxnId="{38616049-25B0-404E-8B8C-B435CC78688C}">
      <dgm:prSet/>
      <dgm:spPr/>
      <dgm:t>
        <a:bodyPr/>
        <a:lstStyle/>
        <a:p>
          <a:endParaRPr lang="es-ES"/>
        </a:p>
      </dgm:t>
    </dgm:pt>
    <dgm:pt modelId="{FAD31FF0-95B6-4032-87C5-3D048246DBB1}" type="pres">
      <dgm:prSet presAssocID="{000D2538-5662-44D4-B20F-4214A68836C7}" presName="compositeShape" presStyleCnt="0">
        <dgm:presLayoutVars>
          <dgm:chMax val="2"/>
          <dgm:dir/>
          <dgm:resizeHandles val="exact"/>
        </dgm:presLayoutVars>
      </dgm:prSet>
      <dgm:spPr/>
    </dgm:pt>
    <dgm:pt modelId="{38C28649-9561-4E87-BB2C-01942D0BF1FE}" type="pres">
      <dgm:prSet presAssocID="{000D2538-5662-44D4-B20F-4214A68836C7}" presName="ribbon" presStyleLbl="node1" presStyleIdx="0" presStyleCnt="1"/>
      <dgm:spPr>
        <a:solidFill>
          <a:srgbClr val="C00000"/>
        </a:solidFill>
      </dgm:spPr>
    </dgm:pt>
    <dgm:pt modelId="{118DB13C-3537-41A0-9816-B06E8CB7CE6E}" type="pres">
      <dgm:prSet presAssocID="{000D2538-5662-44D4-B20F-4214A68836C7}" presName="leftArrowText" presStyleLbl="node1" presStyleIdx="0" presStyleCnt="1">
        <dgm:presLayoutVars>
          <dgm:chMax val="0"/>
          <dgm:bulletEnabled val="1"/>
        </dgm:presLayoutVars>
      </dgm:prSet>
      <dgm:spPr/>
    </dgm:pt>
    <dgm:pt modelId="{01590D57-C4D5-4D92-A9ED-247C30736D42}" type="pres">
      <dgm:prSet presAssocID="{000D2538-5662-44D4-B20F-4214A68836C7}" presName="rightArrowText" presStyleLbl="node1" presStyleIdx="0" presStyleCnt="1">
        <dgm:presLayoutVars>
          <dgm:chMax val="0"/>
          <dgm:bulletEnabled val="1"/>
        </dgm:presLayoutVars>
      </dgm:prSet>
      <dgm:spPr/>
    </dgm:pt>
  </dgm:ptLst>
  <dgm:cxnLst>
    <dgm:cxn modelId="{D7913B3A-CD75-485A-B225-3F828C1CB95F}" type="presOf" srcId="{000D2538-5662-44D4-B20F-4214A68836C7}" destId="{FAD31FF0-95B6-4032-87C5-3D048246DBB1}" srcOrd="0" destOrd="0" presId="urn:microsoft.com/office/officeart/2005/8/layout/arrow6"/>
    <dgm:cxn modelId="{45D9783D-7695-471D-8A8C-B699BE1AF2DF}" type="presOf" srcId="{7AF2D378-701E-4DDB-9091-FF5676FBD262}" destId="{118DB13C-3537-41A0-9816-B06E8CB7CE6E}" srcOrd="0" destOrd="0" presId="urn:microsoft.com/office/officeart/2005/8/layout/arrow6"/>
    <dgm:cxn modelId="{38616049-25B0-404E-8B8C-B435CC78688C}" srcId="{000D2538-5662-44D4-B20F-4214A68836C7}" destId="{19E29712-DC4A-4F09-AC7F-FEB12FE1BE91}" srcOrd="1" destOrd="0" parTransId="{0E61E280-C0B0-4633-BE35-1D8B9A9E0F6D}" sibTransId="{4D1D066A-25B8-4C2B-B6DB-DD050B771632}"/>
    <dgm:cxn modelId="{08076D6A-FBE6-45E4-BF96-6EE155207DD6}" srcId="{000D2538-5662-44D4-B20F-4214A68836C7}" destId="{7AF2D378-701E-4DDB-9091-FF5676FBD262}" srcOrd="0" destOrd="0" parTransId="{7588EA3F-486A-426F-89AF-F0A9A7DC1833}" sibTransId="{4F615FF4-DBEC-4D2C-9897-755FCB5A0027}"/>
    <dgm:cxn modelId="{187EEAB8-AD6C-48EB-9FF4-78B5AE9A4DD0}" type="presOf" srcId="{19E29712-DC4A-4F09-AC7F-FEB12FE1BE91}" destId="{01590D57-C4D5-4D92-A9ED-247C30736D42}" srcOrd="0" destOrd="0" presId="urn:microsoft.com/office/officeart/2005/8/layout/arrow6"/>
    <dgm:cxn modelId="{2054B0A5-C538-4476-97EE-65D3B3F4BDC4}" type="presParOf" srcId="{FAD31FF0-95B6-4032-87C5-3D048246DBB1}" destId="{38C28649-9561-4E87-BB2C-01942D0BF1FE}" srcOrd="0" destOrd="0" presId="urn:microsoft.com/office/officeart/2005/8/layout/arrow6"/>
    <dgm:cxn modelId="{2CD47251-5C13-4A89-97A8-D650D78094DC}" type="presParOf" srcId="{FAD31FF0-95B6-4032-87C5-3D048246DBB1}" destId="{118DB13C-3537-41A0-9816-B06E8CB7CE6E}" srcOrd="1" destOrd="0" presId="urn:microsoft.com/office/officeart/2005/8/layout/arrow6"/>
    <dgm:cxn modelId="{4BE8C506-1B03-4B73-A8A2-5C34D5B5D1E8}" type="presParOf" srcId="{FAD31FF0-95B6-4032-87C5-3D048246DBB1}" destId="{01590D57-C4D5-4D92-A9ED-247C30736D42}" srcOrd="2" destOrd="0" presId="urn:microsoft.com/office/officeart/2005/8/layout/arrow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36B994-691D-45B6-9FD4-5633D5F9BE47}"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s-ES"/>
        </a:p>
      </dgm:t>
    </dgm:pt>
    <dgm:pt modelId="{FAE5F32F-7743-4A71-A1D7-89DAB673AA36}">
      <dgm:prSet phldrT="[Texto]" custT="1"/>
      <dgm:spPr/>
      <dgm:t>
        <a:bodyPr/>
        <a:lstStyle/>
        <a:p>
          <a:r>
            <a:rPr lang="es-ES" sz="1700" dirty="0">
              <a:latin typeface="Comic Sans MS" panose="030F0702030302020204" pitchFamily="66" charset="0"/>
            </a:rPr>
            <a:t>Auto- conocimiento</a:t>
          </a:r>
        </a:p>
      </dgm:t>
    </dgm:pt>
    <dgm:pt modelId="{E44DEF99-52EE-40AA-A1C0-9B8753D05EB6}" type="parTrans" cxnId="{21D5C13D-1F91-4268-BBEA-E32E45D959EC}">
      <dgm:prSet/>
      <dgm:spPr/>
      <dgm:t>
        <a:bodyPr/>
        <a:lstStyle/>
        <a:p>
          <a:endParaRPr lang="es-ES"/>
        </a:p>
      </dgm:t>
    </dgm:pt>
    <dgm:pt modelId="{2DD615E5-2E11-451C-B898-FDD68B6482E5}" type="sibTrans" cxnId="{21D5C13D-1F91-4268-BBEA-E32E45D959EC}">
      <dgm:prSet/>
      <dgm:spPr/>
      <dgm:t>
        <a:bodyPr/>
        <a:lstStyle/>
        <a:p>
          <a:endParaRPr lang="es-ES"/>
        </a:p>
      </dgm:t>
    </dgm:pt>
    <dgm:pt modelId="{797B3685-5290-4E95-878A-EC4C7EC8DBC8}">
      <dgm:prSet phldrT="[Texto]" custT="1"/>
      <dgm:spPr/>
      <dgm:t>
        <a:bodyPr/>
        <a:lstStyle/>
        <a:p>
          <a:r>
            <a:rPr lang="es-ES" sz="1700" dirty="0">
              <a:latin typeface="Comic Sans MS" panose="030F0702030302020204" pitchFamily="66" charset="0"/>
            </a:rPr>
            <a:t>Motivación</a:t>
          </a:r>
        </a:p>
      </dgm:t>
    </dgm:pt>
    <dgm:pt modelId="{A10C069E-7076-4910-9C55-95CF50C7C6F8}" type="parTrans" cxnId="{71BD0589-139B-455F-B2D3-D940BB18A19B}">
      <dgm:prSet/>
      <dgm:spPr/>
      <dgm:t>
        <a:bodyPr/>
        <a:lstStyle/>
        <a:p>
          <a:endParaRPr lang="es-ES"/>
        </a:p>
      </dgm:t>
    </dgm:pt>
    <dgm:pt modelId="{F62AC988-F813-4F76-AFFE-3B0A47B5C42B}" type="sibTrans" cxnId="{71BD0589-139B-455F-B2D3-D940BB18A19B}">
      <dgm:prSet/>
      <dgm:spPr/>
      <dgm:t>
        <a:bodyPr/>
        <a:lstStyle/>
        <a:p>
          <a:endParaRPr lang="es-ES"/>
        </a:p>
      </dgm:t>
    </dgm:pt>
    <dgm:pt modelId="{7C8550C9-8AFD-4C59-A766-2D3F9623DB8C}">
      <dgm:prSet phldrT="[Texto]" custT="1"/>
      <dgm:spPr/>
      <dgm:t>
        <a:bodyPr/>
        <a:lstStyle/>
        <a:p>
          <a:r>
            <a:rPr lang="es-ES" sz="1700" dirty="0">
              <a:latin typeface="Comic Sans MS" panose="030F0702030302020204" pitchFamily="66" charset="0"/>
            </a:rPr>
            <a:t>Estilo atribucional</a:t>
          </a:r>
        </a:p>
      </dgm:t>
    </dgm:pt>
    <dgm:pt modelId="{8F5282DE-55D2-451F-B1FE-B2F7D04F34B4}" type="parTrans" cxnId="{8122512B-37CA-4CD5-8563-64DC3C8D2439}">
      <dgm:prSet/>
      <dgm:spPr/>
      <dgm:t>
        <a:bodyPr/>
        <a:lstStyle/>
        <a:p>
          <a:endParaRPr lang="es-ES"/>
        </a:p>
      </dgm:t>
    </dgm:pt>
    <dgm:pt modelId="{2E0825E4-1022-40F4-AE33-8D6A31965D7D}" type="sibTrans" cxnId="{8122512B-37CA-4CD5-8563-64DC3C8D2439}">
      <dgm:prSet/>
      <dgm:spPr/>
      <dgm:t>
        <a:bodyPr/>
        <a:lstStyle/>
        <a:p>
          <a:endParaRPr lang="es-ES"/>
        </a:p>
      </dgm:t>
    </dgm:pt>
    <dgm:pt modelId="{8C184ABE-7B87-4546-8F09-063BABFFC57E}">
      <dgm:prSet phldrT="[Texto]" custT="1"/>
      <dgm:spPr/>
      <dgm:t>
        <a:bodyPr/>
        <a:lstStyle/>
        <a:p>
          <a:r>
            <a:rPr lang="es-ES" sz="1700" dirty="0">
              <a:latin typeface="Comic Sans MS" panose="030F0702030302020204" pitchFamily="66" charset="0"/>
            </a:rPr>
            <a:t>Asertividad</a:t>
          </a:r>
        </a:p>
      </dgm:t>
    </dgm:pt>
    <dgm:pt modelId="{00829528-BD96-4AFE-8C26-2D4C2FBEFFFC}" type="parTrans" cxnId="{34D5BFDD-E558-484A-B193-F2BCEF1D59DB}">
      <dgm:prSet/>
      <dgm:spPr/>
      <dgm:t>
        <a:bodyPr/>
        <a:lstStyle/>
        <a:p>
          <a:endParaRPr lang="es-ES"/>
        </a:p>
      </dgm:t>
    </dgm:pt>
    <dgm:pt modelId="{3690F939-3D00-46FB-8D55-DDCDFED3E012}" type="sibTrans" cxnId="{34D5BFDD-E558-484A-B193-F2BCEF1D59DB}">
      <dgm:prSet/>
      <dgm:spPr/>
      <dgm:t>
        <a:bodyPr/>
        <a:lstStyle/>
        <a:p>
          <a:endParaRPr lang="es-ES"/>
        </a:p>
      </dgm:t>
    </dgm:pt>
    <dgm:pt modelId="{B5602A8E-A8AE-4D5A-AADD-BC5718505CCA}">
      <dgm:prSet phldrT="[Texto]" custT="1"/>
      <dgm:spPr/>
      <dgm:t>
        <a:bodyPr/>
        <a:lstStyle/>
        <a:p>
          <a:r>
            <a:rPr lang="es-ES" sz="1700" dirty="0">
              <a:latin typeface="Comic Sans MS" panose="030F0702030302020204" pitchFamily="66" charset="0"/>
            </a:rPr>
            <a:t>Empatía</a:t>
          </a:r>
        </a:p>
      </dgm:t>
    </dgm:pt>
    <dgm:pt modelId="{BC02A7C9-0C92-47FA-914D-B8FBE53AA4C5}" type="parTrans" cxnId="{4F328E24-1490-4B5C-A255-21C46E94875C}">
      <dgm:prSet/>
      <dgm:spPr/>
      <dgm:t>
        <a:bodyPr/>
        <a:lstStyle/>
        <a:p>
          <a:endParaRPr lang="es-ES"/>
        </a:p>
      </dgm:t>
    </dgm:pt>
    <dgm:pt modelId="{9BB79BBF-DE86-42BA-B87F-F7DB9380856A}" type="sibTrans" cxnId="{4F328E24-1490-4B5C-A255-21C46E94875C}">
      <dgm:prSet/>
      <dgm:spPr/>
      <dgm:t>
        <a:bodyPr/>
        <a:lstStyle/>
        <a:p>
          <a:endParaRPr lang="es-ES"/>
        </a:p>
      </dgm:t>
    </dgm:pt>
    <dgm:pt modelId="{1B761D24-7635-4CC6-8246-B4F006DAAB38}">
      <dgm:prSet phldrT="[Texto]" custT="1"/>
      <dgm:spPr/>
      <dgm:t>
        <a:bodyPr/>
        <a:lstStyle/>
        <a:p>
          <a:r>
            <a:rPr lang="es-ES" sz="1700" dirty="0">
              <a:latin typeface="Comic Sans MS" panose="030F0702030302020204" pitchFamily="66" charset="0"/>
            </a:rPr>
            <a:t>Pedir ayuda</a:t>
          </a:r>
        </a:p>
      </dgm:t>
    </dgm:pt>
    <dgm:pt modelId="{0C06EAD6-9A81-4D4D-8064-83F892B29F88}" type="parTrans" cxnId="{4C81A03E-4631-463D-B9A9-413142BF5EF8}">
      <dgm:prSet/>
      <dgm:spPr/>
      <dgm:t>
        <a:bodyPr/>
        <a:lstStyle/>
        <a:p>
          <a:endParaRPr lang="es-ES"/>
        </a:p>
      </dgm:t>
    </dgm:pt>
    <dgm:pt modelId="{9E8731E8-692E-4BDD-9B5C-3B8CFE6E045A}" type="sibTrans" cxnId="{4C81A03E-4631-463D-B9A9-413142BF5EF8}">
      <dgm:prSet/>
      <dgm:spPr/>
      <dgm:t>
        <a:bodyPr/>
        <a:lstStyle/>
        <a:p>
          <a:endParaRPr lang="es-ES"/>
        </a:p>
      </dgm:t>
    </dgm:pt>
    <dgm:pt modelId="{656F5ADD-5451-4A9F-857B-926A7B5EAD9A}" type="pres">
      <dgm:prSet presAssocID="{2436B994-691D-45B6-9FD4-5633D5F9BE47}" presName="cycle" presStyleCnt="0">
        <dgm:presLayoutVars>
          <dgm:dir/>
          <dgm:resizeHandles val="exact"/>
        </dgm:presLayoutVars>
      </dgm:prSet>
      <dgm:spPr/>
    </dgm:pt>
    <dgm:pt modelId="{87A8B118-0DC9-4812-A549-91142DF360D9}" type="pres">
      <dgm:prSet presAssocID="{FAE5F32F-7743-4A71-A1D7-89DAB673AA36}" presName="node" presStyleLbl="node1" presStyleIdx="0" presStyleCnt="6">
        <dgm:presLayoutVars>
          <dgm:bulletEnabled val="1"/>
        </dgm:presLayoutVars>
      </dgm:prSet>
      <dgm:spPr/>
    </dgm:pt>
    <dgm:pt modelId="{4F5DD89A-449A-4288-8E3C-16580B35E267}" type="pres">
      <dgm:prSet presAssocID="{2DD615E5-2E11-451C-B898-FDD68B6482E5}" presName="sibTrans" presStyleLbl="sibTrans2D1" presStyleIdx="0" presStyleCnt="6"/>
      <dgm:spPr/>
    </dgm:pt>
    <dgm:pt modelId="{5373A7ED-1DB7-44EB-A8AE-A413211CCCFD}" type="pres">
      <dgm:prSet presAssocID="{2DD615E5-2E11-451C-B898-FDD68B6482E5}" presName="connectorText" presStyleLbl="sibTrans2D1" presStyleIdx="0" presStyleCnt="6"/>
      <dgm:spPr/>
    </dgm:pt>
    <dgm:pt modelId="{F91FA113-0798-4221-B4A4-374E6DA8C191}" type="pres">
      <dgm:prSet presAssocID="{797B3685-5290-4E95-878A-EC4C7EC8DBC8}" presName="node" presStyleLbl="node1" presStyleIdx="1" presStyleCnt="6" custScaleX="117101">
        <dgm:presLayoutVars>
          <dgm:bulletEnabled val="1"/>
        </dgm:presLayoutVars>
      </dgm:prSet>
      <dgm:spPr/>
    </dgm:pt>
    <dgm:pt modelId="{39C5F59E-3564-4E87-AF24-0AB9A75D29D5}" type="pres">
      <dgm:prSet presAssocID="{F62AC988-F813-4F76-AFFE-3B0A47B5C42B}" presName="sibTrans" presStyleLbl="sibTrans2D1" presStyleIdx="1" presStyleCnt="6"/>
      <dgm:spPr/>
    </dgm:pt>
    <dgm:pt modelId="{76E41009-E1AE-46A3-A35E-90319F40A0C2}" type="pres">
      <dgm:prSet presAssocID="{F62AC988-F813-4F76-AFFE-3B0A47B5C42B}" presName="connectorText" presStyleLbl="sibTrans2D1" presStyleIdx="1" presStyleCnt="6"/>
      <dgm:spPr/>
    </dgm:pt>
    <dgm:pt modelId="{C0835207-F6E5-4EFC-8D16-ED3857F8CE81}" type="pres">
      <dgm:prSet presAssocID="{7C8550C9-8AFD-4C59-A766-2D3F9623DB8C}" presName="node" presStyleLbl="node1" presStyleIdx="2" presStyleCnt="6" custScaleX="117721" custScaleY="102557">
        <dgm:presLayoutVars>
          <dgm:bulletEnabled val="1"/>
        </dgm:presLayoutVars>
      </dgm:prSet>
      <dgm:spPr/>
    </dgm:pt>
    <dgm:pt modelId="{43069EFB-90A5-483D-B15C-A38845F7279E}" type="pres">
      <dgm:prSet presAssocID="{2E0825E4-1022-40F4-AE33-8D6A31965D7D}" presName="sibTrans" presStyleLbl="sibTrans2D1" presStyleIdx="2" presStyleCnt="6"/>
      <dgm:spPr/>
    </dgm:pt>
    <dgm:pt modelId="{A4531A5B-7211-419F-AD48-64CCE5E78CAF}" type="pres">
      <dgm:prSet presAssocID="{2E0825E4-1022-40F4-AE33-8D6A31965D7D}" presName="connectorText" presStyleLbl="sibTrans2D1" presStyleIdx="2" presStyleCnt="6"/>
      <dgm:spPr/>
    </dgm:pt>
    <dgm:pt modelId="{C18C1D6D-02E0-4685-ADB5-5C2D3990DB92}" type="pres">
      <dgm:prSet presAssocID="{8C184ABE-7B87-4546-8F09-063BABFFC57E}" presName="node" presStyleLbl="node1" presStyleIdx="3" presStyleCnt="6" custScaleX="118919" custScaleY="96220">
        <dgm:presLayoutVars>
          <dgm:bulletEnabled val="1"/>
        </dgm:presLayoutVars>
      </dgm:prSet>
      <dgm:spPr/>
    </dgm:pt>
    <dgm:pt modelId="{D90BC4F5-F38F-43DD-8220-9ACDE65C6118}" type="pres">
      <dgm:prSet presAssocID="{3690F939-3D00-46FB-8D55-DDCDFED3E012}" presName="sibTrans" presStyleLbl="sibTrans2D1" presStyleIdx="3" presStyleCnt="6"/>
      <dgm:spPr/>
    </dgm:pt>
    <dgm:pt modelId="{9B393210-121B-412F-ADF5-9AB2DC439C2B}" type="pres">
      <dgm:prSet presAssocID="{3690F939-3D00-46FB-8D55-DDCDFED3E012}" presName="connectorText" presStyleLbl="sibTrans2D1" presStyleIdx="3" presStyleCnt="6"/>
      <dgm:spPr/>
    </dgm:pt>
    <dgm:pt modelId="{3F71643D-55AA-4D3D-AB42-94A0B46F8FF7}" type="pres">
      <dgm:prSet presAssocID="{B5602A8E-A8AE-4D5A-AADD-BC5718505CCA}" presName="node" presStyleLbl="node1" presStyleIdx="4" presStyleCnt="6">
        <dgm:presLayoutVars>
          <dgm:bulletEnabled val="1"/>
        </dgm:presLayoutVars>
      </dgm:prSet>
      <dgm:spPr/>
    </dgm:pt>
    <dgm:pt modelId="{2616F973-F4DB-42DB-AAA4-ABC7347891C1}" type="pres">
      <dgm:prSet presAssocID="{9BB79BBF-DE86-42BA-B87F-F7DB9380856A}" presName="sibTrans" presStyleLbl="sibTrans2D1" presStyleIdx="4" presStyleCnt="6"/>
      <dgm:spPr/>
    </dgm:pt>
    <dgm:pt modelId="{FE7E05BB-E602-4BDD-A362-2011981D2530}" type="pres">
      <dgm:prSet presAssocID="{9BB79BBF-DE86-42BA-B87F-F7DB9380856A}" presName="connectorText" presStyleLbl="sibTrans2D1" presStyleIdx="4" presStyleCnt="6"/>
      <dgm:spPr/>
    </dgm:pt>
    <dgm:pt modelId="{37B7D57D-28E5-40CF-9962-4DD760E803CA}" type="pres">
      <dgm:prSet presAssocID="{1B761D24-7635-4CC6-8246-B4F006DAAB38}" presName="node" presStyleLbl="node1" presStyleIdx="5" presStyleCnt="6">
        <dgm:presLayoutVars>
          <dgm:bulletEnabled val="1"/>
        </dgm:presLayoutVars>
      </dgm:prSet>
      <dgm:spPr/>
    </dgm:pt>
    <dgm:pt modelId="{95A00354-9410-4928-8352-D0E3EAA3C75F}" type="pres">
      <dgm:prSet presAssocID="{9E8731E8-692E-4BDD-9B5C-3B8CFE6E045A}" presName="sibTrans" presStyleLbl="sibTrans2D1" presStyleIdx="5" presStyleCnt="6"/>
      <dgm:spPr/>
    </dgm:pt>
    <dgm:pt modelId="{23501808-1AC9-458D-83AA-4D0FA9F8B923}" type="pres">
      <dgm:prSet presAssocID="{9E8731E8-692E-4BDD-9B5C-3B8CFE6E045A}" presName="connectorText" presStyleLbl="sibTrans2D1" presStyleIdx="5" presStyleCnt="6"/>
      <dgm:spPr/>
    </dgm:pt>
  </dgm:ptLst>
  <dgm:cxnLst>
    <dgm:cxn modelId="{F0578608-2466-4801-BE49-DABA69A986F2}" type="presOf" srcId="{9BB79BBF-DE86-42BA-B87F-F7DB9380856A}" destId="{2616F973-F4DB-42DB-AAA4-ABC7347891C1}" srcOrd="0" destOrd="0" presId="urn:microsoft.com/office/officeart/2005/8/layout/cycle2"/>
    <dgm:cxn modelId="{16B7BD0B-8D3D-41E0-8CDB-AF0B0B0C597A}" type="presOf" srcId="{9BB79BBF-DE86-42BA-B87F-F7DB9380856A}" destId="{FE7E05BB-E602-4BDD-A362-2011981D2530}" srcOrd="1" destOrd="0" presId="urn:microsoft.com/office/officeart/2005/8/layout/cycle2"/>
    <dgm:cxn modelId="{241B520D-A228-41B4-80C2-575833098D8F}" type="presOf" srcId="{2DD615E5-2E11-451C-B898-FDD68B6482E5}" destId="{5373A7ED-1DB7-44EB-A8AE-A413211CCCFD}" srcOrd="1" destOrd="0" presId="urn:microsoft.com/office/officeart/2005/8/layout/cycle2"/>
    <dgm:cxn modelId="{321FB514-9EA6-4BCA-8F99-52599DCC1C58}" type="presOf" srcId="{8C184ABE-7B87-4546-8F09-063BABFFC57E}" destId="{C18C1D6D-02E0-4685-ADB5-5C2D3990DB92}" srcOrd="0" destOrd="0" presId="urn:microsoft.com/office/officeart/2005/8/layout/cycle2"/>
    <dgm:cxn modelId="{EC020221-CEA5-4CA0-BCBC-8B963C7FCFC5}" type="presOf" srcId="{F62AC988-F813-4F76-AFFE-3B0A47B5C42B}" destId="{76E41009-E1AE-46A3-A35E-90319F40A0C2}" srcOrd="1" destOrd="0" presId="urn:microsoft.com/office/officeart/2005/8/layout/cycle2"/>
    <dgm:cxn modelId="{4F328E24-1490-4B5C-A255-21C46E94875C}" srcId="{2436B994-691D-45B6-9FD4-5633D5F9BE47}" destId="{B5602A8E-A8AE-4D5A-AADD-BC5718505CCA}" srcOrd="4" destOrd="0" parTransId="{BC02A7C9-0C92-47FA-914D-B8FBE53AA4C5}" sibTransId="{9BB79BBF-DE86-42BA-B87F-F7DB9380856A}"/>
    <dgm:cxn modelId="{8122512B-37CA-4CD5-8563-64DC3C8D2439}" srcId="{2436B994-691D-45B6-9FD4-5633D5F9BE47}" destId="{7C8550C9-8AFD-4C59-A766-2D3F9623DB8C}" srcOrd="2" destOrd="0" parTransId="{8F5282DE-55D2-451F-B1FE-B2F7D04F34B4}" sibTransId="{2E0825E4-1022-40F4-AE33-8D6A31965D7D}"/>
    <dgm:cxn modelId="{21D5C13D-1F91-4268-BBEA-E32E45D959EC}" srcId="{2436B994-691D-45B6-9FD4-5633D5F9BE47}" destId="{FAE5F32F-7743-4A71-A1D7-89DAB673AA36}" srcOrd="0" destOrd="0" parTransId="{E44DEF99-52EE-40AA-A1C0-9B8753D05EB6}" sibTransId="{2DD615E5-2E11-451C-B898-FDD68B6482E5}"/>
    <dgm:cxn modelId="{4C81A03E-4631-463D-B9A9-413142BF5EF8}" srcId="{2436B994-691D-45B6-9FD4-5633D5F9BE47}" destId="{1B761D24-7635-4CC6-8246-B4F006DAAB38}" srcOrd="5" destOrd="0" parTransId="{0C06EAD6-9A81-4D4D-8064-83F892B29F88}" sibTransId="{9E8731E8-692E-4BDD-9B5C-3B8CFE6E045A}"/>
    <dgm:cxn modelId="{0238C13E-58B9-4ADC-8DE5-8A633B4D9941}" type="presOf" srcId="{7C8550C9-8AFD-4C59-A766-2D3F9623DB8C}" destId="{C0835207-F6E5-4EFC-8D16-ED3857F8CE81}" srcOrd="0" destOrd="0" presId="urn:microsoft.com/office/officeart/2005/8/layout/cycle2"/>
    <dgm:cxn modelId="{73E0575F-2382-4C37-A963-2A40CB07136B}" type="presOf" srcId="{2E0825E4-1022-40F4-AE33-8D6A31965D7D}" destId="{43069EFB-90A5-483D-B15C-A38845F7279E}" srcOrd="0" destOrd="0" presId="urn:microsoft.com/office/officeart/2005/8/layout/cycle2"/>
    <dgm:cxn modelId="{7138CD41-5990-4349-954A-9776A554DC56}" type="presOf" srcId="{2DD615E5-2E11-451C-B898-FDD68B6482E5}" destId="{4F5DD89A-449A-4288-8E3C-16580B35E267}" srcOrd="0" destOrd="0" presId="urn:microsoft.com/office/officeart/2005/8/layout/cycle2"/>
    <dgm:cxn modelId="{958FE16D-1C92-4F0A-90BA-D205947E42AC}" type="presOf" srcId="{B5602A8E-A8AE-4D5A-AADD-BC5718505CCA}" destId="{3F71643D-55AA-4D3D-AB42-94A0B46F8FF7}" srcOrd="0" destOrd="0" presId="urn:microsoft.com/office/officeart/2005/8/layout/cycle2"/>
    <dgm:cxn modelId="{44C09154-C1EC-44F3-A908-EE69E33FC8C2}" type="presOf" srcId="{FAE5F32F-7743-4A71-A1D7-89DAB673AA36}" destId="{87A8B118-0DC9-4812-A549-91142DF360D9}" srcOrd="0" destOrd="0" presId="urn:microsoft.com/office/officeart/2005/8/layout/cycle2"/>
    <dgm:cxn modelId="{F0A19A58-C97D-47C1-88D1-86DE7C43E0F0}" type="presOf" srcId="{3690F939-3D00-46FB-8D55-DDCDFED3E012}" destId="{9B393210-121B-412F-ADF5-9AB2DC439C2B}" srcOrd="1" destOrd="0" presId="urn:microsoft.com/office/officeart/2005/8/layout/cycle2"/>
    <dgm:cxn modelId="{A4052B59-ABA3-4627-A7AA-C4D0817725BF}" type="presOf" srcId="{F62AC988-F813-4F76-AFFE-3B0A47B5C42B}" destId="{39C5F59E-3564-4E87-AF24-0AB9A75D29D5}" srcOrd="0" destOrd="0" presId="urn:microsoft.com/office/officeart/2005/8/layout/cycle2"/>
    <dgm:cxn modelId="{71BD0589-139B-455F-B2D3-D940BB18A19B}" srcId="{2436B994-691D-45B6-9FD4-5633D5F9BE47}" destId="{797B3685-5290-4E95-878A-EC4C7EC8DBC8}" srcOrd="1" destOrd="0" parTransId="{A10C069E-7076-4910-9C55-95CF50C7C6F8}" sibTransId="{F62AC988-F813-4F76-AFFE-3B0A47B5C42B}"/>
    <dgm:cxn modelId="{CE7E708C-B715-4494-AA4E-B5733BEBE5ED}" type="presOf" srcId="{1B761D24-7635-4CC6-8246-B4F006DAAB38}" destId="{37B7D57D-28E5-40CF-9962-4DD760E803CA}" srcOrd="0" destOrd="0" presId="urn:microsoft.com/office/officeart/2005/8/layout/cycle2"/>
    <dgm:cxn modelId="{3B885CA5-694F-489D-AB74-66569142A6A9}" type="presOf" srcId="{2E0825E4-1022-40F4-AE33-8D6A31965D7D}" destId="{A4531A5B-7211-419F-AD48-64CCE5E78CAF}" srcOrd="1" destOrd="0" presId="urn:microsoft.com/office/officeart/2005/8/layout/cycle2"/>
    <dgm:cxn modelId="{0317ABBB-4334-4F56-B7BB-6E141790B4FE}" type="presOf" srcId="{797B3685-5290-4E95-878A-EC4C7EC8DBC8}" destId="{F91FA113-0798-4221-B4A4-374E6DA8C191}" srcOrd="0" destOrd="0" presId="urn:microsoft.com/office/officeart/2005/8/layout/cycle2"/>
    <dgm:cxn modelId="{0AC768C3-140A-4816-B83D-8ACF539F3866}" type="presOf" srcId="{3690F939-3D00-46FB-8D55-DDCDFED3E012}" destId="{D90BC4F5-F38F-43DD-8220-9ACDE65C6118}" srcOrd="0" destOrd="0" presId="urn:microsoft.com/office/officeart/2005/8/layout/cycle2"/>
    <dgm:cxn modelId="{E1E742C4-313E-4CC5-9712-FF0E07D66593}" type="presOf" srcId="{9E8731E8-692E-4BDD-9B5C-3B8CFE6E045A}" destId="{95A00354-9410-4928-8352-D0E3EAA3C75F}" srcOrd="0" destOrd="0" presId="urn:microsoft.com/office/officeart/2005/8/layout/cycle2"/>
    <dgm:cxn modelId="{9E0F98C5-9CFB-42FA-8878-38D824F932D8}" type="presOf" srcId="{9E8731E8-692E-4BDD-9B5C-3B8CFE6E045A}" destId="{23501808-1AC9-458D-83AA-4D0FA9F8B923}" srcOrd="1" destOrd="0" presId="urn:microsoft.com/office/officeart/2005/8/layout/cycle2"/>
    <dgm:cxn modelId="{34D5BFDD-E558-484A-B193-F2BCEF1D59DB}" srcId="{2436B994-691D-45B6-9FD4-5633D5F9BE47}" destId="{8C184ABE-7B87-4546-8F09-063BABFFC57E}" srcOrd="3" destOrd="0" parTransId="{00829528-BD96-4AFE-8C26-2D4C2FBEFFFC}" sibTransId="{3690F939-3D00-46FB-8D55-DDCDFED3E012}"/>
    <dgm:cxn modelId="{6D0C03FD-CF99-4D28-986C-5E1696C9D783}" type="presOf" srcId="{2436B994-691D-45B6-9FD4-5633D5F9BE47}" destId="{656F5ADD-5451-4A9F-857B-926A7B5EAD9A}" srcOrd="0" destOrd="0" presId="urn:microsoft.com/office/officeart/2005/8/layout/cycle2"/>
    <dgm:cxn modelId="{45AA7FD7-F8C0-4331-BF59-C2923DE63274}" type="presParOf" srcId="{656F5ADD-5451-4A9F-857B-926A7B5EAD9A}" destId="{87A8B118-0DC9-4812-A549-91142DF360D9}" srcOrd="0" destOrd="0" presId="urn:microsoft.com/office/officeart/2005/8/layout/cycle2"/>
    <dgm:cxn modelId="{BA774A5C-287F-460D-BF17-A987078DC903}" type="presParOf" srcId="{656F5ADD-5451-4A9F-857B-926A7B5EAD9A}" destId="{4F5DD89A-449A-4288-8E3C-16580B35E267}" srcOrd="1" destOrd="0" presId="urn:microsoft.com/office/officeart/2005/8/layout/cycle2"/>
    <dgm:cxn modelId="{F1B4F03B-C3D3-4F6E-97A0-616B562CC3F6}" type="presParOf" srcId="{4F5DD89A-449A-4288-8E3C-16580B35E267}" destId="{5373A7ED-1DB7-44EB-A8AE-A413211CCCFD}" srcOrd="0" destOrd="0" presId="urn:microsoft.com/office/officeart/2005/8/layout/cycle2"/>
    <dgm:cxn modelId="{EC91F6A3-30B7-411B-BA46-30A540441AFA}" type="presParOf" srcId="{656F5ADD-5451-4A9F-857B-926A7B5EAD9A}" destId="{F91FA113-0798-4221-B4A4-374E6DA8C191}" srcOrd="2" destOrd="0" presId="urn:microsoft.com/office/officeart/2005/8/layout/cycle2"/>
    <dgm:cxn modelId="{E17DC062-E83A-4865-BEC5-4962C38305DE}" type="presParOf" srcId="{656F5ADD-5451-4A9F-857B-926A7B5EAD9A}" destId="{39C5F59E-3564-4E87-AF24-0AB9A75D29D5}" srcOrd="3" destOrd="0" presId="urn:microsoft.com/office/officeart/2005/8/layout/cycle2"/>
    <dgm:cxn modelId="{35A48C46-60FB-4EDC-8CA0-F4490A6712E7}" type="presParOf" srcId="{39C5F59E-3564-4E87-AF24-0AB9A75D29D5}" destId="{76E41009-E1AE-46A3-A35E-90319F40A0C2}" srcOrd="0" destOrd="0" presId="urn:microsoft.com/office/officeart/2005/8/layout/cycle2"/>
    <dgm:cxn modelId="{73E1371F-F5F8-490B-8987-EC60B16E27BE}" type="presParOf" srcId="{656F5ADD-5451-4A9F-857B-926A7B5EAD9A}" destId="{C0835207-F6E5-4EFC-8D16-ED3857F8CE81}" srcOrd="4" destOrd="0" presId="urn:microsoft.com/office/officeart/2005/8/layout/cycle2"/>
    <dgm:cxn modelId="{B6093671-F994-4C71-8231-40E910BB811E}" type="presParOf" srcId="{656F5ADD-5451-4A9F-857B-926A7B5EAD9A}" destId="{43069EFB-90A5-483D-B15C-A38845F7279E}" srcOrd="5" destOrd="0" presId="urn:microsoft.com/office/officeart/2005/8/layout/cycle2"/>
    <dgm:cxn modelId="{DA910460-D24D-43F0-9429-5E40E873B01C}" type="presParOf" srcId="{43069EFB-90A5-483D-B15C-A38845F7279E}" destId="{A4531A5B-7211-419F-AD48-64CCE5E78CAF}" srcOrd="0" destOrd="0" presId="urn:microsoft.com/office/officeart/2005/8/layout/cycle2"/>
    <dgm:cxn modelId="{FD03624A-436C-4C7E-AC92-877DAA198447}" type="presParOf" srcId="{656F5ADD-5451-4A9F-857B-926A7B5EAD9A}" destId="{C18C1D6D-02E0-4685-ADB5-5C2D3990DB92}" srcOrd="6" destOrd="0" presId="urn:microsoft.com/office/officeart/2005/8/layout/cycle2"/>
    <dgm:cxn modelId="{C01DF4A6-264D-49A3-AE25-552FE8FAD8BE}" type="presParOf" srcId="{656F5ADD-5451-4A9F-857B-926A7B5EAD9A}" destId="{D90BC4F5-F38F-43DD-8220-9ACDE65C6118}" srcOrd="7" destOrd="0" presId="urn:microsoft.com/office/officeart/2005/8/layout/cycle2"/>
    <dgm:cxn modelId="{A54B8AC5-3373-4DA3-A7C5-DF1BD1331324}" type="presParOf" srcId="{D90BC4F5-F38F-43DD-8220-9ACDE65C6118}" destId="{9B393210-121B-412F-ADF5-9AB2DC439C2B}" srcOrd="0" destOrd="0" presId="urn:microsoft.com/office/officeart/2005/8/layout/cycle2"/>
    <dgm:cxn modelId="{A7462D6D-6F1A-489E-BBFF-3CF644BA7441}" type="presParOf" srcId="{656F5ADD-5451-4A9F-857B-926A7B5EAD9A}" destId="{3F71643D-55AA-4D3D-AB42-94A0B46F8FF7}" srcOrd="8" destOrd="0" presId="urn:microsoft.com/office/officeart/2005/8/layout/cycle2"/>
    <dgm:cxn modelId="{EB6097E5-B636-433A-9B26-611FDEB2FE04}" type="presParOf" srcId="{656F5ADD-5451-4A9F-857B-926A7B5EAD9A}" destId="{2616F973-F4DB-42DB-AAA4-ABC7347891C1}" srcOrd="9" destOrd="0" presId="urn:microsoft.com/office/officeart/2005/8/layout/cycle2"/>
    <dgm:cxn modelId="{244C924E-97CB-493B-A633-35A5B236B0BE}" type="presParOf" srcId="{2616F973-F4DB-42DB-AAA4-ABC7347891C1}" destId="{FE7E05BB-E602-4BDD-A362-2011981D2530}" srcOrd="0" destOrd="0" presId="urn:microsoft.com/office/officeart/2005/8/layout/cycle2"/>
    <dgm:cxn modelId="{EB39C5BA-9B7E-4A7C-A9D6-410FF092ED6B}" type="presParOf" srcId="{656F5ADD-5451-4A9F-857B-926A7B5EAD9A}" destId="{37B7D57D-28E5-40CF-9962-4DD760E803CA}" srcOrd="10" destOrd="0" presId="urn:microsoft.com/office/officeart/2005/8/layout/cycle2"/>
    <dgm:cxn modelId="{D2562D2F-A5ED-4556-B412-161C6EC46847}" type="presParOf" srcId="{656F5ADD-5451-4A9F-857B-926A7B5EAD9A}" destId="{95A00354-9410-4928-8352-D0E3EAA3C75F}" srcOrd="11" destOrd="0" presId="urn:microsoft.com/office/officeart/2005/8/layout/cycle2"/>
    <dgm:cxn modelId="{41A2E883-74C4-4DA9-B0F7-F0D0D2D0D906}" type="presParOf" srcId="{95A00354-9410-4928-8352-D0E3EAA3C75F}" destId="{23501808-1AC9-458D-83AA-4D0FA9F8B923}"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E7E9E-373E-4648-8D71-12A18A518D2F}">
      <dsp:nvSpPr>
        <dsp:cNvPr id="0" name=""/>
        <dsp:cNvSpPr/>
      </dsp:nvSpPr>
      <dsp:spPr>
        <a:xfrm>
          <a:off x="3576" y="2547"/>
          <a:ext cx="9944926" cy="2574395"/>
        </a:xfrm>
        <a:prstGeom prst="roundRect">
          <a:avLst>
            <a:gd name="adj" fmla="val 10000"/>
          </a:avLst>
        </a:prstGeom>
        <a:solidFill>
          <a:srgbClr val="C00000"/>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chemeClr val="bg1"/>
              </a:solidFill>
              <a:latin typeface="Comic Sans MS" panose="030F0702030302020204" pitchFamily="66" charset="0"/>
            </a:rPr>
            <a:t>LOMLOE</a:t>
          </a:r>
        </a:p>
        <a:p>
          <a:pPr marL="0" lvl="0" indent="0" algn="ctr" defTabSz="1244600">
            <a:lnSpc>
              <a:spcPct val="90000"/>
            </a:lnSpc>
            <a:spcBef>
              <a:spcPct val="0"/>
            </a:spcBef>
            <a:spcAft>
              <a:spcPct val="35000"/>
            </a:spcAft>
            <a:buNone/>
          </a:pPr>
          <a:r>
            <a:rPr lang="es-ES" sz="2800" b="1" kern="1200" dirty="0">
              <a:solidFill>
                <a:schemeClr val="bg1"/>
              </a:solidFill>
              <a:latin typeface="Comic Sans MS" panose="030F0702030302020204" pitchFamily="66" charset="0"/>
            </a:rPr>
            <a:t>Ley Orgánica 2/2006, de 3 de mayo,  de Educación - </a:t>
          </a:r>
          <a:r>
            <a:rPr lang="es-ES" sz="2800" b="1" i="0" kern="1200" dirty="0">
              <a:solidFill>
                <a:schemeClr val="bg1"/>
              </a:solidFill>
              <a:latin typeface="Comic Sans MS" panose="030F0702030302020204" pitchFamily="66" charset="0"/>
            </a:rPr>
            <a:t>Ley Orgánica 3/2020, de 29 de diciembre, por la que se modifica la Ley Orgánica 2/2006, de 3 de mayo, de Educación</a:t>
          </a:r>
          <a:endParaRPr lang="es-ES" sz="2800" b="1" kern="1200" dirty="0">
            <a:solidFill>
              <a:schemeClr val="bg1"/>
            </a:solidFill>
          </a:endParaRPr>
        </a:p>
      </dsp:txBody>
      <dsp:txXfrm>
        <a:off x="78977" y="77948"/>
        <a:ext cx="9794124" cy="2423593"/>
      </dsp:txXfrm>
    </dsp:sp>
    <dsp:sp modelId="{BECDCBFE-1476-4520-849E-9EDE3F5A062F}">
      <dsp:nvSpPr>
        <dsp:cNvPr id="0" name=""/>
        <dsp:cNvSpPr/>
      </dsp:nvSpPr>
      <dsp:spPr>
        <a:xfrm>
          <a:off x="3576" y="2841723"/>
          <a:ext cx="3139181" cy="2574395"/>
        </a:xfrm>
        <a:prstGeom prst="roundRect">
          <a:avLst>
            <a:gd name="adj" fmla="val 10000"/>
          </a:avLst>
        </a:prstGeom>
        <a:solidFill>
          <a:srgbClr val="C00000"/>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latin typeface="Comic Sans MS" panose="030F0702030302020204" pitchFamily="66" charset="0"/>
            </a:rPr>
            <a:t>DECRETO 36/2022, de 8 de junio, del Consejo de Gobierno, por el que se establece para la Comunidad de Madrid la ordenación y el currículo de la etapa de Educación Infantil</a:t>
          </a:r>
          <a:r>
            <a:rPr lang="es-ES" sz="1700" kern="1200" dirty="0">
              <a:solidFill>
                <a:schemeClr val="bg1"/>
              </a:solidFill>
              <a:latin typeface="Comic Sans MS" panose="030F0702030302020204" pitchFamily="66" charset="0"/>
            </a:rPr>
            <a:t>.</a:t>
          </a:r>
        </a:p>
      </dsp:txBody>
      <dsp:txXfrm>
        <a:off x="78977" y="2917124"/>
        <a:ext cx="2988379" cy="2423593"/>
      </dsp:txXfrm>
    </dsp:sp>
    <dsp:sp modelId="{363A5525-43F6-452D-B767-F6216D6F3303}">
      <dsp:nvSpPr>
        <dsp:cNvPr id="0" name=""/>
        <dsp:cNvSpPr/>
      </dsp:nvSpPr>
      <dsp:spPr>
        <a:xfrm>
          <a:off x="3406449" y="2841723"/>
          <a:ext cx="3139181" cy="2574395"/>
        </a:xfrm>
        <a:prstGeom prst="roundRect">
          <a:avLst>
            <a:gd name="adj" fmla="val 10000"/>
          </a:avLst>
        </a:prstGeom>
        <a:solidFill>
          <a:srgbClr val="C00000"/>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latin typeface="Comic Sans MS" panose="030F0702030302020204" pitchFamily="66" charset="0"/>
            </a:rPr>
            <a:t>DECRETO 61/2022, de 13 de julio, del Consejo de Gobierno, por el que se establece para la Comunidad de Madrid la ordenación y el currículo de la etapa de Educación Primaria.</a:t>
          </a:r>
          <a:endParaRPr lang="es-ES" sz="1700" kern="1200" dirty="0">
            <a:solidFill>
              <a:schemeClr val="bg1"/>
            </a:solidFill>
            <a:latin typeface="Comic Sans MS" panose="030F0702030302020204" pitchFamily="66" charset="0"/>
          </a:endParaRPr>
        </a:p>
      </dsp:txBody>
      <dsp:txXfrm>
        <a:off x="3481850" y="2917124"/>
        <a:ext cx="2988379" cy="2423593"/>
      </dsp:txXfrm>
    </dsp:sp>
    <dsp:sp modelId="{0CAA8195-71BA-40A3-B970-180C66054930}">
      <dsp:nvSpPr>
        <dsp:cNvPr id="0" name=""/>
        <dsp:cNvSpPr/>
      </dsp:nvSpPr>
      <dsp:spPr>
        <a:xfrm>
          <a:off x="6809321" y="2841723"/>
          <a:ext cx="3139181" cy="2574395"/>
        </a:xfrm>
        <a:prstGeom prst="roundRect">
          <a:avLst>
            <a:gd name="adj" fmla="val 10000"/>
          </a:avLst>
        </a:prstGeom>
        <a:solidFill>
          <a:srgbClr val="C00000"/>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latin typeface="Comic Sans MS" panose="030F0702030302020204" pitchFamily="66" charset="0"/>
            </a:rPr>
            <a:t>DECRETO 65/2022, de 20 de julio, del Consejo de Gobierno, por el que se establecen para la Comunidad de Madrid la ordenación y el currículo de la Educación Secundaria Obligatoria.</a:t>
          </a:r>
        </a:p>
      </dsp:txBody>
      <dsp:txXfrm>
        <a:off x="6884722" y="2917124"/>
        <a:ext cx="2988379" cy="24235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CBDB6-43D1-45DB-96CC-3CFBA503E05D}">
      <dsp:nvSpPr>
        <dsp:cNvPr id="0" name=""/>
        <dsp:cNvSpPr/>
      </dsp:nvSpPr>
      <dsp:spPr>
        <a:xfrm>
          <a:off x="2277467" y="4096154"/>
          <a:ext cx="1211321" cy="1101377"/>
        </a:xfrm>
        <a:prstGeom prst="gear9">
          <a:avLst/>
        </a:prstGeom>
        <a:solidFill>
          <a:srgbClr val="FF7C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Comic Sans MS" panose="030F0702030302020204" pitchFamily="66" charset="0"/>
            </a:rPr>
            <a:t>Dimensión social</a:t>
          </a:r>
        </a:p>
      </dsp:txBody>
      <dsp:txXfrm>
        <a:off x="2512779" y="4354146"/>
        <a:ext cx="740697" cy="566131"/>
      </dsp:txXfrm>
    </dsp:sp>
    <dsp:sp modelId="{BF42D3DF-FC4C-43CD-8436-AEDEAEA9776D}">
      <dsp:nvSpPr>
        <dsp:cNvPr id="0" name=""/>
        <dsp:cNvSpPr/>
      </dsp:nvSpPr>
      <dsp:spPr>
        <a:xfrm>
          <a:off x="731465" y="1080708"/>
          <a:ext cx="3516130" cy="3516130"/>
        </a:xfrm>
        <a:prstGeom prst="circularArrow">
          <a:avLst>
            <a:gd name="adj1" fmla="val 4878"/>
            <a:gd name="adj2" fmla="val 312630"/>
            <a:gd name="adj3" fmla="val 3211155"/>
            <a:gd name="adj4" fmla="val 15130599"/>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A9061-341C-41F3-88A6-6C1D63B221B4}">
      <dsp:nvSpPr>
        <dsp:cNvPr id="0" name=""/>
        <dsp:cNvSpPr/>
      </dsp:nvSpPr>
      <dsp:spPr>
        <a:xfrm>
          <a:off x="0" y="0"/>
          <a:ext cx="9505056" cy="106287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latin typeface="Comic Sans MS" panose="030F0702030302020204" pitchFamily="66" charset="0"/>
            </a:rPr>
            <a:t>La </a:t>
          </a:r>
          <a:r>
            <a:rPr lang="es-ES" sz="1700" b="1" kern="1200" dirty="0">
              <a:latin typeface="Comic Sans MS" panose="030F0702030302020204" pitchFamily="66" charset="0"/>
            </a:rPr>
            <a:t>ansiedad</a:t>
          </a:r>
          <a:r>
            <a:rPr lang="es-ES" sz="1700" kern="1200" dirty="0">
              <a:latin typeface="Comic Sans MS" panose="030F0702030302020204" pitchFamily="66" charset="0"/>
            </a:rPr>
            <a:t> es el trastorno más documentado en personas con </a:t>
          </a:r>
          <a:r>
            <a:rPr lang="es-ES" sz="1700" b="1" kern="1200" dirty="0">
              <a:latin typeface="Comic Sans MS" panose="030F0702030302020204" pitchFamily="66" charset="0"/>
            </a:rPr>
            <a:t>dificultades específicas de aprendizaje. </a:t>
          </a:r>
        </a:p>
      </dsp:txBody>
      <dsp:txXfrm>
        <a:off x="51885" y="51885"/>
        <a:ext cx="9401286" cy="959101"/>
      </dsp:txXfrm>
    </dsp:sp>
    <dsp:sp modelId="{ED28AB11-8D0A-48AE-86F3-9F41B6C50BDA}">
      <dsp:nvSpPr>
        <dsp:cNvPr id="0" name=""/>
        <dsp:cNvSpPr/>
      </dsp:nvSpPr>
      <dsp:spPr>
        <a:xfrm>
          <a:off x="0" y="1281175"/>
          <a:ext cx="9505056" cy="106287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latin typeface="Comic Sans MS" panose="030F0702030302020204" pitchFamily="66" charset="0"/>
            </a:rPr>
            <a:t>Los </a:t>
          </a:r>
          <a:r>
            <a:rPr lang="es-ES" sz="1700" b="1" kern="1200" dirty="0">
              <a:latin typeface="Comic Sans MS" panose="030F0702030302020204" pitchFamily="66" charset="0"/>
            </a:rPr>
            <a:t>problemas sociales y psicológicos </a:t>
          </a:r>
          <a:r>
            <a:rPr lang="es-ES" sz="1700" kern="1200" dirty="0">
              <a:latin typeface="Comic Sans MS" panose="030F0702030302020204" pitchFamily="66" charset="0"/>
            </a:rPr>
            <a:t>que enfrenta un niño con </a:t>
          </a:r>
          <a:r>
            <a:rPr lang="es-ES" sz="1700" b="1" kern="1200" dirty="0">
              <a:latin typeface="Comic Sans MS" panose="030F0702030302020204" pitchFamily="66" charset="0"/>
            </a:rPr>
            <a:t>dislexia</a:t>
          </a:r>
          <a:r>
            <a:rPr lang="es-ES" sz="1700" kern="1200" dirty="0">
              <a:latin typeface="Comic Sans MS" panose="030F0702030302020204" pitchFamily="66" charset="0"/>
            </a:rPr>
            <a:t> son el resultado de la dislexia y no su causa. (</a:t>
          </a:r>
          <a:r>
            <a:rPr lang="es-ES" sz="1700" kern="1200" dirty="0" err="1">
              <a:latin typeface="Comic Sans MS" panose="030F0702030302020204" pitchFamily="66" charset="0"/>
            </a:rPr>
            <a:t>Hinshaw</a:t>
          </a:r>
          <a:r>
            <a:rPr lang="es-ES" sz="1700" kern="1200" dirty="0">
              <a:latin typeface="Comic Sans MS" panose="030F0702030302020204" pitchFamily="66" charset="0"/>
            </a:rPr>
            <a:t>, 1992).</a:t>
          </a:r>
        </a:p>
      </dsp:txBody>
      <dsp:txXfrm>
        <a:off x="51885" y="1333060"/>
        <a:ext cx="9401286" cy="959101"/>
      </dsp:txXfrm>
    </dsp:sp>
    <dsp:sp modelId="{2AE283FD-74A0-4678-BF3B-6476EBFA1215}">
      <dsp:nvSpPr>
        <dsp:cNvPr id="0" name=""/>
        <dsp:cNvSpPr/>
      </dsp:nvSpPr>
      <dsp:spPr>
        <a:xfrm>
          <a:off x="0" y="2489197"/>
          <a:ext cx="9505056" cy="106287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s-ES" sz="1700" kern="1200" dirty="0">
              <a:latin typeface="Comic Sans MS" panose="030F0702030302020204" pitchFamily="66" charset="0"/>
            </a:rPr>
            <a:t>Los niños con </a:t>
          </a:r>
          <a:r>
            <a:rPr lang="es-ES" sz="1700" b="1" kern="1200" dirty="0">
              <a:latin typeface="Comic Sans MS" panose="030F0702030302020204" pitchFamily="66" charset="0"/>
            </a:rPr>
            <a:t>dislexia</a:t>
          </a:r>
          <a:r>
            <a:rPr lang="es-ES" sz="1700" kern="1200" dirty="0">
              <a:latin typeface="Comic Sans MS" panose="030F0702030302020204" pitchFamily="66" charset="0"/>
            </a:rPr>
            <a:t> tienen </a:t>
          </a:r>
          <a:r>
            <a:rPr lang="es-ES" sz="1700" b="1" kern="1200" dirty="0">
              <a:latin typeface="Comic Sans MS" panose="030F0702030302020204" pitchFamily="66" charset="0"/>
            </a:rPr>
            <a:t>niveles más altos de estrés y de ansiedad, menor autoestima </a:t>
          </a:r>
          <a:r>
            <a:rPr lang="es-ES" sz="1700" kern="1200" dirty="0">
              <a:latin typeface="Comic Sans MS" panose="030F0702030302020204" pitchFamily="66" charset="0"/>
            </a:rPr>
            <a:t>vinculada a fracasos en la escuela, frecuentes comentarios negativos, efectos del estigma de ser diferente, etiquetas…(</a:t>
          </a:r>
          <a:r>
            <a:rPr lang="es-ES" sz="1700" kern="1200" dirty="0" err="1">
              <a:latin typeface="Comic Sans MS" panose="030F0702030302020204" pitchFamily="66" charset="0"/>
            </a:rPr>
            <a:t>Kavale</a:t>
          </a:r>
          <a:r>
            <a:rPr lang="es-ES" sz="1700" kern="1200" dirty="0">
              <a:latin typeface="Comic Sans MS" panose="030F0702030302020204" pitchFamily="66" charset="0"/>
            </a:rPr>
            <a:t> y </a:t>
          </a:r>
          <a:r>
            <a:rPr lang="es-ES" sz="1700" kern="1200" dirty="0" err="1">
              <a:latin typeface="Comic Sans MS" panose="030F0702030302020204" pitchFamily="66" charset="0"/>
            </a:rPr>
            <a:t>Forness</a:t>
          </a:r>
          <a:r>
            <a:rPr lang="es-ES" sz="1700" kern="1200" dirty="0">
              <a:latin typeface="Comic Sans MS" panose="030F0702030302020204" pitchFamily="66" charset="0"/>
            </a:rPr>
            <a:t>, 1996).</a:t>
          </a:r>
        </a:p>
      </dsp:txBody>
      <dsp:txXfrm>
        <a:off x="51885" y="2541082"/>
        <a:ext cx="9401286" cy="959101"/>
      </dsp:txXfrm>
    </dsp:sp>
    <dsp:sp modelId="{54444FF8-8958-47D7-B949-AD19AB338A36}">
      <dsp:nvSpPr>
        <dsp:cNvPr id="0" name=""/>
        <dsp:cNvSpPr/>
      </dsp:nvSpPr>
      <dsp:spPr>
        <a:xfrm>
          <a:off x="0" y="3745215"/>
          <a:ext cx="9505056" cy="106287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latin typeface="Comic Sans MS" panose="030F0702030302020204" pitchFamily="66" charset="0"/>
            </a:rPr>
            <a:t>Uno de cada tres niños presenta </a:t>
          </a:r>
          <a:r>
            <a:rPr lang="es-ES" sz="1700" b="1" kern="1200" dirty="0">
              <a:latin typeface="Comic Sans MS" panose="030F0702030302020204" pitchFamily="66" charset="0"/>
            </a:rPr>
            <a:t>TDAH</a:t>
          </a:r>
          <a:r>
            <a:rPr lang="es-ES" sz="1700" kern="1200" dirty="0">
              <a:latin typeface="Comic Sans MS" panose="030F0702030302020204" pitchFamily="66" charset="0"/>
            </a:rPr>
            <a:t> y </a:t>
          </a:r>
          <a:r>
            <a:rPr lang="es-ES" sz="1700" b="0" kern="1200" dirty="0">
              <a:latin typeface="Comic Sans MS" panose="030F0702030302020204" pitchFamily="66" charset="0"/>
            </a:rPr>
            <a:t>ansiedad</a:t>
          </a:r>
          <a:r>
            <a:rPr lang="es-ES" sz="1700" kern="1200" dirty="0">
              <a:latin typeface="Comic Sans MS" panose="030F0702030302020204" pitchFamily="66" charset="0"/>
            </a:rPr>
            <a:t>, existiendo una relación directa, ya que los niños con TDAH son más propensos a presentar frustraciones y represiones que generan </a:t>
          </a:r>
          <a:r>
            <a:rPr lang="es-ES" sz="1700" b="1" kern="1200" dirty="0">
              <a:latin typeface="Comic Sans MS" panose="030F0702030302020204" pitchFamily="66" charset="0"/>
            </a:rPr>
            <a:t>ansiedad y desmotivación </a:t>
          </a:r>
          <a:r>
            <a:rPr lang="es-ES" sz="1700" kern="1200" dirty="0">
              <a:latin typeface="Comic Sans MS" panose="030F0702030302020204" pitchFamily="66" charset="0"/>
            </a:rPr>
            <a:t>para la realización de actividades personales. (Ferrín, 2012)</a:t>
          </a:r>
        </a:p>
      </dsp:txBody>
      <dsp:txXfrm>
        <a:off x="51885" y="3797100"/>
        <a:ext cx="9401286" cy="9591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722F1-6A1A-7F4B-82AC-B9D60F19A3D8}">
      <dsp:nvSpPr>
        <dsp:cNvPr id="0" name=""/>
        <dsp:cNvSpPr/>
      </dsp:nvSpPr>
      <dsp:spPr>
        <a:xfrm>
          <a:off x="4593268" y="4764886"/>
          <a:ext cx="567765" cy="1081870"/>
        </a:xfrm>
        <a:custGeom>
          <a:avLst/>
          <a:gdLst/>
          <a:ahLst/>
          <a:cxnLst/>
          <a:rect l="0" t="0" r="0" b="0"/>
          <a:pathLst>
            <a:path>
              <a:moveTo>
                <a:pt x="0" y="0"/>
              </a:moveTo>
              <a:lnTo>
                <a:pt x="283882" y="0"/>
              </a:lnTo>
              <a:lnTo>
                <a:pt x="283882" y="1081870"/>
              </a:lnTo>
              <a:lnTo>
                <a:pt x="567765" y="108187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46606" y="5275277"/>
        <a:ext cx="61090" cy="61090"/>
      </dsp:txXfrm>
    </dsp:sp>
    <dsp:sp modelId="{3D669469-B4FB-AE43-B017-17AED28E4C6E}">
      <dsp:nvSpPr>
        <dsp:cNvPr id="0" name=""/>
        <dsp:cNvSpPr/>
      </dsp:nvSpPr>
      <dsp:spPr>
        <a:xfrm>
          <a:off x="4593268" y="4719166"/>
          <a:ext cx="567765" cy="91440"/>
        </a:xfrm>
        <a:custGeom>
          <a:avLst/>
          <a:gdLst/>
          <a:ahLst/>
          <a:cxnLst/>
          <a:rect l="0" t="0" r="0" b="0"/>
          <a:pathLst>
            <a:path>
              <a:moveTo>
                <a:pt x="0" y="45720"/>
              </a:moveTo>
              <a:lnTo>
                <a:pt x="567765" y="4572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62957" y="4750692"/>
        <a:ext cx="28388" cy="28388"/>
      </dsp:txXfrm>
    </dsp:sp>
    <dsp:sp modelId="{41E2F79C-5C36-2141-AD9D-D15EA0649598}">
      <dsp:nvSpPr>
        <dsp:cNvPr id="0" name=""/>
        <dsp:cNvSpPr/>
      </dsp:nvSpPr>
      <dsp:spPr>
        <a:xfrm>
          <a:off x="4593268" y="3683015"/>
          <a:ext cx="567765" cy="1081870"/>
        </a:xfrm>
        <a:custGeom>
          <a:avLst/>
          <a:gdLst/>
          <a:ahLst/>
          <a:cxnLst/>
          <a:rect l="0" t="0" r="0" b="0"/>
          <a:pathLst>
            <a:path>
              <a:moveTo>
                <a:pt x="0" y="1081870"/>
              </a:moveTo>
              <a:lnTo>
                <a:pt x="283882" y="1081870"/>
              </a:lnTo>
              <a:lnTo>
                <a:pt x="283882" y="0"/>
              </a:lnTo>
              <a:lnTo>
                <a:pt x="567765" y="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46606" y="4193406"/>
        <a:ext cx="61090" cy="61090"/>
      </dsp:txXfrm>
    </dsp:sp>
    <dsp:sp modelId="{A2B69C10-241A-384D-9434-6FF28038544C}">
      <dsp:nvSpPr>
        <dsp:cNvPr id="0" name=""/>
        <dsp:cNvSpPr/>
      </dsp:nvSpPr>
      <dsp:spPr>
        <a:xfrm>
          <a:off x="1186673" y="3142080"/>
          <a:ext cx="567765" cy="1622806"/>
        </a:xfrm>
        <a:custGeom>
          <a:avLst/>
          <a:gdLst/>
          <a:ahLst/>
          <a:cxnLst/>
          <a:rect l="0" t="0" r="0" b="0"/>
          <a:pathLst>
            <a:path>
              <a:moveTo>
                <a:pt x="0" y="0"/>
              </a:moveTo>
              <a:lnTo>
                <a:pt x="283882" y="0"/>
              </a:lnTo>
              <a:lnTo>
                <a:pt x="283882" y="1622806"/>
              </a:lnTo>
              <a:lnTo>
                <a:pt x="567765" y="1622806"/>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1427574" y="3910502"/>
        <a:ext cx="85963" cy="85963"/>
      </dsp:txXfrm>
    </dsp:sp>
    <dsp:sp modelId="{5C0C7145-F00E-8549-B122-5A2F1BD9787A}">
      <dsp:nvSpPr>
        <dsp:cNvPr id="0" name=""/>
        <dsp:cNvSpPr/>
      </dsp:nvSpPr>
      <dsp:spPr>
        <a:xfrm>
          <a:off x="4593268" y="1519274"/>
          <a:ext cx="567765" cy="1081870"/>
        </a:xfrm>
        <a:custGeom>
          <a:avLst/>
          <a:gdLst/>
          <a:ahLst/>
          <a:cxnLst/>
          <a:rect l="0" t="0" r="0" b="0"/>
          <a:pathLst>
            <a:path>
              <a:moveTo>
                <a:pt x="0" y="0"/>
              </a:moveTo>
              <a:lnTo>
                <a:pt x="283882" y="0"/>
              </a:lnTo>
              <a:lnTo>
                <a:pt x="283882" y="1081870"/>
              </a:lnTo>
              <a:lnTo>
                <a:pt x="567765" y="108187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46606" y="2029664"/>
        <a:ext cx="61090" cy="61090"/>
      </dsp:txXfrm>
    </dsp:sp>
    <dsp:sp modelId="{413AD94E-EF87-9749-9830-683A5C32CDA1}">
      <dsp:nvSpPr>
        <dsp:cNvPr id="0" name=""/>
        <dsp:cNvSpPr/>
      </dsp:nvSpPr>
      <dsp:spPr>
        <a:xfrm>
          <a:off x="4593268" y="1473554"/>
          <a:ext cx="567765" cy="91440"/>
        </a:xfrm>
        <a:custGeom>
          <a:avLst/>
          <a:gdLst/>
          <a:ahLst/>
          <a:cxnLst/>
          <a:rect l="0" t="0" r="0" b="0"/>
          <a:pathLst>
            <a:path>
              <a:moveTo>
                <a:pt x="0" y="45720"/>
              </a:moveTo>
              <a:lnTo>
                <a:pt x="567765" y="4572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62957" y="1505079"/>
        <a:ext cx="28388" cy="28388"/>
      </dsp:txXfrm>
    </dsp:sp>
    <dsp:sp modelId="{BB901D26-E04E-A34A-BDFF-321A8579FA91}">
      <dsp:nvSpPr>
        <dsp:cNvPr id="0" name=""/>
        <dsp:cNvSpPr/>
      </dsp:nvSpPr>
      <dsp:spPr>
        <a:xfrm>
          <a:off x="4593268" y="437403"/>
          <a:ext cx="567765" cy="1081870"/>
        </a:xfrm>
        <a:custGeom>
          <a:avLst/>
          <a:gdLst/>
          <a:ahLst/>
          <a:cxnLst/>
          <a:rect l="0" t="0" r="0" b="0"/>
          <a:pathLst>
            <a:path>
              <a:moveTo>
                <a:pt x="0" y="1081870"/>
              </a:moveTo>
              <a:lnTo>
                <a:pt x="283882" y="1081870"/>
              </a:lnTo>
              <a:lnTo>
                <a:pt x="283882" y="0"/>
              </a:lnTo>
              <a:lnTo>
                <a:pt x="567765" y="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46606" y="947793"/>
        <a:ext cx="61090" cy="61090"/>
      </dsp:txXfrm>
    </dsp:sp>
    <dsp:sp modelId="{DADE3B35-85B3-A245-8CE3-0B9746DCAFAD}">
      <dsp:nvSpPr>
        <dsp:cNvPr id="0" name=""/>
        <dsp:cNvSpPr/>
      </dsp:nvSpPr>
      <dsp:spPr>
        <a:xfrm>
          <a:off x="1186673" y="1519274"/>
          <a:ext cx="567765" cy="1622806"/>
        </a:xfrm>
        <a:custGeom>
          <a:avLst/>
          <a:gdLst/>
          <a:ahLst/>
          <a:cxnLst/>
          <a:rect l="0" t="0" r="0" b="0"/>
          <a:pathLst>
            <a:path>
              <a:moveTo>
                <a:pt x="0" y="1622806"/>
              </a:moveTo>
              <a:lnTo>
                <a:pt x="283882" y="1622806"/>
              </a:lnTo>
              <a:lnTo>
                <a:pt x="283882" y="0"/>
              </a:lnTo>
              <a:lnTo>
                <a:pt x="567765" y="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1427574" y="2287695"/>
        <a:ext cx="85963" cy="85963"/>
      </dsp:txXfrm>
    </dsp:sp>
    <dsp:sp modelId="{D9670535-8B40-A945-8607-CCA7523A854C}">
      <dsp:nvSpPr>
        <dsp:cNvPr id="0" name=""/>
        <dsp:cNvSpPr/>
      </dsp:nvSpPr>
      <dsp:spPr>
        <a:xfrm rot="16200000">
          <a:off x="-1523698" y="2709332"/>
          <a:ext cx="4555246" cy="865496"/>
        </a:xfrm>
        <a:prstGeom prst="rect">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latin typeface="Comic Sans MS" panose="030F0902030302020204" pitchFamily="66" charset="0"/>
            </a:rPr>
            <a:t>FACTOR </a:t>
          </a:r>
        </a:p>
        <a:p>
          <a:pPr marL="0" lvl="0" indent="0" algn="ctr" defTabSz="1066800">
            <a:lnSpc>
              <a:spcPct val="90000"/>
            </a:lnSpc>
            <a:spcBef>
              <a:spcPct val="0"/>
            </a:spcBef>
            <a:spcAft>
              <a:spcPct val="35000"/>
            </a:spcAft>
            <a:buNone/>
          </a:pPr>
          <a:r>
            <a:rPr lang="es-ES" sz="2400" b="1" kern="1200" dirty="0">
              <a:solidFill>
                <a:schemeClr val="bg1"/>
              </a:solidFill>
              <a:latin typeface="Comic Sans MS" panose="030F0902030302020204" pitchFamily="66" charset="0"/>
            </a:rPr>
            <a:t>PROTECTOR</a:t>
          </a:r>
        </a:p>
      </dsp:txBody>
      <dsp:txXfrm>
        <a:off x="-1523698" y="2709332"/>
        <a:ext cx="4555246" cy="865496"/>
      </dsp:txXfrm>
    </dsp:sp>
    <dsp:sp modelId="{AE7CD2E2-6D75-154E-8775-979CD44B79D7}">
      <dsp:nvSpPr>
        <dsp:cNvPr id="0" name=""/>
        <dsp:cNvSpPr/>
      </dsp:nvSpPr>
      <dsp:spPr>
        <a:xfrm>
          <a:off x="1754439" y="1086525"/>
          <a:ext cx="2838829" cy="865496"/>
        </a:xfrm>
        <a:prstGeom prst="rect">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latin typeface="Comic Sans MS" panose="030F0902030302020204" pitchFamily="66" charset="0"/>
            </a:rPr>
            <a:t>Comportamientos             de riesgo</a:t>
          </a:r>
        </a:p>
      </dsp:txBody>
      <dsp:txXfrm>
        <a:off x="1754439" y="1086525"/>
        <a:ext cx="2838829" cy="865496"/>
      </dsp:txXfrm>
    </dsp:sp>
    <dsp:sp modelId="{E8FB28A9-8FE6-AA45-8AB3-6269809BCE36}">
      <dsp:nvSpPr>
        <dsp:cNvPr id="0" name=""/>
        <dsp:cNvSpPr/>
      </dsp:nvSpPr>
      <dsp:spPr>
        <a:xfrm>
          <a:off x="5161034" y="4654"/>
          <a:ext cx="2838829" cy="865496"/>
        </a:xfrm>
        <a:prstGeom prst="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omic Sans MS" panose="030F0902030302020204" pitchFamily="66" charset="0"/>
            </a:rPr>
            <a:t>Abandono escolar</a:t>
          </a:r>
        </a:p>
      </dsp:txBody>
      <dsp:txXfrm>
        <a:off x="5161034" y="4654"/>
        <a:ext cx="2838829" cy="865496"/>
      </dsp:txXfrm>
    </dsp:sp>
    <dsp:sp modelId="{8F2C232F-2800-9249-9A5D-F66C95120557}">
      <dsp:nvSpPr>
        <dsp:cNvPr id="0" name=""/>
        <dsp:cNvSpPr/>
      </dsp:nvSpPr>
      <dsp:spPr>
        <a:xfrm>
          <a:off x="5161034" y="1086525"/>
          <a:ext cx="2838829" cy="865496"/>
        </a:xfrm>
        <a:prstGeom prst="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omic Sans MS" panose="030F0902030302020204" pitchFamily="66" charset="0"/>
            </a:rPr>
            <a:t>Episodios de violencia</a:t>
          </a:r>
        </a:p>
      </dsp:txBody>
      <dsp:txXfrm>
        <a:off x="5161034" y="1086525"/>
        <a:ext cx="2838829" cy="865496"/>
      </dsp:txXfrm>
    </dsp:sp>
    <dsp:sp modelId="{62E16007-5287-FA4E-AD50-3BCC341B5A5F}">
      <dsp:nvSpPr>
        <dsp:cNvPr id="0" name=""/>
        <dsp:cNvSpPr/>
      </dsp:nvSpPr>
      <dsp:spPr>
        <a:xfrm>
          <a:off x="5161034" y="2168396"/>
          <a:ext cx="2838829" cy="865496"/>
        </a:xfrm>
        <a:prstGeom prst="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omic Sans MS" panose="030F0902030302020204" pitchFamily="66" charset="0"/>
            </a:rPr>
            <a:t>Consumo de drogas</a:t>
          </a:r>
        </a:p>
      </dsp:txBody>
      <dsp:txXfrm>
        <a:off x="5161034" y="2168396"/>
        <a:ext cx="2838829" cy="865496"/>
      </dsp:txXfrm>
    </dsp:sp>
    <dsp:sp modelId="{92177F7F-49FA-CF40-8746-F912210AAF63}">
      <dsp:nvSpPr>
        <dsp:cNvPr id="0" name=""/>
        <dsp:cNvSpPr/>
      </dsp:nvSpPr>
      <dsp:spPr>
        <a:xfrm>
          <a:off x="1754439" y="4332138"/>
          <a:ext cx="2838829" cy="865496"/>
        </a:xfrm>
        <a:prstGeom prst="rect">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latin typeface="Comic Sans MS" panose="030F0902030302020204" pitchFamily="66" charset="0"/>
            </a:rPr>
            <a:t>Trastornos emocionales</a:t>
          </a:r>
        </a:p>
      </dsp:txBody>
      <dsp:txXfrm>
        <a:off x="1754439" y="4332138"/>
        <a:ext cx="2838829" cy="865496"/>
      </dsp:txXfrm>
    </dsp:sp>
    <dsp:sp modelId="{C41CA6EE-6E97-0C49-B948-CC84FD01CCE5}">
      <dsp:nvSpPr>
        <dsp:cNvPr id="0" name=""/>
        <dsp:cNvSpPr/>
      </dsp:nvSpPr>
      <dsp:spPr>
        <a:xfrm>
          <a:off x="5161034" y="3250267"/>
          <a:ext cx="2838829" cy="865496"/>
        </a:xfrm>
        <a:prstGeom prst="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omic Sans MS" panose="030F0902030302020204" pitchFamily="66" charset="0"/>
            </a:rPr>
            <a:t>Ansiedad</a:t>
          </a:r>
        </a:p>
      </dsp:txBody>
      <dsp:txXfrm>
        <a:off x="5161034" y="3250267"/>
        <a:ext cx="2838829" cy="865496"/>
      </dsp:txXfrm>
    </dsp:sp>
    <dsp:sp modelId="{7BBF1C51-FF3F-1346-9578-8D3C8727DB3B}">
      <dsp:nvSpPr>
        <dsp:cNvPr id="0" name=""/>
        <dsp:cNvSpPr/>
      </dsp:nvSpPr>
      <dsp:spPr>
        <a:xfrm>
          <a:off x="5161034" y="4332138"/>
          <a:ext cx="2838829" cy="865496"/>
        </a:xfrm>
        <a:prstGeom prst="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omic Sans MS" panose="030F0902030302020204" pitchFamily="66" charset="0"/>
            </a:rPr>
            <a:t>Depresión</a:t>
          </a:r>
        </a:p>
      </dsp:txBody>
      <dsp:txXfrm>
        <a:off x="5161034" y="4332138"/>
        <a:ext cx="2838829" cy="865496"/>
      </dsp:txXfrm>
    </dsp:sp>
    <dsp:sp modelId="{4DB27854-69F0-8F41-8E4B-74C5742CC9C0}">
      <dsp:nvSpPr>
        <dsp:cNvPr id="0" name=""/>
        <dsp:cNvSpPr/>
      </dsp:nvSpPr>
      <dsp:spPr>
        <a:xfrm>
          <a:off x="5161034" y="5414009"/>
          <a:ext cx="2838829" cy="865496"/>
        </a:xfrm>
        <a:prstGeom prst="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omic Sans MS" panose="030F0902030302020204" pitchFamily="66" charset="0"/>
            </a:rPr>
            <a:t>Conductas autolíticas</a:t>
          </a:r>
          <a:endParaRPr lang="es-ES" sz="2200" b="1" kern="1200" dirty="0">
            <a:solidFill>
              <a:schemeClr val="tx1"/>
            </a:solidFill>
            <a:latin typeface="Comic Sans MS" panose="030F0902030302020204" pitchFamily="66" charset="0"/>
          </a:endParaRPr>
        </a:p>
      </dsp:txBody>
      <dsp:txXfrm>
        <a:off x="5161034" y="5414009"/>
        <a:ext cx="2838829" cy="8654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AF7C1-E1D5-4DDC-AD00-DD27A0B27C9C}">
      <dsp:nvSpPr>
        <dsp:cNvPr id="0" name=""/>
        <dsp:cNvSpPr/>
      </dsp:nvSpPr>
      <dsp:spPr>
        <a:xfrm>
          <a:off x="9156724" y="1985816"/>
          <a:ext cx="754725" cy="492212"/>
        </a:xfrm>
        <a:custGeom>
          <a:avLst/>
          <a:gdLst/>
          <a:ahLst/>
          <a:cxnLst/>
          <a:rect l="0" t="0" r="0" b="0"/>
          <a:pathLst>
            <a:path>
              <a:moveTo>
                <a:pt x="0" y="0"/>
              </a:moveTo>
              <a:lnTo>
                <a:pt x="0" y="492212"/>
              </a:lnTo>
              <a:lnTo>
                <a:pt x="754725" y="4922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CFC001-986B-4881-B45B-9176F759883B}">
      <dsp:nvSpPr>
        <dsp:cNvPr id="0" name=""/>
        <dsp:cNvSpPr/>
      </dsp:nvSpPr>
      <dsp:spPr>
        <a:xfrm>
          <a:off x="5186209" y="820913"/>
          <a:ext cx="3970514" cy="344548"/>
        </a:xfrm>
        <a:custGeom>
          <a:avLst/>
          <a:gdLst/>
          <a:ahLst/>
          <a:cxnLst/>
          <a:rect l="0" t="0" r="0" b="0"/>
          <a:pathLst>
            <a:path>
              <a:moveTo>
                <a:pt x="0" y="0"/>
              </a:moveTo>
              <a:lnTo>
                <a:pt x="0" y="172274"/>
              </a:lnTo>
              <a:lnTo>
                <a:pt x="3970514" y="172274"/>
              </a:lnTo>
              <a:lnTo>
                <a:pt x="3970514" y="3445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1D0E5B-919D-4249-AE01-1A90913DB8D0}">
      <dsp:nvSpPr>
        <dsp:cNvPr id="0" name=""/>
        <dsp:cNvSpPr/>
      </dsp:nvSpPr>
      <dsp:spPr>
        <a:xfrm>
          <a:off x="7171467" y="1985816"/>
          <a:ext cx="754725" cy="492212"/>
        </a:xfrm>
        <a:custGeom>
          <a:avLst/>
          <a:gdLst/>
          <a:ahLst/>
          <a:cxnLst/>
          <a:rect l="0" t="0" r="0" b="0"/>
          <a:pathLst>
            <a:path>
              <a:moveTo>
                <a:pt x="0" y="0"/>
              </a:moveTo>
              <a:lnTo>
                <a:pt x="0" y="492212"/>
              </a:lnTo>
              <a:lnTo>
                <a:pt x="754725" y="49221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057F9C58-8F12-9641-A3CE-294F65F60520}">
      <dsp:nvSpPr>
        <dsp:cNvPr id="0" name=""/>
        <dsp:cNvSpPr/>
      </dsp:nvSpPr>
      <dsp:spPr>
        <a:xfrm>
          <a:off x="5186209" y="820913"/>
          <a:ext cx="1985257" cy="344548"/>
        </a:xfrm>
        <a:custGeom>
          <a:avLst/>
          <a:gdLst/>
          <a:ahLst/>
          <a:cxnLst/>
          <a:rect l="0" t="0" r="0" b="0"/>
          <a:pathLst>
            <a:path>
              <a:moveTo>
                <a:pt x="0" y="0"/>
              </a:moveTo>
              <a:lnTo>
                <a:pt x="0" y="172274"/>
              </a:lnTo>
              <a:lnTo>
                <a:pt x="1985257" y="172274"/>
              </a:lnTo>
              <a:lnTo>
                <a:pt x="1985257" y="344548"/>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1CD3FFF8-3A8B-BF46-BD96-767AADBCDAF6}">
      <dsp:nvSpPr>
        <dsp:cNvPr id="0" name=""/>
        <dsp:cNvSpPr/>
      </dsp:nvSpPr>
      <dsp:spPr>
        <a:xfrm>
          <a:off x="5186209" y="1985816"/>
          <a:ext cx="754725" cy="492212"/>
        </a:xfrm>
        <a:custGeom>
          <a:avLst/>
          <a:gdLst/>
          <a:ahLst/>
          <a:cxnLst/>
          <a:rect l="0" t="0" r="0" b="0"/>
          <a:pathLst>
            <a:path>
              <a:moveTo>
                <a:pt x="0" y="0"/>
              </a:moveTo>
              <a:lnTo>
                <a:pt x="0" y="492212"/>
              </a:lnTo>
              <a:lnTo>
                <a:pt x="754725" y="49221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C329B906-85D7-469B-A22E-756847EF25C1}">
      <dsp:nvSpPr>
        <dsp:cNvPr id="0" name=""/>
        <dsp:cNvSpPr/>
      </dsp:nvSpPr>
      <dsp:spPr>
        <a:xfrm>
          <a:off x="5140489" y="820913"/>
          <a:ext cx="91440" cy="344548"/>
        </a:xfrm>
        <a:custGeom>
          <a:avLst/>
          <a:gdLst/>
          <a:ahLst/>
          <a:cxnLst/>
          <a:rect l="0" t="0" r="0" b="0"/>
          <a:pathLst>
            <a:path>
              <a:moveTo>
                <a:pt x="45720" y="0"/>
              </a:moveTo>
              <a:lnTo>
                <a:pt x="45720" y="344548"/>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5CDC9237-2B67-9B46-AAE7-99F7740B64A2}">
      <dsp:nvSpPr>
        <dsp:cNvPr id="0" name=""/>
        <dsp:cNvSpPr/>
      </dsp:nvSpPr>
      <dsp:spPr>
        <a:xfrm>
          <a:off x="3200952" y="1985816"/>
          <a:ext cx="754725" cy="492212"/>
        </a:xfrm>
        <a:custGeom>
          <a:avLst/>
          <a:gdLst/>
          <a:ahLst/>
          <a:cxnLst/>
          <a:rect l="0" t="0" r="0" b="0"/>
          <a:pathLst>
            <a:path>
              <a:moveTo>
                <a:pt x="0" y="0"/>
              </a:moveTo>
              <a:lnTo>
                <a:pt x="0" y="492212"/>
              </a:lnTo>
              <a:lnTo>
                <a:pt x="754725" y="49221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53B91C59-60EA-44FC-B33E-B6E3ECE2D8F0}">
      <dsp:nvSpPr>
        <dsp:cNvPr id="0" name=""/>
        <dsp:cNvSpPr/>
      </dsp:nvSpPr>
      <dsp:spPr>
        <a:xfrm>
          <a:off x="3200952" y="820913"/>
          <a:ext cx="1985257" cy="344548"/>
        </a:xfrm>
        <a:custGeom>
          <a:avLst/>
          <a:gdLst/>
          <a:ahLst/>
          <a:cxnLst/>
          <a:rect l="0" t="0" r="0" b="0"/>
          <a:pathLst>
            <a:path>
              <a:moveTo>
                <a:pt x="1985257" y="0"/>
              </a:moveTo>
              <a:lnTo>
                <a:pt x="1985257" y="172274"/>
              </a:lnTo>
              <a:lnTo>
                <a:pt x="0" y="172274"/>
              </a:lnTo>
              <a:lnTo>
                <a:pt x="0" y="344548"/>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5268562C-0C15-0E45-9E86-890B4CEB1B7C}">
      <dsp:nvSpPr>
        <dsp:cNvPr id="0" name=""/>
        <dsp:cNvSpPr/>
      </dsp:nvSpPr>
      <dsp:spPr>
        <a:xfrm>
          <a:off x="1215695" y="1985816"/>
          <a:ext cx="754725" cy="492212"/>
        </a:xfrm>
        <a:custGeom>
          <a:avLst/>
          <a:gdLst/>
          <a:ahLst/>
          <a:cxnLst/>
          <a:rect l="0" t="0" r="0" b="0"/>
          <a:pathLst>
            <a:path>
              <a:moveTo>
                <a:pt x="0" y="0"/>
              </a:moveTo>
              <a:lnTo>
                <a:pt x="0" y="492212"/>
              </a:lnTo>
              <a:lnTo>
                <a:pt x="754725" y="49221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BA65391-4DA4-4E74-AA9C-D3C3F45D1AF4}">
      <dsp:nvSpPr>
        <dsp:cNvPr id="0" name=""/>
        <dsp:cNvSpPr/>
      </dsp:nvSpPr>
      <dsp:spPr>
        <a:xfrm>
          <a:off x="1215695" y="820913"/>
          <a:ext cx="3970514" cy="344548"/>
        </a:xfrm>
        <a:custGeom>
          <a:avLst/>
          <a:gdLst/>
          <a:ahLst/>
          <a:cxnLst/>
          <a:rect l="0" t="0" r="0" b="0"/>
          <a:pathLst>
            <a:path>
              <a:moveTo>
                <a:pt x="3970514" y="0"/>
              </a:moveTo>
              <a:lnTo>
                <a:pt x="3970514" y="172274"/>
              </a:lnTo>
              <a:lnTo>
                <a:pt x="0" y="172274"/>
              </a:lnTo>
              <a:lnTo>
                <a:pt x="0" y="344548"/>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D44910AE-D074-41CC-ADD0-752B06F0718C}">
      <dsp:nvSpPr>
        <dsp:cNvPr id="0" name=""/>
        <dsp:cNvSpPr/>
      </dsp:nvSpPr>
      <dsp:spPr>
        <a:xfrm>
          <a:off x="4596067" y="558"/>
          <a:ext cx="118028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98F82B41-236E-4BCB-A2B9-62EB6341C31E}">
      <dsp:nvSpPr>
        <dsp:cNvPr id="0" name=""/>
        <dsp:cNvSpPr/>
      </dsp:nvSpPr>
      <dsp:spPr>
        <a:xfrm>
          <a:off x="4596067" y="558"/>
          <a:ext cx="118028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EBC6305F-7992-4348-A690-F0179004EBBB}">
      <dsp:nvSpPr>
        <dsp:cNvPr id="0" name=""/>
        <dsp:cNvSpPr/>
      </dsp:nvSpPr>
      <dsp:spPr>
        <a:xfrm>
          <a:off x="4005925" y="148222"/>
          <a:ext cx="2360569"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rgbClr val="C00000"/>
              </a:solidFill>
              <a:latin typeface="Comic Sans MS" panose="030F0702030302020204" pitchFamily="66" charset="0"/>
            </a:rPr>
            <a:t>C. SOCIOEMOCIONAL</a:t>
          </a:r>
        </a:p>
      </dsp:txBody>
      <dsp:txXfrm>
        <a:off x="4005925" y="148222"/>
        <a:ext cx="2360569" cy="525026"/>
      </dsp:txXfrm>
    </dsp:sp>
    <dsp:sp modelId="{323708D8-C009-4F50-B3B2-D6C7E2A51F7B}">
      <dsp:nvSpPr>
        <dsp:cNvPr id="0" name=""/>
        <dsp:cNvSpPr/>
      </dsp:nvSpPr>
      <dsp:spPr>
        <a:xfrm>
          <a:off x="805518" y="1165461"/>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B7697EF9-C7EC-4143-BF41-0A0BE6EC8F46}">
      <dsp:nvSpPr>
        <dsp:cNvPr id="0" name=""/>
        <dsp:cNvSpPr/>
      </dsp:nvSpPr>
      <dsp:spPr>
        <a:xfrm>
          <a:off x="805518" y="1165461"/>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2BB0A535-087D-4B89-964C-B73662FBF4BA}">
      <dsp:nvSpPr>
        <dsp:cNvPr id="0" name=""/>
        <dsp:cNvSpPr/>
      </dsp:nvSpPr>
      <dsp:spPr>
        <a:xfrm>
          <a:off x="395340" y="1313125"/>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Comic Sans MS" panose="030F0702030302020204" pitchFamily="66" charset="0"/>
            </a:rPr>
            <a:t>Autoconcepto y autoestima</a:t>
          </a:r>
        </a:p>
      </dsp:txBody>
      <dsp:txXfrm>
        <a:off x="395340" y="1313125"/>
        <a:ext cx="1640708" cy="525026"/>
      </dsp:txXfrm>
    </dsp:sp>
    <dsp:sp modelId="{9BDD7635-D339-C44D-9859-7E09E8D25BE1}">
      <dsp:nvSpPr>
        <dsp:cNvPr id="0" name=""/>
        <dsp:cNvSpPr/>
      </dsp:nvSpPr>
      <dsp:spPr>
        <a:xfrm>
          <a:off x="1871978" y="2330364"/>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C6646512-CA1F-6441-BFB0-C237F21706E8}">
      <dsp:nvSpPr>
        <dsp:cNvPr id="0" name=""/>
        <dsp:cNvSpPr/>
      </dsp:nvSpPr>
      <dsp:spPr>
        <a:xfrm>
          <a:off x="1871978" y="2330364"/>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3FB250D6-1E4F-7C4D-940F-BC889F60B4A8}">
      <dsp:nvSpPr>
        <dsp:cNvPr id="0" name=""/>
        <dsp:cNvSpPr/>
      </dsp:nvSpPr>
      <dsp:spPr>
        <a:xfrm>
          <a:off x="1461801" y="2478028"/>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rgbClr val="C00000"/>
              </a:solidFill>
              <a:latin typeface="Comic Sans MS" panose="030F0702030302020204" pitchFamily="66" charset="0"/>
            </a:rPr>
            <a:t>Autoconcepto desajustado y baja autoestima</a:t>
          </a:r>
        </a:p>
      </dsp:txBody>
      <dsp:txXfrm>
        <a:off x="1461801" y="2478028"/>
        <a:ext cx="1640708" cy="525026"/>
      </dsp:txXfrm>
    </dsp:sp>
    <dsp:sp modelId="{C0AD6055-E1C0-4BD4-A0AA-CC5DE45CA89A}">
      <dsp:nvSpPr>
        <dsp:cNvPr id="0" name=""/>
        <dsp:cNvSpPr/>
      </dsp:nvSpPr>
      <dsp:spPr>
        <a:xfrm>
          <a:off x="2790775" y="1165461"/>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A6E5DE0-6C8C-4E6E-A8D9-3C724CA6A205}">
      <dsp:nvSpPr>
        <dsp:cNvPr id="0" name=""/>
        <dsp:cNvSpPr/>
      </dsp:nvSpPr>
      <dsp:spPr>
        <a:xfrm>
          <a:off x="2790775" y="1165461"/>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9EACF992-022E-42D3-A51B-9CE5A344AE12}">
      <dsp:nvSpPr>
        <dsp:cNvPr id="0" name=""/>
        <dsp:cNvSpPr/>
      </dsp:nvSpPr>
      <dsp:spPr>
        <a:xfrm>
          <a:off x="2380598" y="1313125"/>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Comic Sans MS" panose="030F0702030302020204" pitchFamily="66" charset="0"/>
            </a:rPr>
            <a:t>Estilo atribucional</a:t>
          </a:r>
        </a:p>
      </dsp:txBody>
      <dsp:txXfrm>
        <a:off x="2380598" y="1313125"/>
        <a:ext cx="1640708" cy="525026"/>
      </dsp:txXfrm>
    </dsp:sp>
    <dsp:sp modelId="{0FB7E731-D867-A44D-892C-00578A05F372}">
      <dsp:nvSpPr>
        <dsp:cNvPr id="0" name=""/>
        <dsp:cNvSpPr/>
      </dsp:nvSpPr>
      <dsp:spPr>
        <a:xfrm>
          <a:off x="3857235" y="2330364"/>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F44AAC4-5039-514B-9ECB-86897501BDEE}">
      <dsp:nvSpPr>
        <dsp:cNvPr id="0" name=""/>
        <dsp:cNvSpPr/>
      </dsp:nvSpPr>
      <dsp:spPr>
        <a:xfrm>
          <a:off x="3857235" y="2330364"/>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BA9958DD-61F1-B743-8D53-3FF76868EDF8}">
      <dsp:nvSpPr>
        <dsp:cNvPr id="0" name=""/>
        <dsp:cNvSpPr/>
      </dsp:nvSpPr>
      <dsp:spPr>
        <a:xfrm>
          <a:off x="3447058" y="2478028"/>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C00000"/>
              </a:solidFill>
              <a:latin typeface="Comic Sans MS" panose="030F0702030302020204" pitchFamily="66" charset="0"/>
            </a:rPr>
            <a:t>Desajustado</a:t>
          </a:r>
        </a:p>
      </dsp:txBody>
      <dsp:txXfrm>
        <a:off x="3447058" y="2478028"/>
        <a:ext cx="1640708" cy="525026"/>
      </dsp:txXfrm>
    </dsp:sp>
    <dsp:sp modelId="{0D3C4178-6C53-41E3-AE8C-090C142AC07B}">
      <dsp:nvSpPr>
        <dsp:cNvPr id="0" name=""/>
        <dsp:cNvSpPr/>
      </dsp:nvSpPr>
      <dsp:spPr>
        <a:xfrm>
          <a:off x="4776032" y="1165461"/>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A5C17F74-475E-4099-830B-F6C8D16E7050}">
      <dsp:nvSpPr>
        <dsp:cNvPr id="0" name=""/>
        <dsp:cNvSpPr/>
      </dsp:nvSpPr>
      <dsp:spPr>
        <a:xfrm>
          <a:off x="4776032" y="1165461"/>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9470E1EF-5B00-4383-A5CC-4B3CC307412F}">
      <dsp:nvSpPr>
        <dsp:cNvPr id="0" name=""/>
        <dsp:cNvSpPr/>
      </dsp:nvSpPr>
      <dsp:spPr>
        <a:xfrm>
          <a:off x="4365855" y="1313125"/>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Comic Sans MS" panose="030F0702030302020204" pitchFamily="66" charset="0"/>
            </a:rPr>
            <a:t>Automotivación </a:t>
          </a:r>
        </a:p>
      </dsp:txBody>
      <dsp:txXfrm>
        <a:off x="4365855" y="1313125"/>
        <a:ext cx="1640708" cy="525026"/>
      </dsp:txXfrm>
    </dsp:sp>
    <dsp:sp modelId="{91676B39-1E0D-B64A-91AC-DF0226B83F33}">
      <dsp:nvSpPr>
        <dsp:cNvPr id="0" name=""/>
        <dsp:cNvSpPr/>
      </dsp:nvSpPr>
      <dsp:spPr>
        <a:xfrm>
          <a:off x="5842493" y="2330364"/>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80553697-59FA-884F-9B37-0793E28FCCE3}">
      <dsp:nvSpPr>
        <dsp:cNvPr id="0" name=""/>
        <dsp:cNvSpPr/>
      </dsp:nvSpPr>
      <dsp:spPr>
        <a:xfrm>
          <a:off x="5842493" y="2330364"/>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F6BE22EB-118C-CA49-8DA8-3C6A28510BBD}">
      <dsp:nvSpPr>
        <dsp:cNvPr id="0" name=""/>
        <dsp:cNvSpPr/>
      </dsp:nvSpPr>
      <dsp:spPr>
        <a:xfrm>
          <a:off x="5432316" y="2478028"/>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C00000"/>
              </a:solidFill>
              <a:latin typeface="Comic Sans MS" panose="030F0702030302020204" pitchFamily="66" charset="0"/>
            </a:rPr>
            <a:t>Baja automotivación</a:t>
          </a:r>
        </a:p>
      </dsp:txBody>
      <dsp:txXfrm>
        <a:off x="5432316" y="2478028"/>
        <a:ext cx="1640708" cy="525026"/>
      </dsp:txXfrm>
    </dsp:sp>
    <dsp:sp modelId="{C77D9194-97CD-3742-A1A6-A75BCA66DDD4}">
      <dsp:nvSpPr>
        <dsp:cNvPr id="0" name=""/>
        <dsp:cNvSpPr/>
      </dsp:nvSpPr>
      <dsp:spPr>
        <a:xfrm>
          <a:off x="6761289" y="1165461"/>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392140BE-0507-034C-9BB5-064211CF3737}">
      <dsp:nvSpPr>
        <dsp:cNvPr id="0" name=""/>
        <dsp:cNvSpPr/>
      </dsp:nvSpPr>
      <dsp:spPr>
        <a:xfrm>
          <a:off x="6761289" y="1165461"/>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A6DF5E69-41FB-7341-80EC-016E82699B5D}">
      <dsp:nvSpPr>
        <dsp:cNvPr id="0" name=""/>
        <dsp:cNvSpPr/>
      </dsp:nvSpPr>
      <dsp:spPr>
        <a:xfrm>
          <a:off x="6351112" y="1313125"/>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Comic Sans MS" panose="030F0702030302020204" pitchFamily="66" charset="0"/>
            </a:rPr>
            <a:t>Habilidades Sociales</a:t>
          </a:r>
        </a:p>
      </dsp:txBody>
      <dsp:txXfrm>
        <a:off x="6351112" y="1313125"/>
        <a:ext cx="1640708" cy="525026"/>
      </dsp:txXfrm>
    </dsp:sp>
    <dsp:sp modelId="{3D95905C-5D97-6A4E-8C27-96619759EF0C}">
      <dsp:nvSpPr>
        <dsp:cNvPr id="0" name=""/>
        <dsp:cNvSpPr/>
      </dsp:nvSpPr>
      <dsp:spPr>
        <a:xfrm>
          <a:off x="7827750" y="2330364"/>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36C04CF6-6BCF-9F42-9F84-6731766199F8}">
      <dsp:nvSpPr>
        <dsp:cNvPr id="0" name=""/>
        <dsp:cNvSpPr/>
      </dsp:nvSpPr>
      <dsp:spPr>
        <a:xfrm>
          <a:off x="7827750" y="2330364"/>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8ED84E32-2439-1F4C-A63C-CE57262FBEC7}">
      <dsp:nvSpPr>
        <dsp:cNvPr id="0" name=""/>
        <dsp:cNvSpPr/>
      </dsp:nvSpPr>
      <dsp:spPr>
        <a:xfrm>
          <a:off x="7417573" y="2478028"/>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C00000"/>
              </a:solidFill>
              <a:latin typeface="Comic Sans MS" panose="030F0702030302020204" pitchFamily="66" charset="0"/>
            </a:rPr>
            <a:t>Dificultades</a:t>
          </a:r>
          <a:r>
            <a:rPr lang="es-ES" sz="1400" b="1" kern="1200" dirty="0">
              <a:latin typeface="Comic Sans MS" panose="030F0702030302020204" pitchFamily="66" charset="0"/>
            </a:rPr>
            <a:t> </a:t>
          </a:r>
        </a:p>
      </dsp:txBody>
      <dsp:txXfrm>
        <a:off x="7417573" y="2478028"/>
        <a:ext cx="1640708" cy="525026"/>
      </dsp:txXfrm>
    </dsp:sp>
    <dsp:sp modelId="{75CB7832-153B-4627-95F5-CFBC0F9C982F}">
      <dsp:nvSpPr>
        <dsp:cNvPr id="0" name=""/>
        <dsp:cNvSpPr/>
      </dsp:nvSpPr>
      <dsp:spPr>
        <a:xfrm>
          <a:off x="8746547" y="1165461"/>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D8A583C0-6B25-4F6F-B890-ECBDA0DE040E}">
      <dsp:nvSpPr>
        <dsp:cNvPr id="0" name=""/>
        <dsp:cNvSpPr/>
      </dsp:nvSpPr>
      <dsp:spPr>
        <a:xfrm>
          <a:off x="8746547" y="1165461"/>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A0E95BB-E357-423D-B8F1-80CF7416C309}">
      <dsp:nvSpPr>
        <dsp:cNvPr id="0" name=""/>
        <dsp:cNvSpPr/>
      </dsp:nvSpPr>
      <dsp:spPr>
        <a:xfrm>
          <a:off x="8336370" y="1313125"/>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Comic Sans MS" panose="030F0702030302020204" pitchFamily="66" charset="0"/>
            </a:rPr>
            <a:t>Resiliencia</a:t>
          </a:r>
        </a:p>
      </dsp:txBody>
      <dsp:txXfrm>
        <a:off x="8336370" y="1313125"/>
        <a:ext cx="1640708" cy="525026"/>
      </dsp:txXfrm>
    </dsp:sp>
    <dsp:sp modelId="{0FAAFB8A-2FF3-47CF-82BB-F25827D44918}">
      <dsp:nvSpPr>
        <dsp:cNvPr id="0" name=""/>
        <dsp:cNvSpPr/>
      </dsp:nvSpPr>
      <dsp:spPr>
        <a:xfrm>
          <a:off x="9813007" y="2330364"/>
          <a:ext cx="820354" cy="820354"/>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8D8EDAC-2F8D-43A3-ADDB-1228558B5B21}">
      <dsp:nvSpPr>
        <dsp:cNvPr id="0" name=""/>
        <dsp:cNvSpPr/>
      </dsp:nvSpPr>
      <dsp:spPr>
        <a:xfrm>
          <a:off x="9813007" y="2330364"/>
          <a:ext cx="820354" cy="820354"/>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1C63D936-AE40-44F9-B7C8-F4D4CC3261A8}">
      <dsp:nvSpPr>
        <dsp:cNvPr id="0" name=""/>
        <dsp:cNvSpPr/>
      </dsp:nvSpPr>
      <dsp:spPr>
        <a:xfrm>
          <a:off x="9402830" y="2478028"/>
          <a:ext cx="1640708" cy="525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C00000"/>
              </a:solidFill>
              <a:latin typeface="Comic Sans MS" panose="030F0702030302020204" pitchFamily="66" charset="0"/>
            </a:rPr>
            <a:t>Baja resiliencia</a:t>
          </a:r>
        </a:p>
      </dsp:txBody>
      <dsp:txXfrm>
        <a:off x="9402830" y="2478028"/>
        <a:ext cx="1640708" cy="5250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C0834-33EB-4629-9B0F-EAE74B028E4D}">
      <dsp:nvSpPr>
        <dsp:cNvPr id="0" name=""/>
        <dsp:cNvSpPr/>
      </dsp:nvSpPr>
      <dsp:spPr>
        <a:xfrm>
          <a:off x="496166" y="1309508"/>
          <a:ext cx="2984338" cy="2844410"/>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ts val="0"/>
            </a:spcAft>
            <a:buNone/>
            <a:tabLst>
              <a:tab pos="2601913" algn="l"/>
            </a:tabLst>
          </a:pPr>
          <a:r>
            <a:rPr lang="es-ES" sz="2600" b="1" kern="1200" dirty="0">
              <a:latin typeface="Comic Sans MS" panose="030F0702030302020204" pitchFamily="66" charset="0"/>
            </a:rPr>
            <a:t>Contexto escolar y social</a:t>
          </a:r>
        </a:p>
      </dsp:txBody>
      <dsp:txXfrm>
        <a:off x="912898" y="1644925"/>
        <a:ext cx="1720699" cy="2173576"/>
      </dsp:txXfrm>
    </dsp:sp>
    <dsp:sp modelId="{6C690FD7-C15B-40E0-BDC5-33F2A6C7C91A}">
      <dsp:nvSpPr>
        <dsp:cNvPr id="0" name=""/>
        <dsp:cNvSpPr/>
      </dsp:nvSpPr>
      <dsp:spPr>
        <a:xfrm>
          <a:off x="2590792" y="1263680"/>
          <a:ext cx="2981148" cy="2899167"/>
        </a:xfrm>
        <a:prstGeom prst="ellipse">
          <a:avLst/>
        </a:prstGeom>
        <a:solidFill>
          <a:srgbClr val="33CBFB">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100000"/>
            </a:lnSpc>
            <a:spcBef>
              <a:spcPct val="0"/>
            </a:spcBef>
            <a:spcAft>
              <a:spcPts val="0"/>
            </a:spcAft>
            <a:buNone/>
          </a:pPr>
          <a:r>
            <a:rPr lang="es-ES" sz="2600" b="1" kern="1200" dirty="0">
              <a:latin typeface="Comic Sans MS" panose="030F0702030302020204" pitchFamily="66" charset="0"/>
            </a:rPr>
            <a:t>Individuo</a:t>
          </a:r>
        </a:p>
      </dsp:txBody>
      <dsp:txXfrm>
        <a:off x="3436793" y="1605554"/>
        <a:ext cx="1718860" cy="22154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C0834-33EB-4629-9B0F-EAE74B028E4D}">
      <dsp:nvSpPr>
        <dsp:cNvPr id="0" name=""/>
        <dsp:cNvSpPr/>
      </dsp:nvSpPr>
      <dsp:spPr>
        <a:xfrm>
          <a:off x="285348" y="1737308"/>
          <a:ext cx="2896069" cy="2896069"/>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tabLst>
              <a:tab pos="2601913" algn="l"/>
            </a:tabLst>
          </a:pPr>
          <a:r>
            <a:rPr lang="es-ES" sz="2800" b="1" kern="1200" dirty="0">
              <a:latin typeface="Comic Sans MS" panose="030F0702030302020204" pitchFamily="66" charset="0"/>
            </a:rPr>
            <a:t> </a:t>
          </a:r>
          <a:r>
            <a:rPr lang="es-ES" sz="2000" b="1" kern="1200" dirty="0">
              <a:latin typeface="Comic Sans MS" panose="030F0702030302020204" pitchFamily="66" charset="0"/>
            </a:rPr>
            <a:t>Eliminar barreras contexto escolar y familiar</a:t>
          </a:r>
        </a:p>
      </dsp:txBody>
      <dsp:txXfrm>
        <a:off x="689754" y="2078817"/>
        <a:ext cx="1669805" cy="2213051"/>
      </dsp:txXfrm>
    </dsp:sp>
    <dsp:sp modelId="{6C690FD7-C15B-40E0-BDC5-33F2A6C7C91A}">
      <dsp:nvSpPr>
        <dsp:cNvPr id="0" name=""/>
        <dsp:cNvSpPr/>
      </dsp:nvSpPr>
      <dsp:spPr>
        <a:xfrm>
          <a:off x="2901263" y="1761985"/>
          <a:ext cx="2896069" cy="2896069"/>
        </a:xfrm>
        <a:prstGeom prst="ellipse">
          <a:avLst/>
        </a:prstGeom>
        <a:solidFill>
          <a:srgbClr val="33CBFB">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Dotar de estrategias a los alumnos</a:t>
          </a:r>
        </a:p>
      </dsp:txBody>
      <dsp:txXfrm>
        <a:off x="3723121" y="2103494"/>
        <a:ext cx="1669805" cy="221305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E38C2-639B-485F-B211-B95B06B5D84A}">
      <dsp:nvSpPr>
        <dsp:cNvPr id="0" name=""/>
        <dsp:cNvSpPr/>
      </dsp:nvSpPr>
      <dsp:spPr>
        <a:xfrm>
          <a:off x="1546179" y="397947"/>
          <a:ext cx="2658808" cy="8308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2781"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Barreras físicas</a:t>
          </a:r>
        </a:p>
      </dsp:txBody>
      <dsp:txXfrm>
        <a:off x="1546179" y="397947"/>
        <a:ext cx="2658808" cy="830877"/>
      </dsp:txXfrm>
    </dsp:sp>
    <dsp:sp modelId="{5F8D482E-0615-4F60-8083-428D89617D1F}">
      <dsp:nvSpPr>
        <dsp:cNvPr id="0" name=""/>
        <dsp:cNvSpPr/>
      </dsp:nvSpPr>
      <dsp:spPr>
        <a:xfrm>
          <a:off x="1445605" y="388347"/>
          <a:ext cx="581614" cy="87242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08B2AF-2C67-4514-B146-84934D3C9A60}">
      <dsp:nvSpPr>
        <dsp:cNvPr id="0" name=""/>
        <dsp:cNvSpPr/>
      </dsp:nvSpPr>
      <dsp:spPr>
        <a:xfrm>
          <a:off x="1556389" y="1554345"/>
          <a:ext cx="2658808" cy="8308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2781"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Barreras sensoriales</a:t>
          </a:r>
        </a:p>
      </dsp:txBody>
      <dsp:txXfrm>
        <a:off x="1556389" y="1554345"/>
        <a:ext cx="2658808" cy="830877"/>
      </dsp:txXfrm>
    </dsp:sp>
    <dsp:sp modelId="{4ECF0ADF-4F37-4A3D-9130-E9433059A692}">
      <dsp:nvSpPr>
        <dsp:cNvPr id="0" name=""/>
        <dsp:cNvSpPr/>
      </dsp:nvSpPr>
      <dsp:spPr>
        <a:xfrm>
          <a:off x="1445605" y="1434329"/>
          <a:ext cx="581614" cy="872421"/>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76FA2F-6B7F-4B89-862F-478CE5144BFA}">
      <dsp:nvSpPr>
        <dsp:cNvPr id="0" name=""/>
        <dsp:cNvSpPr/>
      </dsp:nvSpPr>
      <dsp:spPr>
        <a:xfrm>
          <a:off x="1556389" y="2600328"/>
          <a:ext cx="2658808" cy="8308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2781"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latin typeface="Comic Sans MS" panose="030F0702030302020204" pitchFamily="66" charset="0"/>
            </a:rPr>
            <a:t>Barreras cognitivas</a:t>
          </a:r>
        </a:p>
      </dsp:txBody>
      <dsp:txXfrm>
        <a:off x="1556389" y="2600328"/>
        <a:ext cx="2658808" cy="830877"/>
      </dsp:txXfrm>
    </dsp:sp>
    <dsp:sp modelId="{A53A1CA9-1256-436E-9D04-E024E379BE45}">
      <dsp:nvSpPr>
        <dsp:cNvPr id="0" name=""/>
        <dsp:cNvSpPr/>
      </dsp:nvSpPr>
      <dsp:spPr>
        <a:xfrm>
          <a:off x="1445605" y="2480312"/>
          <a:ext cx="581614" cy="872421"/>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A3FA7-2C36-4C1F-996F-BCC12E305EA3}">
      <dsp:nvSpPr>
        <dsp:cNvPr id="0" name=""/>
        <dsp:cNvSpPr/>
      </dsp:nvSpPr>
      <dsp:spPr>
        <a:xfrm>
          <a:off x="1556389" y="3646310"/>
          <a:ext cx="2658808" cy="8308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2781"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a:solidFill>
                <a:prstClr val="black"/>
              </a:solidFill>
              <a:latin typeface="Comic Sans MS" panose="030F0702030302020204" pitchFamily="66" charset="0"/>
              <a:ea typeface="DejaVu Sans"/>
              <a:cs typeface="DejaVu Sans"/>
            </a:rPr>
            <a:t>Barreras comunicativas</a:t>
          </a:r>
          <a:endParaRPr lang="es-ES" sz="2000" b="1" kern="1200" dirty="0">
            <a:solidFill>
              <a:prstClr val="black"/>
            </a:solidFill>
            <a:latin typeface="Comic Sans MS" panose="030F0702030302020204" pitchFamily="66" charset="0"/>
            <a:ea typeface="DejaVu Sans"/>
            <a:cs typeface="DejaVu Sans"/>
          </a:endParaRPr>
        </a:p>
      </dsp:txBody>
      <dsp:txXfrm>
        <a:off x="1556389" y="3646310"/>
        <a:ext cx="2658808" cy="830877"/>
      </dsp:txXfrm>
    </dsp:sp>
    <dsp:sp modelId="{1C1F2B57-EF08-4F31-884D-D2D97A61743C}">
      <dsp:nvSpPr>
        <dsp:cNvPr id="0" name=""/>
        <dsp:cNvSpPr/>
      </dsp:nvSpPr>
      <dsp:spPr>
        <a:xfrm>
          <a:off x="1435305" y="3508602"/>
          <a:ext cx="581614" cy="872421"/>
        </a:xfrm>
        <a:prstGeom prst="rect">
          <a:avLst/>
        </a:prstGeom>
        <a:blipFill>
          <a:blip xmlns:r="http://schemas.openxmlformats.org/officeDocument/2006/relationships" r:embed="rId4"/>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6595C2-E892-46B4-AB63-2BE978E3824B}">
      <dsp:nvSpPr>
        <dsp:cNvPr id="0" name=""/>
        <dsp:cNvSpPr/>
      </dsp:nvSpPr>
      <dsp:spPr>
        <a:xfrm>
          <a:off x="1556389" y="4692293"/>
          <a:ext cx="2658808" cy="8308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2781"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Barreras emocionales</a:t>
          </a:r>
        </a:p>
      </dsp:txBody>
      <dsp:txXfrm>
        <a:off x="1556389" y="4692293"/>
        <a:ext cx="2658808" cy="830877"/>
      </dsp:txXfrm>
    </dsp:sp>
    <dsp:sp modelId="{37CCC171-4D3D-4B68-B16C-26F2E1180D85}">
      <dsp:nvSpPr>
        <dsp:cNvPr id="0" name=""/>
        <dsp:cNvSpPr/>
      </dsp:nvSpPr>
      <dsp:spPr>
        <a:xfrm>
          <a:off x="1445605" y="4572277"/>
          <a:ext cx="581614" cy="872421"/>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E38C2-639B-485F-B211-B95B06B5D84A}">
      <dsp:nvSpPr>
        <dsp:cNvPr id="0" name=""/>
        <dsp:cNvSpPr/>
      </dsp:nvSpPr>
      <dsp:spPr>
        <a:xfrm>
          <a:off x="948517" y="699364"/>
          <a:ext cx="2600707" cy="8127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0483"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Accesibilidad física</a:t>
          </a:r>
        </a:p>
      </dsp:txBody>
      <dsp:txXfrm>
        <a:off x="948517" y="699364"/>
        <a:ext cx="2600707" cy="812720"/>
      </dsp:txXfrm>
    </dsp:sp>
    <dsp:sp modelId="{5F8D482E-0615-4F60-8083-428D89617D1F}">
      <dsp:nvSpPr>
        <dsp:cNvPr id="0" name=""/>
        <dsp:cNvSpPr/>
      </dsp:nvSpPr>
      <dsp:spPr>
        <a:xfrm>
          <a:off x="840154" y="581971"/>
          <a:ext cx="568904" cy="853357"/>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08B2AF-2C67-4514-B146-84934D3C9A60}">
      <dsp:nvSpPr>
        <dsp:cNvPr id="0" name=""/>
        <dsp:cNvSpPr/>
      </dsp:nvSpPr>
      <dsp:spPr>
        <a:xfrm>
          <a:off x="948517" y="1722489"/>
          <a:ext cx="2600707" cy="8127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0483"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a:solidFill>
                <a:prstClr val="black"/>
              </a:solidFill>
              <a:latin typeface="Comic Sans MS" panose="030F0702030302020204" pitchFamily="66" charset="0"/>
              <a:ea typeface="DejaVu Sans"/>
              <a:cs typeface="DejaVu Sans"/>
            </a:rPr>
            <a:t>Accesibilidad sensorial</a:t>
          </a:r>
          <a:endParaRPr lang="es-ES" sz="2000" b="1" kern="1200" dirty="0">
            <a:solidFill>
              <a:prstClr val="black"/>
            </a:solidFill>
            <a:latin typeface="Comic Sans MS" panose="030F0702030302020204" pitchFamily="66" charset="0"/>
            <a:ea typeface="DejaVu Sans"/>
            <a:cs typeface="DejaVu Sans"/>
          </a:endParaRPr>
        </a:p>
      </dsp:txBody>
      <dsp:txXfrm>
        <a:off x="948517" y="1722489"/>
        <a:ext cx="2600707" cy="812720"/>
      </dsp:txXfrm>
    </dsp:sp>
    <dsp:sp modelId="{4ECF0ADF-4F37-4A3D-9130-E9433059A692}">
      <dsp:nvSpPr>
        <dsp:cNvPr id="0" name=""/>
        <dsp:cNvSpPr/>
      </dsp:nvSpPr>
      <dsp:spPr>
        <a:xfrm>
          <a:off x="840154" y="1605096"/>
          <a:ext cx="568904" cy="853357"/>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76FA2F-6B7F-4B89-862F-478CE5144BFA}">
      <dsp:nvSpPr>
        <dsp:cNvPr id="0" name=""/>
        <dsp:cNvSpPr/>
      </dsp:nvSpPr>
      <dsp:spPr>
        <a:xfrm>
          <a:off x="948517" y="2745615"/>
          <a:ext cx="2600707" cy="8127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0483"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Accesibilidad cognitiva</a:t>
          </a:r>
        </a:p>
      </dsp:txBody>
      <dsp:txXfrm>
        <a:off x="948517" y="2745615"/>
        <a:ext cx="2600707" cy="812720"/>
      </dsp:txXfrm>
    </dsp:sp>
    <dsp:sp modelId="{A53A1CA9-1256-436E-9D04-E024E379BE45}">
      <dsp:nvSpPr>
        <dsp:cNvPr id="0" name=""/>
        <dsp:cNvSpPr/>
      </dsp:nvSpPr>
      <dsp:spPr>
        <a:xfrm>
          <a:off x="840154" y="2628222"/>
          <a:ext cx="568904" cy="853357"/>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DCC711-DBED-4651-9470-5F55021A7711}">
      <dsp:nvSpPr>
        <dsp:cNvPr id="0" name=""/>
        <dsp:cNvSpPr/>
      </dsp:nvSpPr>
      <dsp:spPr>
        <a:xfrm>
          <a:off x="948517" y="3768740"/>
          <a:ext cx="2600707" cy="8127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0483"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a:solidFill>
                <a:prstClr val="black"/>
              </a:solidFill>
              <a:latin typeface="Comic Sans MS" panose="030F0702030302020204" pitchFamily="66" charset="0"/>
              <a:ea typeface="DejaVu Sans"/>
              <a:cs typeface="DejaVu Sans"/>
            </a:rPr>
            <a:t>Accesibilidad comunicativa</a:t>
          </a:r>
          <a:endParaRPr lang="es-ES" sz="2000" b="1" kern="1200" dirty="0">
            <a:solidFill>
              <a:prstClr val="black"/>
            </a:solidFill>
            <a:latin typeface="Comic Sans MS" panose="030F0702030302020204" pitchFamily="66" charset="0"/>
            <a:ea typeface="DejaVu Sans"/>
            <a:cs typeface="DejaVu Sans"/>
          </a:endParaRPr>
        </a:p>
      </dsp:txBody>
      <dsp:txXfrm>
        <a:off x="948517" y="3768740"/>
        <a:ext cx="2600707" cy="812720"/>
      </dsp:txXfrm>
    </dsp:sp>
    <dsp:sp modelId="{CDCE4263-EF5F-4835-B16E-61125D492EDA}">
      <dsp:nvSpPr>
        <dsp:cNvPr id="0" name=""/>
        <dsp:cNvSpPr/>
      </dsp:nvSpPr>
      <dsp:spPr>
        <a:xfrm>
          <a:off x="840154" y="3651347"/>
          <a:ext cx="568904" cy="853357"/>
        </a:xfrm>
        <a:prstGeom prst="rect">
          <a:avLst/>
        </a:prstGeom>
        <a:blipFill>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C3D6A3-DF3F-400B-9F26-C23A330E9F7A}">
      <dsp:nvSpPr>
        <dsp:cNvPr id="0" name=""/>
        <dsp:cNvSpPr/>
      </dsp:nvSpPr>
      <dsp:spPr>
        <a:xfrm>
          <a:off x="948517" y="4791865"/>
          <a:ext cx="2600707" cy="8127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0483" tIns="76200" rIns="76200" bIns="76200" numCol="1" spcCol="1270" anchor="ctr" anchorCtr="0">
          <a:noAutofit/>
        </a:bodyPr>
        <a:lstStyle/>
        <a:p>
          <a:pPr marL="0" lvl="0" indent="0" algn="l" defTabSz="1066800">
            <a:lnSpc>
              <a:spcPct val="90000"/>
            </a:lnSpc>
            <a:spcBef>
              <a:spcPct val="0"/>
            </a:spcBef>
            <a:spcAft>
              <a:spcPct val="35000"/>
            </a:spcAft>
            <a:buNone/>
          </a:pPr>
          <a:r>
            <a:rPr lang="es-ES" sz="2000" b="1" kern="1200" dirty="0">
              <a:solidFill>
                <a:prstClr val="black"/>
              </a:solidFill>
              <a:latin typeface="Comic Sans MS" panose="030F0702030302020204" pitchFamily="66" charset="0"/>
              <a:ea typeface="DejaVu Sans"/>
              <a:cs typeface="DejaVu Sans"/>
            </a:rPr>
            <a:t>Accesibilidad emocional</a:t>
          </a:r>
        </a:p>
      </dsp:txBody>
      <dsp:txXfrm>
        <a:off x="948517" y="4791865"/>
        <a:ext cx="2600707" cy="812720"/>
      </dsp:txXfrm>
    </dsp:sp>
    <dsp:sp modelId="{6D19736F-1CDD-46BE-AF5C-91AFCD00F416}">
      <dsp:nvSpPr>
        <dsp:cNvPr id="0" name=""/>
        <dsp:cNvSpPr/>
      </dsp:nvSpPr>
      <dsp:spPr>
        <a:xfrm>
          <a:off x="840154" y="4674472"/>
          <a:ext cx="568904" cy="853357"/>
        </a:xfrm>
        <a:prstGeom prst="rect">
          <a:avLst/>
        </a:prstGeom>
        <a:blipFill>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A6147-E1C5-45DC-91A0-AB19FD4AB7AA}">
      <dsp:nvSpPr>
        <dsp:cNvPr id="0" name=""/>
        <dsp:cNvSpPr/>
      </dsp:nvSpPr>
      <dsp:spPr>
        <a:xfrm>
          <a:off x="4194466" y="0"/>
          <a:ext cx="3420380" cy="3420380"/>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omic Sans MS" panose="030F0702030302020204" pitchFamily="66" charset="0"/>
            </a:rPr>
            <a:t>Promover su desarrollo</a:t>
          </a:r>
        </a:p>
      </dsp:txBody>
      <dsp:txXfrm>
        <a:off x="5049561" y="1710190"/>
        <a:ext cx="1710190" cy="1710190"/>
      </dsp:txXfrm>
    </dsp:sp>
    <dsp:sp modelId="{B19E91B3-1700-4B83-A57D-511141E4A10B}">
      <dsp:nvSpPr>
        <dsp:cNvPr id="0" name=""/>
        <dsp:cNvSpPr/>
      </dsp:nvSpPr>
      <dsp:spPr>
        <a:xfrm>
          <a:off x="2450243" y="3420380"/>
          <a:ext cx="3420380" cy="3420380"/>
        </a:xfrm>
        <a:prstGeom prst="triangl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omic Sans MS" panose="030F0702030302020204" pitchFamily="66" charset="0"/>
            </a:rPr>
            <a:t>Obstaculizar su desarrollo</a:t>
          </a:r>
        </a:p>
      </dsp:txBody>
      <dsp:txXfrm>
        <a:off x="3305338" y="5130570"/>
        <a:ext cx="1710190" cy="1710190"/>
      </dsp:txXfrm>
    </dsp:sp>
    <dsp:sp modelId="{E4B3937A-4A5B-4721-83EA-68BED2FEADCC}">
      <dsp:nvSpPr>
        <dsp:cNvPr id="0" name=""/>
        <dsp:cNvSpPr/>
      </dsp:nvSpPr>
      <dsp:spPr>
        <a:xfrm rot="10800000">
          <a:off x="4194466" y="3420380"/>
          <a:ext cx="3420380" cy="3420380"/>
        </a:xfrm>
        <a:prstGeom prst="triangl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Comic Sans MS" panose="030F0702030302020204" pitchFamily="66" charset="0"/>
            </a:rPr>
            <a:t>En relación con la competencia socioemocional, el contexto escolar puede…</a:t>
          </a:r>
        </a:p>
      </dsp:txBody>
      <dsp:txXfrm rot="10800000">
        <a:off x="5049561" y="3420380"/>
        <a:ext cx="1710190" cy="1710190"/>
      </dsp:txXfrm>
    </dsp:sp>
    <dsp:sp modelId="{086A36F3-1355-49FF-81A1-13D6134B7C1C}">
      <dsp:nvSpPr>
        <dsp:cNvPr id="0" name=""/>
        <dsp:cNvSpPr/>
      </dsp:nvSpPr>
      <dsp:spPr>
        <a:xfrm>
          <a:off x="5904656" y="3420380"/>
          <a:ext cx="3420380" cy="3420380"/>
        </a:xfrm>
        <a:prstGeom prst="triangl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omic Sans MS" panose="030F0702030302020204" pitchFamily="66" charset="0"/>
            </a:rPr>
            <a:t>No promover su desarrollo</a:t>
          </a:r>
        </a:p>
      </dsp:txBody>
      <dsp:txXfrm>
        <a:off x="6759751" y="5130570"/>
        <a:ext cx="1710190" cy="171019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3F192-A77F-4769-BF62-B801BCCE32FA}">
      <dsp:nvSpPr>
        <dsp:cNvPr id="0" name=""/>
        <dsp:cNvSpPr/>
      </dsp:nvSpPr>
      <dsp:spPr>
        <a:xfrm>
          <a:off x="3029217" y="-156042"/>
          <a:ext cx="1966451" cy="1932722"/>
        </a:xfrm>
        <a:prstGeom prst="ellipse">
          <a:avLst/>
        </a:prstGeom>
        <a:solidFill>
          <a:schemeClr val="bg1"/>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omic Sans MS" panose="030F0702030302020204" pitchFamily="66" charset="0"/>
            </a:rPr>
            <a:t>Cuidar el vínculo con cada alumno</a:t>
          </a:r>
        </a:p>
      </dsp:txBody>
      <dsp:txXfrm>
        <a:off x="3317197" y="126999"/>
        <a:ext cx="1390491" cy="1366640"/>
      </dsp:txXfrm>
    </dsp:sp>
    <dsp:sp modelId="{F8D62EBC-5D0A-420B-84B2-830B7647622E}">
      <dsp:nvSpPr>
        <dsp:cNvPr id="0" name=""/>
        <dsp:cNvSpPr/>
      </dsp:nvSpPr>
      <dsp:spPr>
        <a:xfrm rot="1800000">
          <a:off x="4906888" y="1099666"/>
          <a:ext cx="159556" cy="5462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latin typeface="Comic Sans MS" panose="030F0702030302020204" pitchFamily="66" charset="0"/>
          </a:endParaRPr>
        </a:p>
      </dsp:txBody>
      <dsp:txXfrm>
        <a:off x="4910094" y="1196947"/>
        <a:ext cx="111689" cy="327745"/>
      </dsp:txXfrm>
    </dsp:sp>
    <dsp:sp modelId="{4450841C-8B7D-4B59-8094-FA0D47264369}">
      <dsp:nvSpPr>
        <dsp:cNvPr id="0" name=""/>
        <dsp:cNvSpPr/>
      </dsp:nvSpPr>
      <dsp:spPr>
        <a:xfrm>
          <a:off x="4877656" y="1058977"/>
          <a:ext cx="2478526" cy="1932722"/>
        </a:xfrm>
        <a:prstGeom prst="ellipse">
          <a:avLst/>
        </a:prstGeom>
        <a:solidFill>
          <a:schemeClr val="lt1">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omic Sans MS" panose="030F0702030302020204" pitchFamily="66" charset="0"/>
            </a:rPr>
            <a:t>Comunicación asertiva</a:t>
          </a:r>
        </a:p>
      </dsp:txBody>
      <dsp:txXfrm>
        <a:off x="5240628" y="1342018"/>
        <a:ext cx="1752582" cy="1366640"/>
      </dsp:txXfrm>
    </dsp:sp>
    <dsp:sp modelId="{9C6953A0-8189-4CC4-8DBD-157281231D15}">
      <dsp:nvSpPr>
        <dsp:cNvPr id="0" name=""/>
        <dsp:cNvSpPr/>
      </dsp:nvSpPr>
      <dsp:spPr>
        <a:xfrm rot="5262446">
          <a:off x="6031689" y="2962585"/>
          <a:ext cx="267373" cy="5462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latin typeface="Comic Sans MS" panose="030F0702030302020204" pitchFamily="66" charset="0"/>
          </a:endParaRPr>
        </a:p>
      </dsp:txBody>
      <dsp:txXfrm>
        <a:off x="6070191" y="3031759"/>
        <a:ext cx="187161" cy="327745"/>
      </dsp:txXfrm>
    </dsp:sp>
    <dsp:sp modelId="{81DABC8B-191A-4535-8767-B605285C205F}">
      <dsp:nvSpPr>
        <dsp:cNvPr id="0" name=""/>
        <dsp:cNvSpPr/>
      </dsp:nvSpPr>
      <dsp:spPr>
        <a:xfrm>
          <a:off x="5097362" y="3494684"/>
          <a:ext cx="2235947" cy="1977927"/>
        </a:xfrm>
        <a:prstGeom prst="ellipse">
          <a:avLst/>
        </a:prstGeom>
        <a:solidFill>
          <a:schemeClr val="lt1">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omic Sans MS" panose="030F0702030302020204" pitchFamily="66" charset="0"/>
            </a:rPr>
            <a:t>Dar oportunidades de éxito</a:t>
          </a:r>
        </a:p>
      </dsp:txBody>
      <dsp:txXfrm>
        <a:off x="5424809" y="3784345"/>
        <a:ext cx="1581053" cy="1398605"/>
      </dsp:txXfrm>
    </dsp:sp>
    <dsp:sp modelId="{BB4A3F88-A46C-4AE9-B53A-1587B5361F56}">
      <dsp:nvSpPr>
        <dsp:cNvPr id="0" name=""/>
        <dsp:cNvSpPr/>
      </dsp:nvSpPr>
      <dsp:spPr>
        <a:xfrm rot="9101254">
          <a:off x="5065221" y="4789835"/>
          <a:ext cx="149562" cy="5462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latin typeface="Comic Sans MS" panose="030F0702030302020204" pitchFamily="66" charset="0"/>
          </a:endParaRPr>
        </a:p>
      </dsp:txBody>
      <dsp:txXfrm rot="10800000">
        <a:off x="5107406" y="4888443"/>
        <a:ext cx="104693" cy="327745"/>
      </dsp:txXfrm>
    </dsp:sp>
    <dsp:sp modelId="{AF3DBEC4-6DBE-43FA-B292-17112B6819C6}">
      <dsp:nvSpPr>
        <dsp:cNvPr id="0" name=""/>
        <dsp:cNvSpPr/>
      </dsp:nvSpPr>
      <dsp:spPr>
        <a:xfrm>
          <a:off x="2808576" y="4704038"/>
          <a:ext cx="2407733" cy="1932722"/>
        </a:xfrm>
        <a:prstGeom prst="ellipse">
          <a:avLst/>
        </a:prstGeom>
        <a:solidFill>
          <a:schemeClr val="lt1">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omic Sans MS" panose="030F0702030302020204" pitchFamily="66" charset="0"/>
            </a:rPr>
            <a:t>Normas claras y consensuadas</a:t>
          </a:r>
        </a:p>
      </dsp:txBody>
      <dsp:txXfrm>
        <a:off x="3161180" y="4987079"/>
        <a:ext cx="1702525" cy="1366640"/>
      </dsp:txXfrm>
    </dsp:sp>
    <dsp:sp modelId="{A2DB9531-419A-4767-9BBC-221AE39EB481}">
      <dsp:nvSpPr>
        <dsp:cNvPr id="0" name=""/>
        <dsp:cNvSpPr/>
      </dsp:nvSpPr>
      <dsp:spPr>
        <a:xfrm rot="12600000">
          <a:off x="2814132" y="4754790"/>
          <a:ext cx="170973" cy="5462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latin typeface="Comic Sans MS" panose="030F0702030302020204" pitchFamily="66" charset="0"/>
          </a:endParaRPr>
        </a:p>
      </dsp:txBody>
      <dsp:txXfrm rot="10800000">
        <a:off x="2861988" y="4876861"/>
        <a:ext cx="119681" cy="327745"/>
      </dsp:txXfrm>
    </dsp:sp>
    <dsp:sp modelId="{EF2D044F-74FF-4026-BDAD-E0D24AA4E463}">
      <dsp:nvSpPr>
        <dsp:cNvPr id="0" name=""/>
        <dsp:cNvSpPr/>
      </dsp:nvSpPr>
      <dsp:spPr>
        <a:xfrm>
          <a:off x="924740" y="3489018"/>
          <a:ext cx="1966451" cy="1932722"/>
        </a:xfrm>
        <a:prstGeom prst="ellipse">
          <a:avLst/>
        </a:prstGeom>
        <a:solidFill>
          <a:schemeClr val="lt1">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omic Sans MS" panose="030F0702030302020204" pitchFamily="66" charset="0"/>
            </a:rPr>
            <a:t>Refuerzo positivo</a:t>
          </a:r>
        </a:p>
      </dsp:txBody>
      <dsp:txXfrm>
        <a:off x="1212720" y="3772059"/>
        <a:ext cx="1390491" cy="1366640"/>
      </dsp:txXfrm>
    </dsp:sp>
    <dsp:sp modelId="{3FDEE908-4967-4167-9C0E-98B764C239E1}">
      <dsp:nvSpPr>
        <dsp:cNvPr id="0" name=""/>
        <dsp:cNvSpPr/>
      </dsp:nvSpPr>
      <dsp:spPr>
        <a:xfrm rot="16251154">
          <a:off x="1799105" y="2984160"/>
          <a:ext cx="253379" cy="5462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latin typeface="Comic Sans MS" panose="030F0702030302020204" pitchFamily="66" charset="0"/>
          </a:endParaRPr>
        </a:p>
      </dsp:txBody>
      <dsp:txXfrm>
        <a:off x="1836546" y="3131411"/>
        <a:ext cx="177365" cy="327745"/>
      </dsp:txXfrm>
    </dsp:sp>
    <dsp:sp modelId="{8377F598-5521-419A-A9A1-9CD1823911C2}">
      <dsp:nvSpPr>
        <dsp:cNvPr id="0" name=""/>
        <dsp:cNvSpPr/>
      </dsp:nvSpPr>
      <dsp:spPr>
        <a:xfrm>
          <a:off x="744584" y="1078446"/>
          <a:ext cx="2398508" cy="1932722"/>
        </a:xfrm>
        <a:prstGeom prst="ellipse">
          <a:avLst/>
        </a:prstGeom>
        <a:solidFill>
          <a:schemeClr val="lt1">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omic Sans MS" panose="030F0702030302020204" pitchFamily="66" charset="0"/>
            </a:rPr>
            <a:t>Metas cooperativas frente competitivas</a:t>
          </a:r>
        </a:p>
      </dsp:txBody>
      <dsp:txXfrm>
        <a:off x="1095837" y="1361487"/>
        <a:ext cx="1696002" cy="1366640"/>
      </dsp:txXfrm>
    </dsp:sp>
    <dsp:sp modelId="{1F777A5C-9396-4836-9156-87E896B7DAB9}">
      <dsp:nvSpPr>
        <dsp:cNvPr id="0" name=""/>
        <dsp:cNvSpPr/>
      </dsp:nvSpPr>
      <dsp:spPr>
        <a:xfrm rot="19750341">
          <a:off x="2954221" y="1120017"/>
          <a:ext cx="163210" cy="5462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latin typeface="Comic Sans MS" panose="030F0702030302020204" pitchFamily="66" charset="0"/>
          </a:endParaRPr>
        </a:p>
      </dsp:txBody>
      <dsp:txXfrm>
        <a:off x="2957680" y="1241811"/>
        <a:ext cx="114247" cy="327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23545-36F7-4266-A7AA-E11FEE8680EE}">
      <dsp:nvSpPr>
        <dsp:cNvPr id="0" name=""/>
        <dsp:cNvSpPr/>
      </dsp:nvSpPr>
      <dsp:spPr>
        <a:xfrm>
          <a:off x="2431522" y="730387"/>
          <a:ext cx="4857686" cy="4857686"/>
        </a:xfrm>
        <a:prstGeom prst="blockArc">
          <a:avLst>
            <a:gd name="adj1" fmla="val 90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8A7B2E-D1DB-4BC3-9381-EDAE42A25EDA}">
      <dsp:nvSpPr>
        <dsp:cNvPr id="0" name=""/>
        <dsp:cNvSpPr/>
      </dsp:nvSpPr>
      <dsp:spPr>
        <a:xfrm>
          <a:off x="2431522" y="730387"/>
          <a:ext cx="4857686" cy="4857686"/>
        </a:xfrm>
        <a:prstGeom prst="blockArc">
          <a:avLst>
            <a:gd name="adj1" fmla="val 1800000"/>
            <a:gd name="adj2" fmla="val 90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D09F2-B0F3-48D9-AF85-E401A80084AC}">
      <dsp:nvSpPr>
        <dsp:cNvPr id="0" name=""/>
        <dsp:cNvSpPr/>
      </dsp:nvSpPr>
      <dsp:spPr>
        <a:xfrm>
          <a:off x="2431522" y="730387"/>
          <a:ext cx="4857686" cy="4857686"/>
        </a:xfrm>
        <a:prstGeom prst="blockArc">
          <a:avLst>
            <a:gd name="adj1" fmla="val 16200000"/>
            <a:gd name="adj2" fmla="val 1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1CCF3D-5D17-49F9-9EFC-E351E7F4B1D1}">
      <dsp:nvSpPr>
        <dsp:cNvPr id="0" name=""/>
        <dsp:cNvSpPr/>
      </dsp:nvSpPr>
      <dsp:spPr>
        <a:xfrm>
          <a:off x="3648099" y="1944213"/>
          <a:ext cx="2424531" cy="24300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omic Sans MS" panose="030F0702030302020204" pitchFamily="66" charset="0"/>
            </a:rPr>
            <a:t>INCLUSIÓN</a:t>
          </a:r>
        </a:p>
      </dsp:txBody>
      <dsp:txXfrm>
        <a:off x="4003163" y="2300083"/>
        <a:ext cx="1714403" cy="1718292"/>
      </dsp:txXfrm>
    </dsp:sp>
    <dsp:sp modelId="{165F1D00-90E2-4522-A9B7-F3FCAD04818C}">
      <dsp:nvSpPr>
        <dsp:cNvPr id="0" name=""/>
        <dsp:cNvSpPr/>
      </dsp:nvSpPr>
      <dsp:spPr>
        <a:xfrm>
          <a:off x="3984292" y="1359"/>
          <a:ext cx="1752146" cy="1570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Comic Sans MS" panose="030F0702030302020204" pitchFamily="66" charset="0"/>
            </a:rPr>
            <a:t>APRENDIZAJE</a:t>
          </a:r>
        </a:p>
      </dsp:txBody>
      <dsp:txXfrm>
        <a:off x="4240888" y="231391"/>
        <a:ext cx="1238954" cy="1110693"/>
      </dsp:txXfrm>
    </dsp:sp>
    <dsp:sp modelId="{4764925D-FAD2-409F-9545-6279AA6196F1}">
      <dsp:nvSpPr>
        <dsp:cNvPr id="0" name=""/>
        <dsp:cNvSpPr/>
      </dsp:nvSpPr>
      <dsp:spPr>
        <a:xfrm>
          <a:off x="5964077" y="3434363"/>
          <a:ext cx="1901852" cy="18222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Comic Sans MS" panose="030F0702030302020204" pitchFamily="66" charset="0"/>
            </a:rPr>
            <a:t>PARTICIPACIÓN</a:t>
          </a:r>
        </a:p>
      </dsp:txBody>
      <dsp:txXfrm>
        <a:off x="6242597" y="3701222"/>
        <a:ext cx="1344812" cy="1288506"/>
      </dsp:txXfrm>
    </dsp:sp>
    <dsp:sp modelId="{1AFA814B-9B7F-49D3-80F6-79260ED084CC}">
      <dsp:nvSpPr>
        <dsp:cNvPr id="0" name=""/>
        <dsp:cNvSpPr/>
      </dsp:nvSpPr>
      <dsp:spPr>
        <a:xfrm>
          <a:off x="1951114" y="3506375"/>
          <a:ext cx="1709225" cy="16782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Comic Sans MS" panose="030F0702030302020204" pitchFamily="66" charset="0"/>
            </a:rPr>
            <a:t>BIENESTAR EMOCIONAL</a:t>
          </a:r>
        </a:p>
      </dsp:txBody>
      <dsp:txXfrm>
        <a:off x="2201424" y="3752142"/>
        <a:ext cx="1208605" cy="118666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5F062-2C00-45F3-A04A-7CD1B128D3E6}">
      <dsp:nvSpPr>
        <dsp:cNvPr id="0" name=""/>
        <dsp:cNvSpPr/>
      </dsp:nvSpPr>
      <dsp:spPr>
        <a:xfrm>
          <a:off x="2381" y="159014"/>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Vínculo</a:t>
          </a:r>
        </a:p>
      </dsp:txBody>
      <dsp:txXfrm>
        <a:off x="2381" y="159014"/>
        <a:ext cx="1889124" cy="1133475"/>
      </dsp:txXfrm>
    </dsp:sp>
    <dsp:sp modelId="{F88043A7-39F9-4E47-96E4-4B140BC060AF}">
      <dsp:nvSpPr>
        <dsp:cNvPr id="0" name=""/>
        <dsp:cNvSpPr/>
      </dsp:nvSpPr>
      <dsp:spPr>
        <a:xfrm>
          <a:off x="2139831" y="189051"/>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latin typeface="Comic Sans MS" panose="030F0702030302020204" pitchFamily="66" charset="0"/>
            </a:rPr>
            <a:t>Expectativas</a:t>
          </a:r>
        </a:p>
      </dsp:txBody>
      <dsp:txXfrm>
        <a:off x="2139831" y="189051"/>
        <a:ext cx="1889124" cy="1133475"/>
      </dsp:txXfrm>
    </dsp:sp>
    <dsp:sp modelId="{ECAA3E11-C20C-4341-ACDA-475F98CEBC21}">
      <dsp:nvSpPr>
        <dsp:cNvPr id="0" name=""/>
        <dsp:cNvSpPr/>
      </dsp:nvSpPr>
      <dsp:spPr>
        <a:xfrm>
          <a:off x="4158456" y="159014"/>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Atribuciones</a:t>
          </a:r>
        </a:p>
      </dsp:txBody>
      <dsp:txXfrm>
        <a:off x="4158456" y="159014"/>
        <a:ext cx="1889124" cy="1133475"/>
      </dsp:txXfrm>
    </dsp:sp>
    <dsp:sp modelId="{CB8A9F0F-F325-43CE-91A5-E53124FDDEC8}">
      <dsp:nvSpPr>
        <dsp:cNvPr id="0" name=""/>
        <dsp:cNvSpPr/>
      </dsp:nvSpPr>
      <dsp:spPr>
        <a:xfrm>
          <a:off x="6236493" y="159014"/>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Éxito</a:t>
          </a:r>
        </a:p>
      </dsp:txBody>
      <dsp:txXfrm>
        <a:off x="6236493" y="159014"/>
        <a:ext cx="1889124" cy="1133475"/>
      </dsp:txXfrm>
    </dsp:sp>
    <dsp:sp modelId="{41F89DA2-69C3-4EB7-A47F-034653BE6EC0}">
      <dsp:nvSpPr>
        <dsp:cNvPr id="0" name=""/>
        <dsp:cNvSpPr/>
      </dsp:nvSpPr>
      <dsp:spPr>
        <a:xfrm>
          <a:off x="2381" y="1481402"/>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Multinivel</a:t>
          </a:r>
        </a:p>
      </dsp:txBody>
      <dsp:txXfrm>
        <a:off x="2381" y="1481402"/>
        <a:ext cx="1889124" cy="1133475"/>
      </dsp:txXfrm>
    </dsp:sp>
    <dsp:sp modelId="{B4F0ADB7-2560-46EB-B509-8998510335B4}">
      <dsp:nvSpPr>
        <dsp:cNvPr id="0" name=""/>
        <dsp:cNvSpPr/>
      </dsp:nvSpPr>
      <dsp:spPr>
        <a:xfrm>
          <a:off x="2080418" y="1481402"/>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Estrategias de aprendizaje</a:t>
          </a:r>
        </a:p>
      </dsp:txBody>
      <dsp:txXfrm>
        <a:off x="2080418" y="1481402"/>
        <a:ext cx="1889124" cy="1133475"/>
      </dsp:txXfrm>
    </dsp:sp>
    <dsp:sp modelId="{A8442DF6-2BEC-46C1-A74C-0896AE06355A}">
      <dsp:nvSpPr>
        <dsp:cNvPr id="0" name=""/>
        <dsp:cNvSpPr/>
      </dsp:nvSpPr>
      <dsp:spPr>
        <a:xfrm>
          <a:off x="4158456" y="1481402"/>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latin typeface="Comic Sans MS" panose="030F0702030302020204" pitchFamily="66" charset="0"/>
            </a:rPr>
            <a:t>Supervisión</a:t>
          </a:r>
        </a:p>
      </dsp:txBody>
      <dsp:txXfrm>
        <a:off x="4158456" y="1481402"/>
        <a:ext cx="1889124" cy="1133475"/>
      </dsp:txXfrm>
    </dsp:sp>
    <dsp:sp modelId="{85E016F0-ACB1-4BFC-A604-07E0FAE1D777}">
      <dsp:nvSpPr>
        <dsp:cNvPr id="0" name=""/>
        <dsp:cNvSpPr/>
      </dsp:nvSpPr>
      <dsp:spPr>
        <a:xfrm>
          <a:off x="6236493" y="1481402"/>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Vivencia de los errores</a:t>
          </a:r>
        </a:p>
      </dsp:txBody>
      <dsp:txXfrm>
        <a:off x="6236493" y="1481402"/>
        <a:ext cx="1889124" cy="1133475"/>
      </dsp:txXfrm>
    </dsp:sp>
    <dsp:sp modelId="{635F1CAF-335D-4418-928D-B821BF0F06CA}">
      <dsp:nvSpPr>
        <dsp:cNvPr id="0" name=""/>
        <dsp:cNvSpPr/>
      </dsp:nvSpPr>
      <dsp:spPr>
        <a:xfrm>
          <a:off x="2381" y="2803789"/>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latin typeface="Comic Sans MS" panose="030F0702030302020204" pitchFamily="66" charset="0"/>
            </a:rPr>
            <a:t>Adaptar evaluación</a:t>
          </a:r>
        </a:p>
      </dsp:txBody>
      <dsp:txXfrm>
        <a:off x="2381" y="2803789"/>
        <a:ext cx="1889124" cy="1133475"/>
      </dsp:txXfrm>
    </dsp:sp>
    <dsp:sp modelId="{9F72DA9F-8B9B-484A-84AB-EC523F6B787F}">
      <dsp:nvSpPr>
        <dsp:cNvPr id="0" name=""/>
        <dsp:cNvSpPr/>
      </dsp:nvSpPr>
      <dsp:spPr>
        <a:xfrm>
          <a:off x="2080418" y="2803789"/>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Metacognición y funciones ejecutivas</a:t>
          </a:r>
        </a:p>
      </dsp:txBody>
      <dsp:txXfrm>
        <a:off x="2080418" y="2803789"/>
        <a:ext cx="1889124" cy="1133475"/>
      </dsp:txXfrm>
    </dsp:sp>
    <dsp:sp modelId="{4D105335-D0B0-4D86-A108-77379C3B6BF1}">
      <dsp:nvSpPr>
        <dsp:cNvPr id="0" name=""/>
        <dsp:cNvSpPr/>
      </dsp:nvSpPr>
      <dsp:spPr>
        <a:xfrm>
          <a:off x="4158456" y="2803789"/>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Refuerzos</a:t>
          </a:r>
        </a:p>
      </dsp:txBody>
      <dsp:txXfrm>
        <a:off x="4158456" y="2803789"/>
        <a:ext cx="1889124" cy="1133475"/>
      </dsp:txXfrm>
    </dsp:sp>
    <dsp:sp modelId="{8E9A3FD3-AF1F-4DC4-9BD6-11E0FCB144B3}">
      <dsp:nvSpPr>
        <dsp:cNvPr id="0" name=""/>
        <dsp:cNvSpPr/>
      </dsp:nvSpPr>
      <dsp:spPr>
        <a:xfrm>
          <a:off x="6236493" y="2803789"/>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latin typeface="Comic Sans MS" panose="030F0702030302020204" pitchFamily="66" charset="0"/>
            </a:rPr>
            <a:t>Fortalezas</a:t>
          </a:r>
        </a:p>
      </dsp:txBody>
      <dsp:txXfrm>
        <a:off x="6236493" y="2803789"/>
        <a:ext cx="1889124" cy="1133475"/>
      </dsp:txXfrm>
    </dsp:sp>
    <dsp:sp modelId="{E48B7856-0A1E-41F0-9A6A-1242CF9B3D3E}">
      <dsp:nvSpPr>
        <dsp:cNvPr id="0" name=""/>
        <dsp:cNvSpPr/>
      </dsp:nvSpPr>
      <dsp:spPr>
        <a:xfrm>
          <a:off x="1041400" y="4126177"/>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Autogestión emocional</a:t>
          </a:r>
        </a:p>
      </dsp:txBody>
      <dsp:txXfrm>
        <a:off x="1041400" y="4126177"/>
        <a:ext cx="1889124" cy="1133475"/>
      </dsp:txXfrm>
    </dsp:sp>
    <dsp:sp modelId="{CBDC6DE7-D8F4-468A-8E19-ED0341C6CB35}">
      <dsp:nvSpPr>
        <dsp:cNvPr id="0" name=""/>
        <dsp:cNvSpPr/>
      </dsp:nvSpPr>
      <dsp:spPr>
        <a:xfrm>
          <a:off x="3119437" y="4126177"/>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Integración en el grupo</a:t>
          </a:r>
        </a:p>
      </dsp:txBody>
      <dsp:txXfrm>
        <a:off x="3119437" y="4126177"/>
        <a:ext cx="1889124" cy="1133475"/>
      </dsp:txXfrm>
    </dsp:sp>
    <dsp:sp modelId="{ECADB607-440A-4C5C-AA61-5D9229508D7D}">
      <dsp:nvSpPr>
        <dsp:cNvPr id="0" name=""/>
        <dsp:cNvSpPr/>
      </dsp:nvSpPr>
      <dsp:spPr>
        <a:xfrm>
          <a:off x="5197474" y="4126177"/>
          <a:ext cx="1889124" cy="1133475"/>
        </a:xfrm>
        <a:prstGeom prst="rect">
          <a:avLst/>
        </a:prstGeom>
        <a:solidFill>
          <a:schemeClr val="lt1">
            <a:hueOff val="0"/>
            <a:satOff val="0"/>
            <a:lumOff val="0"/>
            <a:alphaOff val="0"/>
          </a:schemeClr>
        </a:solidFill>
        <a:ln w="41275" cap="flat" cmpd="sng" algn="ctr">
          <a:solidFill>
            <a:schemeClr val="accent2">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omic Sans MS" panose="030F0702030302020204" pitchFamily="66" charset="0"/>
            </a:rPr>
            <a:t>Flexibilizar las normas</a:t>
          </a:r>
        </a:p>
      </dsp:txBody>
      <dsp:txXfrm>
        <a:off x="5197474" y="4126177"/>
        <a:ext cx="1889124" cy="113347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0BD7B-F811-40D0-B771-8E0278EC66C7}">
      <dsp:nvSpPr>
        <dsp:cNvPr id="0" name=""/>
        <dsp:cNvSpPr/>
      </dsp:nvSpPr>
      <dsp:spPr>
        <a:xfrm>
          <a:off x="1060328" y="309736"/>
          <a:ext cx="2145189" cy="12871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omic Sans MS" panose="030F0702030302020204" pitchFamily="66" charset="0"/>
              <a:hlinkClick xmlns:r="http://schemas.openxmlformats.org/officeDocument/2006/relationships" r:id="rId1"/>
            </a:rPr>
            <a:t>Comprensión lectora (Anexo 37)</a:t>
          </a:r>
          <a:endParaRPr lang="es-ES" sz="1800" b="1" kern="1200" dirty="0">
            <a:latin typeface="Comic Sans MS" panose="030F0702030302020204" pitchFamily="66" charset="0"/>
          </a:endParaRPr>
        </a:p>
      </dsp:txBody>
      <dsp:txXfrm>
        <a:off x="1060328" y="309736"/>
        <a:ext cx="2145189" cy="1287113"/>
      </dsp:txXfrm>
    </dsp:sp>
    <dsp:sp modelId="{103836F2-12FA-4C26-9CD9-1BF6373BCF62}">
      <dsp:nvSpPr>
        <dsp:cNvPr id="0" name=""/>
        <dsp:cNvSpPr/>
      </dsp:nvSpPr>
      <dsp:spPr>
        <a:xfrm>
          <a:off x="3420036" y="309736"/>
          <a:ext cx="2145189" cy="1287113"/>
        </a:xfrm>
        <a:prstGeom prst="rect">
          <a:avLst/>
        </a:prstGeom>
        <a:solidFill>
          <a:schemeClr val="accent4">
            <a:hueOff val="1225111"/>
            <a:satOff val="-5097"/>
            <a:lumOff val="12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2"/>
            </a:rPr>
            <a:t>Composición de textos (Anexo 38)</a:t>
          </a:r>
          <a:endParaRPr lang="es-ES" sz="1800" b="1" kern="1200" dirty="0">
            <a:latin typeface="Comic Sans MS" panose="030F0702030302020204" pitchFamily="66" charset="0"/>
          </a:endParaRPr>
        </a:p>
      </dsp:txBody>
      <dsp:txXfrm>
        <a:off x="3420036" y="309736"/>
        <a:ext cx="2145189" cy="1287113"/>
      </dsp:txXfrm>
    </dsp:sp>
    <dsp:sp modelId="{26F3B224-56C6-4F3F-93E2-4FEBF2825041}">
      <dsp:nvSpPr>
        <dsp:cNvPr id="0" name=""/>
        <dsp:cNvSpPr/>
      </dsp:nvSpPr>
      <dsp:spPr>
        <a:xfrm>
          <a:off x="5779744" y="309736"/>
          <a:ext cx="2145189" cy="1287113"/>
        </a:xfrm>
        <a:prstGeom prst="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3"/>
            </a:rPr>
            <a:t>Resolución de problemas (Anexo 39)</a:t>
          </a:r>
          <a:endParaRPr lang="es-ES" sz="1800" b="1" kern="1200" dirty="0">
            <a:latin typeface="Comic Sans MS" panose="030F0702030302020204" pitchFamily="66" charset="0"/>
          </a:endParaRPr>
        </a:p>
      </dsp:txBody>
      <dsp:txXfrm>
        <a:off x="5779744" y="309736"/>
        <a:ext cx="2145189" cy="1287113"/>
      </dsp:txXfrm>
    </dsp:sp>
    <dsp:sp modelId="{0CD6D42C-8713-41C9-B327-0DADD003368A}">
      <dsp:nvSpPr>
        <dsp:cNvPr id="0" name=""/>
        <dsp:cNvSpPr/>
      </dsp:nvSpPr>
      <dsp:spPr>
        <a:xfrm>
          <a:off x="8139452" y="309736"/>
          <a:ext cx="2392164" cy="1287113"/>
        </a:xfrm>
        <a:prstGeom prst="rect">
          <a:avLst/>
        </a:prstGeom>
        <a:solidFill>
          <a:schemeClr val="accent4">
            <a:hueOff val="3675334"/>
            <a:satOff val="-15291"/>
            <a:lumOff val="36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4"/>
            </a:rPr>
            <a:t>Elaboración de mapas conceptuales (Anexo 40)</a:t>
          </a:r>
          <a:endParaRPr lang="es-ES" sz="1800" b="1" kern="1200" dirty="0">
            <a:latin typeface="Comic Sans MS" panose="030F0702030302020204" pitchFamily="66" charset="0"/>
          </a:endParaRPr>
        </a:p>
      </dsp:txBody>
      <dsp:txXfrm>
        <a:off x="8139452" y="309736"/>
        <a:ext cx="2392164" cy="1287113"/>
      </dsp:txXfrm>
    </dsp:sp>
    <dsp:sp modelId="{E068FDA0-3B99-4ECD-8C31-A3B49FEC3483}">
      <dsp:nvSpPr>
        <dsp:cNvPr id="0" name=""/>
        <dsp:cNvSpPr/>
      </dsp:nvSpPr>
      <dsp:spPr>
        <a:xfrm>
          <a:off x="3962" y="1811368"/>
          <a:ext cx="2145189" cy="1287113"/>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5"/>
            </a:rPr>
            <a:t>Uso de la agenda (Anexo 41)</a:t>
          </a:r>
          <a:endParaRPr lang="es-ES" sz="1800" b="1" kern="1200" dirty="0">
            <a:latin typeface="Comic Sans MS" panose="030F0702030302020204" pitchFamily="66" charset="0"/>
          </a:endParaRPr>
        </a:p>
      </dsp:txBody>
      <dsp:txXfrm>
        <a:off x="3962" y="1811368"/>
        <a:ext cx="2145189" cy="1287113"/>
      </dsp:txXfrm>
    </dsp:sp>
    <dsp:sp modelId="{FA65A10D-1500-464A-A1DC-7F172B73F49C}">
      <dsp:nvSpPr>
        <dsp:cNvPr id="0" name=""/>
        <dsp:cNvSpPr/>
      </dsp:nvSpPr>
      <dsp:spPr>
        <a:xfrm>
          <a:off x="2363670" y="1811368"/>
          <a:ext cx="2145189" cy="1287113"/>
        </a:xfrm>
        <a:prstGeom prst="rect">
          <a:avLst/>
        </a:prstGeom>
        <a:solidFill>
          <a:schemeClr val="accent4">
            <a:hueOff val="6125556"/>
            <a:satOff val="-25486"/>
            <a:lumOff val="6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6"/>
            </a:rPr>
            <a:t>Planificación de tareas y exámenes (Anexo 42)</a:t>
          </a:r>
          <a:endParaRPr lang="es-ES" sz="1800" b="1" kern="1200" dirty="0">
            <a:latin typeface="Comic Sans MS" panose="030F0702030302020204" pitchFamily="66" charset="0"/>
          </a:endParaRPr>
        </a:p>
      </dsp:txBody>
      <dsp:txXfrm>
        <a:off x="2363670" y="1811368"/>
        <a:ext cx="2145189" cy="1287113"/>
      </dsp:txXfrm>
    </dsp:sp>
    <dsp:sp modelId="{5415CFFC-CBC1-466A-BA11-E918809AB2A9}">
      <dsp:nvSpPr>
        <dsp:cNvPr id="0" name=""/>
        <dsp:cNvSpPr/>
      </dsp:nvSpPr>
      <dsp:spPr>
        <a:xfrm>
          <a:off x="4723378" y="1811368"/>
          <a:ext cx="2145189" cy="1287113"/>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7"/>
            </a:rPr>
            <a:t>Realización de exámenes (Anexo 43)</a:t>
          </a:r>
          <a:endParaRPr lang="es-ES" sz="1800" b="1" kern="1200" dirty="0">
            <a:latin typeface="Comic Sans MS" panose="030F0702030302020204" pitchFamily="66" charset="0"/>
          </a:endParaRPr>
        </a:p>
      </dsp:txBody>
      <dsp:txXfrm>
        <a:off x="4723378" y="1811368"/>
        <a:ext cx="2145189" cy="1287113"/>
      </dsp:txXfrm>
    </dsp:sp>
    <dsp:sp modelId="{58E7AED6-3873-457A-A63D-85628CD75D49}">
      <dsp:nvSpPr>
        <dsp:cNvPr id="0" name=""/>
        <dsp:cNvSpPr/>
      </dsp:nvSpPr>
      <dsp:spPr>
        <a:xfrm>
          <a:off x="7083086" y="1811368"/>
          <a:ext cx="2145189" cy="1287113"/>
        </a:xfrm>
        <a:prstGeom prst="rect">
          <a:avLst/>
        </a:prstGeom>
        <a:solidFill>
          <a:schemeClr val="accent4">
            <a:hueOff val="8575779"/>
            <a:satOff val="-35680"/>
            <a:lumOff val="8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8"/>
            </a:rPr>
            <a:t>Regulación emocional (Anexo 44)</a:t>
          </a:r>
          <a:endParaRPr lang="es-ES" sz="1800" b="1" kern="1200" dirty="0">
            <a:latin typeface="Comic Sans MS" panose="030F0702030302020204" pitchFamily="66" charset="0"/>
          </a:endParaRPr>
        </a:p>
      </dsp:txBody>
      <dsp:txXfrm>
        <a:off x="7083086" y="1811368"/>
        <a:ext cx="2145189" cy="1287113"/>
      </dsp:txXfrm>
    </dsp:sp>
    <dsp:sp modelId="{959F7627-7F81-4163-B0D1-028D5C887155}">
      <dsp:nvSpPr>
        <dsp:cNvPr id="0" name=""/>
        <dsp:cNvSpPr/>
      </dsp:nvSpPr>
      <dsp:spPr>
        <a:xfrm>
          <a:off x="9442794" y="1811368"/>
          <a:ext cx="2145189" cy="1287113"/>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mic Sans MS" panose="030F0702030302020204" pitchFamily="66" charset="0"/>
              <a:hlinkClick xmlns:r="http://schemas.openxmlformats.org/officeDocument/2006/relationships" r:id="rId9"/>
            </a:rPr>
            <a:t>Detener pensamientos negativos (Anexo 45)</a:t>
          </a:r>
          <a:endParaRPr lang="es-ES" sz="1800" b="1" kern="1200" dirty="0">
            <a:latin typeface="Comic Sans MS" panose="030F0702030302020204" pitchFamily="66" charset="0"/>
          </a:endParaRPr>
        </a:p>
      </dsp:txBody>
      <dsp:txXfrm>
        <a:off x="9442794" y="1811368"/>
        <a:ext cx="2145189" cy="12871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E72C1-68E6-453D-A952-F2D99FFB3D66}">
      <dsp:nvSpPr>
        <dsp:cNvPr id="0" name=""/>
        <dsp:cNvSpPr/>
      </dsp:nvSpPr>
      <dsp:spPr>
        <a:xfrm>
          <a:off x="410087" y="0"/>
          <a:ext cx="1998144" cy="1198886"/>
        </a:xfrm>
        <a:prstGeom prst="rect">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latin typeface="Comic Sans MS" panose="030F0702030302020204" pitchFamily="66" charset="0"/>
            </a:rPr>
            <a:t>Valencia</a:t>
          </a:r>
        </a:p>
      </dsp:txBody>
      <dsp:txXfrm>
        <a:off x="410087" y="0"/>
        <a:ext cx="1998144" cy="1198886"/>
      </dsp:txXfrm>
    </dsp:sp>
    <dsp:sp modelId="{83AA5BD2-147B-4A0B-B959-1125A0116591}">
      <dsp:nvSpPr>
        <dsp:cNvPr id="0" name=""/>
        <dsp:cNvSpPr/>
      </dsp:nvSpPr>
      <dsp:spPr>
        <a:xfrm>
          <a:off x="410087" y="1398926"/>
          <a:ext cx="1998144" cy="1198886"/>
        </a:xfrm>
        <a:prstGeom prst="rect">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err="1">
              <a:latin typeface="Comic Sans MS" panose="030F0702030302020204" pitchFamily="66" charset="0"/>
            </a:rPr>
            <a:t>Arousal</a:t>
          </a:r>
          <a:r>
            <a:rPr lang="es-ES" sz="2800" kern="1200" dirty="0">
              <a:latin typeface="Comic Sans MS" panose="030F0702030302020204" pitchFamily="66" charset="0"/>
            </a:rPr>
            <a:t>/</a:t>
          </a:r>
        </a:p>
        <a:p>
          <a:pPr marL="0" lvl="0" indent="0" algn="ctr" defTabSz="1244600">
            <a:lnSpc>
              <a:spcPct val="90000"/>
            </a:lnSpc>
            <a:spcBef>
              <a:spcPct val="0"/>
            </a:spcBef>
            <a:spcAft>
              <a:spcPct val="35000"/>
            </a:spcAft>
            <a:buNone/>
          </a:pPr>
          <a:r>
            <a:rPr lang="es-ES" sz="2800" kern="1200" dirty="0">
              <a:latin typeface="Comic Sans MS" panose="030F0702030302020204" pitchFamily="66" charset="0"/>
            </a:rPr>
            <a:t>activación</a:t>
          </a:r>
        </a:p>
      </dsp:txBody>
      <dsp:txXfrm>
        <a:off x="410087" y="1398926"/>
        <a:ext cx="1998144" cy="1198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1EA25-0680-4A0A-AE3F-D73A4574002E}">
      <dsp:nvSpPr>
        <dsp:cNvPr id="0" name=""/>
        <dsp:cNvSpPr/>
      </dsp:nvSpPr>
      <dsp:spPr>
        <a:xfrm>
          <a:off x="0" y="130290"/>
          <a:ext cx="2961143" cy="2856633"/>
        </a:xfrm>
        <a:prstGeom prst="ellipse">
          <a:avLst/>
        </a:prstGeom>
        <a:solidFill>
          <a:srgbClr val="FFC00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182F31F-5715-49FD-89EB-2C0B8C295870}">
      <dsp:nvSpPr>
        <dsp:cNvPr id="0" name=""/>
        <dsp:cNvSpPr/>
      </dsp:nvSpPr>
      <dsp:spPr>
        <a:xfrm>
          <a:off x="1483016" y="1054990"/>
          <a:ext cx="5405192" cy="101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5880" rIns="0" bIns="55880" numCol="1" spcCol="1270" anchor="ctr" anchorCtr="0">
          <a:noAutofit/>
        </a:bodyPr>
        <a:lstStyle/>
        <a:p>
          <a:pPr marL="0" lvl="0" indent="0" algn="l" defTabSz="1955800">
            <a:lnSpc>
              <a:spcPct val="90000"/>
            </a:lnSpc>
            <a:spcBef>
              <a:spcPct val="0"/>
            </a:spcBef>
            <a:spcAft>
              <a:spcPct val="35000"/>
            </a:spcAft>
            <a:buNone/>
          </a:pPr>
          <a:r>
            <a:rPr lang="es-ES" sz="4400" kern="1200" dirty="0">
              <a:solidFill>
                <a:srgbClr val="C00000"/>
              </a:solidFill>
              <a:latin typeface="Comic Sans MS" panose="030F0702030302020204" pitchFamily="66" charset="0"/>
            </a:rPr>
            <a:t>Individuo</a:t>
          </a:r>
        </a:p>
      </dsp:txBody>
      <dsp:txXfrm>
        <a:off x="1483016" y="1054990"/>
        <a:ext cx="5405192" cy="1013087"/>
      </dsp:txXfrm>
    </dsp:sp>
    <dsp:sp modelId="{A94479E3-F3DE-4B54-943E-9D188CE409EC}">
      <dsp:nvSpPr>
        <dsp:cNvPr id="0" name=""/>
        <dsp:cNvSpPr/>
      </dsp:nvSpPr>
      <dsp:spPr>
        <a:xfrm>
          <a:off x="0" y="2284306"/>
          <a:ext cx="2830738" cy="2852905"/>
        </a:xfrm>
        <a:prstGeom prst="ellipse">
          <a:avLst/>
        </a:prstGeom>
        <a:solidFill>
          <a:srgbClr val="92D050">
            <a:alpha val="50000"/>
          </a:srgbClr>
        </a:solidFill>
        <a:ln w="1905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3A688BB-1BB9-4302-A4D6-C20928961528}">
      <dsp:nvSpPr>
        <dsp:cNvPr id="0" name=""/>
        <dsp:cNvSpPr/>
      </dsp:nvSpPr>
      <dsp:spPr>
        <a:xfrm>
          <a:off x="1450414" y="3909759"/>
          <a:ext cx="5405192" cy="101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5880" rIns="0" bIns="55880" numCol="1" spcCol="1270" anchor="ctr" anchorCtr="0">
          <a:noAutofit/>
        </a:bodyPr>
        <a:lstStyle/>
        <a:p>
          <a:pPr marL="0" lvl="0" indent="0" algn="l" defTabSz="1955800">
            <a:lnSpc>
              <a:spcPct val="90000"/>
            </a:lnSpc>
            <a:spcBef>
              <a:spcPct val="0"/>
            </a:spcBef>
            <a:spcAft>
              <a:spcPct val="35000"/>
            </a:spcAft>
            <a:buNone/>
          </a:pPr>
          <a:r>
            <a:rPr lang="es-ES" sz="4400" kern="1200" dirty="0">
              <a:solidFill>
                <a:srgbClr val="C00000"/>
              </a:solidFill>
              <a:latin typeface="Comic Sans MS" panose="030F0702030302020204" pitchFamily="66" charset="0"/>
            </a:rPr>
            <a:t>Contexto</a:t>
          </a:r>
        </a:p>
      </dsp:txBody>
      <dsp:txXfrm>
        <a:off x="1450414" y="3909759"/>
        <a:ext cx="5405192" cy="10130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CBDB6-43D1-45DB-96CC-3CFBA503E05D}">
      <dsp:nvSpPr>
        <dsp:cNvPr id="0" name=""/>
        <dsp:cNvSpPr/>
      </dsp:nvSpPr>
      <dsp:spPr>
        <a:xfrm>
          <a:off x="2277467" y="4096154"/>
          <a:ext cx="1211321" cy="1101377"/>
        </a:xfrm>
        <a:prstGeom prst="gear9">
          <a:avLst/>
        </a:prstGeom>
        <a:solidFill>
          <a:srgbClr val="FF7C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ES" sz="2100" kern="1200">
              <a:latin typeface="Comic Sans MS" panose="030F0702030302020204" pitchFamily="66" charset="0"/>
            </a:rPr>
            <a:t>Éxito</a:t>
          </a:r>
          <a:endParaRPr lang="es-ES" sz="2100" kern="1200" dirty="0">
            <a:latin typeface="Comic Sans MS" panose="030F0702030302020204" pitchFamily="66" charset="0"/>
          </a:endParaRPr>
        </a:p>
      </dsp:txBody>
      <dsp:txXfrm>
        <a:off x="2512779" y="4354146"/>
        <a:ext cx="740697" cy="566131"/>
      </dsp:txXfrm>
    </dsp:sp>
    <dsp:sp modelId="{BF42D3DF-FC4C-43CD-8436-AEDEAEA9776D}">
      <dsp:nvSpPr>
        <dsp:cNvPr id="0" name=""/>
        <dsp:cNvSpPr/>
      </dsp:nvSpPr>
      <dsp:spPr>
        <a:xfrm>
          <a:off x="731465" y="1080708"/>
          <a:ext cx="3516130" cy="3516130"/>
        </a:xfrm>
        <a:prstGeom prst="circularArrow">
          <a:avLst>
            <a:gd name="adj1" fmla="val 4878"/>
            <a:gd name="adj2" fmla="val 312630"/>
            <a:gd name="adj3" fmla="val 3211155"/>
            <a:gd name="adj4" fmla="val 15130599"/>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8622A-4FC1-4820-BF61-7F25A504AC60}">
      <dsp:nvSpPr>
        <dsp:cNvPr id="0" name=""/>
        <dsp:cNvSpPr/>
      </dsp:nvSpPr>
      <dsp:spPr>
        <a:xfrm>
          <a:off x="5077350" y="1492345"/>
          <a:ext cx="4207222" cy="365089"/>
        </a:xfrm>
        <a:custGeom>
          <a:avLst/>
          <a:gdLst/>
          <a:ahLst/>
          <a:cxnLst/>
          <a:rect l="0" t="0" r="0" b="0"/>
          <a:pathLst>
            <a:path>
              <a:moveTo>
                <a:pt x="0" y="0"/>
              </a:moveTo>
              <a:lnTo>
                <a:pt x="0" y="182544"/>
              </a:lnTo>
              <a:lnTo>
                <a:pt x="4207222" y="182544"/>
              </a:lnTo>
              <a:lnTo>
                <a:pt x="4207222" y="36508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C329B906-85D7-469B-A22E-756847EF25C1}">
      <dsp:nvSpPr>
        <dsp:cNvPr id="0" name=""/>
        <dsp:cNvSpPr/>
      </dsp:nvSpPr>
      <dsp:spPr>
        <a:xfrm>
          <a:off x="5077350" y="1492345"/>
          <a:ext cx="2103611" cy="365089"/>
        </a:xfrm>
        <a:custGeom>
          <a:avLst/>
          <a:gdLst/>
          <a:ahLst/>
          <a:cxnLst/>
          <a:rect l="0" t="0" r="0" b="0"/>
          <a:pathLst>
            <a:path>
              <a:moveTo>
                <a:pt x="0" y="0"/>
              </a:moveTo>
              <a:lnTo>
                <a:pt x="0" y="182544"/>
              </a:lnTo>
              <a:lnTo>
                <a:pt x="2103611" y="182544"/>
              </a:lnTo>
              <a:lnTo>
                <a:pt x="2103611" y="36508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A97EE5C8-2726-CF44-A810-B968E013F205}">
      <dsp:nvSpPr>
        <dsp:cNvPr id="0" name=""/>
        <dsp:cNvSpPr/>
      </dsp:nvSpPr>
      <dsp:spPr>
        <a:xfrm>
          <a:off x="5031630" y="1492345"/>
          <a:ext cx="91440" cy="365089"/>
        </a:xfrm>
        <a:custGeom>
          <a:avLst/>
          <a:gdLst/>
          <a:ahLst/>
          <a:cxnLst/>
          <a:rect l="0" t="0" r="0" b="0"/>
          <a:pathLst>
            <a:path>
              <a:moveTo>
                <a:pt x="45720" y="0"/>
              </a:moveTo>
              <a:lnTo>
                <a:pt x="45720" y="36508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53B91C59-60EA-44FC-B33E-B6E3ECE2D8F0}">
      <dsp:nvSpPr>
        <dsp:cNvPr id="0" name=""/>
        <dsp:cNvSpPr/>
      </dsp:nvSpPr>
      <dsp:spPr>
        <a:xfrm>
          <a:off x="2973739" y="1492345"/>
          <a:ext cx="2103611" cy="365089"/>
        </a:xfrm>
        <a:custGeom>
          <a:avLst/>
          <a:gdLst/>
          <a:ahLst/>
          <a:cxnLst/>
          <a:rect l="0" t="0" r="0" b="0"/>
          <a:pathLst>
            <a:path>
              <a:moveTo>
                <a:pt x="2103611" y="0"/>
              </a:moveTo>
              <a:lnTo>
                <a:pt x="2103611" y="182544"/>
              </a:lnTo>
              <a:lnTo>
                <a:pt x="0" y="182544"/>
              </a:lnTo>
              <a:lnTo>
                <a:pt x="0" y="36508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D56A2517-4923-4DF4-82C5-B79019325F93}">
      <dsp:nvSpPr>
        <dsp:cNvPr id="0" name=""/>
        <dsp:cNvSpPr/>
      </dsp:nvSpPr>
      <dsp:spPr>
        <a:xfrm>
          <a:off x="870128" y="2726695"/>
          <a:ext cx="799719" cy="1755906"/>
        </a:xfrm>
        <a:custGeom>
          <a:avLst/>
          <a:gdLst/>
          <a:ahLst/>
          <a:cxnLst/>
          <a:rect l="0" t="0" r="0" b="0"/>
          <a:pathLst>
            <a:path>
              <a:moveTo>
                <a:pt x="0" y="0"/>
              </a:moveTo>
              <a:lnTo>
                <a:pt x="0" y="1755906"/>
              </a:lnTo>
              <a:lnTo>
                <a:pt x="799719" y="1755906"/>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B2335882-7FFB-446A-92CB-58D83BC1346A}">
      <dsp:nvSpPr>
        <dsp:cNvPr id="0" name=""/>
        <dsp:cNvSpPr/>
      </dsp:nvSpPr>
      <dsp:spPr>
        <a:xfrm>
          <a:off x="870128" y="2726695"/>
          <a:ext cx="799719" cy="521556"/>
        </a:xfrm>
        <a:custGeom>
          <a:avLst/>
          <a:gdLst/>
          <a:ahLst/>
          <a:cxnLst/>
          <a:rect l="0" t="0" r="0" b="0"/>
          <a:pathLst>
            <a:path>
              <a:moveTo>
                <a:pt x="0" y="0"/>
              </a:moveTo>
              <a:lnTo>
                <a:pt x="0" y="521556"/>
              </a:lnTo>
              <a:lnTo>
                <a:pt x="799719" y="521556"/>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BA65391-4DA4-4E74-AA9C-D3C3F45D1AF4}">
      <dsp:nvSpPr>
        <dsp:cNvPr id="0" name=""/>
        <dsp:cNvSpPr/>
      </dsp:nvSpPr>
      <dsp:spPr>
        <a:xfrm>
          <a:off x="870128" y="1492345"/>
          <a:ext cx="4207222" cy="365089"/>
        </a:xfrm>
        <a:custGeom>
          <a:avLst/>
          <a:gdLst/>
          <a:ahLst/>
          <a:cxnLst/>
          <a:rect l="0" t="0" r="0" b="0"/>
          <a:pathLst>
            <a:path>
              <a:moveTo>
                <a:pt x="4207222" y="0"/>
              </a:moveTo>
              <a:lnTo>
                <a:pt x="4207222" y="182544"/>
              </a:lnTo>
              <a:lnTo>
                <a:pt x="0" y="182544"/>
              </a:lnTo>
              <a:lnTo>
                <a:pt x="0" y="36508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D44910AE-D074-41CC-ADD0-752B06F0718C}">
      <dsp:nvSpPr>
        <dsp:cNvPr id="0" name=""/>
        <dsp:cNvSpPr/>
      </dsp:nvSpPr>
      <dsp:spPr>
        <a:xfrm>
          <a:off x="4290491" y="623084"/>
          <a:ext cx="1573718"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98F82B41-236E-4BCB-A2B9-62EB6341C31E}">
      <dsp:nvSpPr>
        <dsp:cNvPr id="0" name=""/>
        <dsp:cNvSpPr/>
      </dsp:nvSpPr>
      <dsp:spPr>
        <a:xfrm>
          <a:off x="4290491" y="623084"/>
          <a:ext cx="1573718"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EBC6305F-7992-4348-A690-F0179004EBBB}">
      <dsp:nvSpPr>
        <dsp:cNvPr id="0" name=""/>
        <dsp:cNvSpPr/>
      </dsp:nvSpPr>
      <dsp:spPr>
        <a:xfrm>
          <a:off x="3503632" y="779551"/>
          <a:ext cx="3147436"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rgbClr val="C00000"/>
              </a:solidFill>
              <a:latin typeface="Comic Sans MS" panose="030F0702030302020204" pitchFamily="66" charset="0"/>
            </a:rPr>
            <a:t>C. SOCIOEMOCIONAL</a:t>
          </a:r>
        </a:p>
      </dsp:txBody>
      <dsp:txXfrm>
        <a:off x="3503632" y="779551"/>
        <a:ext cx="3147436" cy="556326"/>
      </dsp:txXfrm>
    </dsp:sp>
    <dsp:sp modelId="{323708D8-C009-4F50-B3B2-D6C7E2A51F7B}">
      <dsp:nvSpPr>
        <dsp:cNvPr id="0" name=""/>
        <dsp:cNvSpPr/>
      </dsp:nvSpPr>
      <dsp:spPr>
        <a:xfrm>
          <a:off x="435498" y="1857434"/>
          <a:ext cx="869260"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B7697EF9-C7EC-4143-BF41-0A0BE6EC8F46}">
      <dsp:nvSpPr>
        <dsp:cNvPr id="0" name=""/>
        <dsp:cNvSpPr/>
      </dsp:nvSpPr>
      <dsp:spPr>
        <a:xfrm>
          <a:off x="435498" y="1857434"/>
          <a:ext cx="869260"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2BB0A535-087D-4B89-964C-B73662FBF4BA}">
      <dsp:nvSpPr>
        <dsp:cNvPr id="0" name=""/>
        <dsp:cNvSpPr/>
      </dsp:nvSpPr>
      <dsp:spPr>
        <a:xfrm>
          <a:off x="867" y="2013901"/>
          <a:ext cx="1738521"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mic Sans MS" panose="030F0702030302020204" pitchFamily="66" charset="0"/>
            </a:rPr>
            <a:t>Autoconocimiento</a:t>
          </a:r>
        </a:p>
      </dsp:txBody>
      <dsp:txXfrm>
        <a:off x="867" y="2013901"/>
        <a:ext cx="1738521" cy="556326"/>
      </dsp:txXfrm>
    </dsp:sp>
    <dsp:sp modelId="{17F8FDE0-8F95-47ED-ACD5-916141383696}">
      <dsp:nvSpPr>
        <dsp:cNvPr id="0" name=""/>
        <dsp:cNvSpPr/>
      </dsp:nvSpPr>
      <dsp:spPr>
        <a:xfrm>
          <a:off x="1565537" y="3091785"/>
          <a:ext cx="869260"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A0F353A-D2AD-428E-9F7F-DF7C118B6CB8}">
      <dsp:nvSpPr>
        <dsp:cNvPr id="0" name=""/>
        <dsp:cNvSpPr/>
      </dsp:nvSpPr>
      <dsp:spPr>
        <a:xfrm>
          <a:off x="1565537" y="3091785"/>
          <a:ext cx="869260"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0657B4C7-C330-48A5-9A2C-07D5B731D866}">
      <dsp:nvSpPr>
        <dsp:cNvPr id="0" name=""/>
        <dsp:cNvSpPr/>
      </dsp:nvSpPr>
      <dsp:spPr>
        <a:xfrm>
          <a:off x="1130906" y="3248252"/>
          <a:ext cx="1738521"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mic Sans MS" panose="030F0702030302020204" pitchFamily="66" charset="0"/>
            </a:rPr>
            <a:t>Autoconcepto</a:t>
          </a:r>
        </a:p>
      </dsp:txBody>
      <dsp:txXfrm>
        <a:off x="1130906" y="3248252"/>
        <a:ext cx="1738521" cy="556326"/>
      </dsp:txXfrm>
    </dsp:sp>
    <dsp:sp modelId="{FE7D819E-CB1A-4DBA-8F84-35B592E9ADCC}">
      <dsp:nvSpPr>
        <dsp:cNvPr id="0" name=""/>
        <dsp:cNvSpPr/>
      </dsp:nvSpPr>
      <dsp:spPr>
        <a:xfrm>
          <a:off x="1565537" y="4326135"/>
          <a:ext cx="869260"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3ABCA2D5-5D57-45B8-88CE-6CDA9D29DF70}">
      <dsp:nvSpPr>
        <dsp:cNvPr id="0" name=""/>
        <dsp:cNvSpPr/>
      </dsp:nvSpPr>
      <dsp:spPr>
        <a:xfrm>
          <a:off x="1565537" y="4326135"/>
          <a:ext cx="869260"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6EB10B97-2F2A-489F-A9B7-5C3CCAF2BFB1}">
      <dsp:nvSpPr>
        <dsp:cNvPr id="0" name=""/>
        <dsp:cNvSpPr/>
      </dsp:nvSpPr>
      <dsp:spPr>
        <a:xfrm>
          <a:off x="1130906" y="4482602"/>
          <a:ext cx="1738521"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mic Sans MS" panose="030F0702030302020204" pitchFamily="66" charset="0"/>
            </a:rPr>
            <a:t> Autoestima</a:t>
          </a:r>
        </a:p>
      </dsp:txBody>
      <dsp:txXfrm>
        <a:off x="1130906" y="4482602"/>
        <a:ext cx="1738521" cy="556326"/>
      </dsp:txXfrm>
    </dsp:sp>
    <dsp:sp modelId="{C0AD6055-E1C0-4BD4-A0AA-CC5DE45CA89A}">
      <dsp:nvSpPr>
        <dsp:cNvPr id="0" name=""/>
        <dsp:cNvSpPr/>
      </dsp:nvSpPr>
      <dsp:spPr>
        <a:xfrm>
          <a:off x="2539109" y="1857434"/>
          <a:ext cx="869260"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A6E5DE0-6C8C-4E6E-A8D9-3C724CA6A205}">
      <dsp:nvSpPr>
        <dsp:cNvPr id="0" name=""/>
        <dsp:cNvSpPr/>
      </dsp:nvSpPr>
      <dsp:spPr>
        <a:xfrm>
          <a:off x="2539109" y="1857434"/>
          <a:ext cx="869260"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9EACF992-022E-42D3-A51B-9CE5A344AE12}">
      <dsp:nvSpPr>
        <dsp:cNvPr id="0" name=""/>
        <dsp:cNvSpPr/>
      </dsp:nvSpPr>
      <dsp:spPr>
        <a:xfrm>
          <a:off x="2104478" y="2013901"/>
          <a:ext cx="1738521"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mic Sans MS" panose="030F0702030302020204" pitchFamily="66" charset="0"/>
            </a:rPr>
            <a:t>Estilo atribucional</a:t>
          </a:r>
        </a:p>
      </dsp:txBody>
      <dsp:txXfrm>
        <a:off x="2104478" y="2013901"/>
        <a:ext cx="1738521" cy="556326"/>
      </dsp:txXfrm>
    </dsp:sp>
    <dsp:sp modelId="{25558A40-A64C-3647-91F0-FF48DC6356B6}">
      <dsp:nvSpPr>
        <dsp:cNvPr id="0" name=""/>
        <dsp:cNvSpPr/>
      </dsp:nvSpPr>
      <dsp:spPr>
        <a:xfrm>
          <a:off x="4642720" y="1857434"/>
          <a:ext cx="869260"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E934BE5-B339-EB44-A0B1-49299EE8741F}">
      <dsp:nvSpPr>
        <dsp:cNvPr id="0" name=""/>
        <dsp:cNvSpPr/>
      </dsp:nvSpPr>
      <dsp:spPr>
        <a:xfrm>
          <a:off x="4642720" y="1857434"/>
          <a:ext cx="869260"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A715B0CF-0FE4-F447-966C-0F137E226D99}">
      <dsp:nvSpPr>
        <dsp:cNvPr id="0" name=""/>
        <dsp:cNvSpPr/>
      </dsp:nvSpPr>
      <dsp:spPr>
        <a:xfrm>
          <a:off x="4208089" y="2013901"/>
          <a:ext cx="1738521"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mic Sans MS" panose="030F0702030302020204" pitchFamily="66" charset="0"/>
            </a:rPr>
            <a:t>Automotivación</a:t>
          </a:r>
        </a:p>
      </dsp:txBody>
      <dsp:txXfrm>
        <a:off x="4208089" y="2013901"/>
        <a:ext cx="1738521" cy="556326"/>
      </dsp:txXfrm>
    </dsp:sp>
    <dsp:sp modelId="{0D3C4178-6C53-41E3-AE8C-090C142AC07B}">
      <dsp:nvSpPr>
        <dsp:cNvPr id="0" name=""/>
        <dsp:cNvSpPr/>
      </dsp:nvSpPr>
      <dsp:spPr>
        <a:xfrm>
          <a:off x="6746331" y="1857434"/>
          <a:ext cx="869260"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A5C17F74-475E-4099-830B-F6C8D16E7050}">
      <dsp:nvSpPr>
        <dsp:cNvPr id="0" name=""/>
        <dsp:cNvSpPr/>
      </dsp:nvSpPr>
      <dsp:spPr>
        <a:xfrm>
          <a:off x="6746331" y="1857434"/>
          <a:ext cx="869260"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9470E1EF-5B00-4383-A5CC-4B3CC307412F}">
      <dsp:nvSpPr>
        <dsp:cNvPr id="0" name=""/>
        <dsp:cNvSpPr/>
      </dsp:nvSpPr>
      <dsp:spPr>
        <a:xfrm>
          <a:off x="6311700" y="2013901"/>
          <a:ext cx="1738521"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mic Sans MS" panose="030F0702030302020204" pitchFamily="66" charset="0"/>
            </a:rPr>
            <a:t>Habilidades Sociales</a:t>
          </a:r>
        </a:p>
      </dsp:txBody>
      <dsp:txXfrm>
        <a:off x="6311700" y="2013901"/>
        <a:ext cx="1738521" cy="556326"/>
      </dsp:txXfrm>
    </dsp:sp>
    <dsp:sp modelId="{29AFC427-CD0B-4E3B-B384-9B1817870B4F}">
      <dsp:nvSpPr>
        <dsp:cNvPr id="0" name=""/>
        <dsp:cNvSpPr/>
      </dsp:nvSpPr>
      <dsp:spPr>
        <a:xfrm>
          <a:off x="8849942" y="1857434"/>
          <a:ext cx="869260" cy="869260"/>
        </a:xfrm>
        <a:prstGeom prst="arc">
          <a:avLst>
            <a:gd name="adj1" fmla="val 13200000"/>
            <a:gd name="adj2" fmla="val 192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ECCFE20E-9AAD-4B92-B142-FF4269A09529}">
      <dsp:nvSpPr>
        <dsp:cNvPr id="0" name=""/>
        <dsp:cNvSpPr/>
      </dsp:nvSpPr>
      <dsp:spPr>
        <a:xfrm>
          <a:off x="8849942" y="1857434"/>
          <a:ext cx="869260" cy="869260"/>
        </a:xfrm>
        <a:prstGeom prst="arc">
          <a:avLst>
            <a:gd name="adj1" fmla="val 2400000"/>
            <a:gd name="adj2" fmla="val 8400000"/>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39B39290-7E35-4C1A-A692-2140DD31004B}">
      <dsp:nvSpPr>
        <dsp:cNvPr id="0" name=""/>
        <dsp:cNvSpPr/>
      </dsp:nvSpPr>
      <dsp:spPr>
        <a:xfrm>
          <a:off x="8415311" y="2013901"/>
          <a:ext cx="1738521" cy="556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mic Sans MS" panose="030F0702030302020204" pitchFamily="66" charset="0"/>
            </a:rPr>
            <a:t>Resiliencia</a:t>
          </a:r>
        </a:p>
      </dsp:txBody>
      <dsp:txXfrm>
        <a:off x="8415311" y="2013901"/>
        <a:ext cx="1738521" cy="556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43BCA-2DBE-41C5-ABC3-70E89525448E}">
      <dsp:nvSpPr>
        <dsp:cNvPr id="0" name=""/>
        <dsp:cNvSpPr/>
      </dsp:nvSpPr>
      <dsp:spPr>
        <a:xfrm>
          <a:off x="3703752" y="609744"/>
          <a:ext cx="4073089" cy="4073089"/>
        </a:xfrm>
        <a:prstGeom prst="blockArc">
          <a:avLst>
            <a:gd name="adj1" fmla="val 10800000"/>
            <a:gd name="adj2" fmla="val 162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E6EED4-7DA3-4A40-88BC-E720132EB627}">
      <dsp:nvSpPr>
        <dsp:cNvPr id="0" name=""/>
        <dsp:cNvSpPr/>
      </dsp:nvSpPr>
      <dsp:spPr>
        <a:xfrm>
          <a:off x="3703752" y="609744"/>
          <a:ext cx="4073089" cy="4073089"/>
        </a:xfrm>
        <a:prstGeom prst="blockArc">
          <a:avLst>
            <a:gd name="adj1" fmla="val 5400000"/>
            <a:gd name="adj2" fmla="val 108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A6F5E2-0D5D-4723-9FA0-3CD5C604A26C}">
      <dsp:nvSpPr>
        <dsp:cNvPr id="0" name=""/>
        <dsp:cNvSpPr/>
      </dsp:nvSpPr>
      <dsp:spPr>
        <a:xfrm>
          <a:off x="3703752" y="609744"/>
          <a:ext cx="4073089" cy="4073089"/>
        </a:xfrm>
        <a:prstGeom prst="blockArc">
          <a:avLst>
            <a:gd name="adj1" fmla="val 0"/>
            <a:gd name="adj2" fmla="val 54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AA8C83-944D-47F0-9F7D-675734D5A61D}">
      <dsp:nvSpPr>
        <dsp:cNvPr id="0" name=""/>
        <dsp:cNvSpPr/>
      </dsp:nvSpPr>
      <dsp:spPr>
        <a:xfrm>
          <a:off x="3703752" y="609744"/>
          <a:ext cx="4073089" cy="4073089"/>
        </a:xfrm>
        <a:prstGeom prst="blockArc">
          <a:avLst>
            <a:gd name="adj1" fmla="val 16200000"/>
            <a:gd name="adj2" fmla="val 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BC027D-BC68-4BA8-BD93-2F496A6816D2}">
      <dsp:nvSpPr>
        <dsp:cNvPr id="0" name=""/>
        <dsp:cNvSpPr/>
      </dsp:nvSpPr>
      <dsp:spPr>
        <a:xfrm>
          <a:off x="4804135" y="1710127"/>
          <a:ext cx="1872323" cy="1872323"/>
        </a:xfrm>
        <a:prstGeom prst="ellipse">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err="1">
              <a:solidFill>
                <a:srgbClr val="C00000"/>
              </a:solidFill>
              <a:latin typeface="Comic Sans MS" panose="030F0702030302020204" pitchFamily="66" charset="0"/>
            </a:rPr>
            <a:t>Autoconcepto</a:t>
          </a:r>
          <a:endParaRPr lang="es-ES" sz="1500" b="1" kern="1200" dirty="0">
            <a:solidFill>
              <a:srgbClr val="C00000"/>
            </a:solidFill>
            <a:latin typeface="Comic Sans MS" panose="030F0702030302020204" pitchFamily="66" charset="0"/>
          </a:endParaRPr>
        </a:p>
        <a:p>
          <a:pPr marL="0" lvl="0" indent="0" algn="ctr" defTabSz="666750">
            <a:lnSpc>
              <a:spcPct val="90000"/>
            </a:lnSpc>
            <a:spcBef>
              <a:spcPct val="0"/>
            </a:spcBef>
            <a:spcAft>
              <a:spcPct val="35000"/>
            </a:spcAft>
            <a:buNone/>
          </a:pPr>
          <a:r>
            <a:rPr lang="es-ES" sz="1500" b="1" kern="1200" dirty="0">
              <a:solidFill>
                <a:srgbClr val="C00000"/>
              </a:solidFill>
              <a:latin typeface="Comic Sans MS" panose="030F0702030302020204" pitchFamily="66" charset="0"/>
            </a:rPr>
            <a:t>Autoestima</a:t>
          </a:r>
        </a:p>
      </dsp:txBody>
      <dsp:txXfrm>
        <a:off x="5078330" y="1984322"/>
        <a:ext cx="1323933" cy="1323933"/>
      </dsp:txXfrm>
    </dsp:sp>
    <dsp:sp modelId="{A8DEF02D-F1AF-47AF-B98A-D0B14A0BD881}">
      <dsp:nvSpPr>
        <dsp:cNvPr id="0" name=""/>
        <dsp:cNvSpPr/>
      </dsp:nvSpPr>
      <dsp:spPr>
        <a:xfrm>
          <a:off x="5084983" y="1613"/>
          <a:ext cx="1310626" cy="1310626"/>
        </a:xfrm>
        <a:prstGeom prst="ellipse">
          <a:avLst/>
        </a:prstGeom>
        <a:solidFill>
          <a:srgbClr val="C14C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Comic Sans MS" panose="030F0702030302020204" pitchFamily="66" charset="0"/>
            </a:rPr>
            <a:t>Familia cercana</a:t>
          </a:r>
        </a:p>
      </dsp:txBody>
      <dsp:txXfrm>
        <a:off x="5276920" y="193550"/>
        <a:ext cx="926752" cy="926752"/>
      </dsp:txXfrm>
    </dsp:sp>
    <dsp:sp modelId="{82B2CE4C-3EF1-447D-BA7A-A1BE5CC87DC1}">
      <dsp:nvSpPr>
        <dsp:cNvPr id="0" name=""/>
        <dsp:cNvSpPr/>
      </dsp:nvSpPr>
      <dsp:spPr>
        <a:xfrm>
          <a:off x="7074346" y="1990976"/>
          <a:ext cx="1310626" cy="1310626"/>
        </a:xfrm>
        <a:prstGeom prst="ellipse">
          <a:avLst/>
        </a:prstGeom>
        <a:solidFill>
          <a:srgbClr val="C14C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Comic Sans MS" panose="030F0702030302020204" pitchFamily="66" charset="0"/>
            </a:rPr>
            <a:t>Colegio</a:t>
          </a:r>
        </a:p>
      </dsp:txBody>
      <dsp:txXfrm>
        <a:off x="7266283" y="2182913"/>
        <a:ext cx="926752" cy="926752"/>
      </dsp:txXfrm>
    </dsp:sp>
    <dsp:sp modelId="{44949599-15D7-47DB-8C23-8EFFF70F2430}">
      <dsp:nvSpPr>
        <dsp:cNvPr id="0" name=""/>
        <dsp:cNvSpPr/>
      </dsp:nvSpPr>
      <dsp:spPr>
        <a:xfrm>
          <a:off x="5084983" y="3980338"/>
          <a:ext cx="1310626" cy="1310626"/>
        </a:xfrm>
        <a:prstGeom prst="ellipse">
          <a:avLst/>
        </a:prstGeom>
        <a:solidFill>
          <a:srgbClr val="C14C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Comic Sans MS" panose="030F0702030302020204" pitchFamily="66" charset="0"/>
            </a:rPr>
            <a:t>Familia extensa</a:t>
          </a:r>
        </a:p>
      </dsp:txBody>
      <dsp:txXfrm>
        <a:off x="5276920" y="4172275"/>
        <a:ext cx="926752" cy="926752"/>
      </dsp:txXfrm>
    </dsp:sp>
    <dsp:sp modelId="{DCAEDCA2-B4A4-4F02-A2FA-EB4AFFC308D7}">
      <dsp:nvSpPr>
        <dsp:cNvPr id="0" name=""/>
        <dsp:cNvSpPr/>
      </dsp:nvSpPr>
      <dsp:spPr>
        <a:xfrm>
          <a:off x="3095621" y="1990976"/>
          <a:ext cx="1310626" cy="1310626"/>
        </a:xfrm>
        <a:prstGeom prst="ellipse">
          <a:avLst/>
        </a:prstGeom>
        <a:solidFill>
          <a:srgbClr val="C14C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Comic Sans MS" panose="030F0702030302020204" pitchFamily="66" charset="0"/>
            </a:rPr>
            <a:t>Amigos</a:t>
          </a:r>
        </a:p>
      </dsp:txBody>
      <dsp:txXfrm>
        <a:off x="3287558" y="2182913"/>
        <a:ext cx="926752" cy="9267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8649-9561-4E87-BB2C-01942D0BF1FE}">
      <dsp:nvSpPr>
        <dsp:cNvPr id="0" name=""/>
        <dsp:cNvSpPr/>
      </dsp:nvSpPr>
      <dsp:spPr>
        <a:xfrm>
          <a:off x="0" y="717404"/>
          <a:ext cx="6786353" cy="2714541"/>
        </a:xfrm>
        <a:prstGeom prst="leftRightRibb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8DB13C-3537-41A0-9816-B06E8CB7CE6E}">
      <dsp:nvSpPr>
        <dsp:cNvPr id="0" name=""/>
        <dsp:cNvSpPr/>
      </dsp:nvSpPr>
      <dsp:spPr>
        <a:xfrm>
          <a:off x="814362" y="1192449"/>
          <a:ext cx="2239496" cy="13301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omic Sans MS" panose="030F0702030302020204" pitchFamily="66" charset="0"/>
            </a:rPr>
            <a:t>MOTIVACIÓN INTERNA</a:t>
          </a:r>
        </a:p>
      </dsp:txBody>
      <dsp:txXfrm>
        <a:off x="814362" y="1192449"/>
        <a:ext cx="2239496" cy="1330125"/>
      </dsp:txXfrm>
    </dsp:sp>
    <dsp:sp modelId="{01590D57-C4D5-4D92-A9ED-247C30736D42}">
      <dsp:nvSpPr>
        <dsp:cNvPr id="0" name=""/>
        <dsp:cNvSpPr/>
      </dsp:nvSpPr>
      <dsp:spPr>
        <a:xfrm>
          <a:off x="3393176" y="1626776"/>
          <a:ext cx="2646677" cy="1330125"/>
        </a:xfrm>
        <a:prstGeom prst="rect">
          <a:avLst/>
        </a:prstGeom>
        <a:solidFill>
          <a:srgbClr val="C00000"/>
        </a:solid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omic Sans MS" panose="030F0702030302020204" pitchFamily="66" charset="0"/>
            </a:rPr>
            <a:t>MOTIVACIÓN</a:t>
          </a:r>
        </a:p>
        <a:p>
          <a:pPr marL="0" lvl="0" indent="0" algn="ctr" defTabSz="1066800">
            <a:lnSpc>
              <a:spcPct val="90000"/>
            </a:lnSpc>
            <a:spcBef>
              <a:spcPct val="0"/>
            </a:spcBef>
            <a:spcAft>
              <a:spcPct val="35000"/>
            </a:spcAft>
            <a:buNone/>
          </a:pPr>
          <a:r>
            <a:rPr lang="es-ES" sz="2400" b="1" kern="1200" dirty="0">
              <a:latin typeface="Comic Sans MS" panose="030F0702030302020204" pitchFamily="66" charset="0"/>
            </a:rPr>
            <a:t>EXTERNA</a:t>
          </a:r>
        </a:p>
      </dsp:txBody>
      <dsp:txXfrm>
        <a:off x="3393176" y="1626776"/>
        <a:ext cx="2646677" cy="1330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8B118-0DC9-4812-A549-91142DF360D9}">
      <dsp:nvSpPr>
        <dsp:cNvPr id="0" name=""/>
        <dsp:cNvSpPr/>
      </dsp:nvSpPr>
      <dsp:spPr>
        <a:xfrm>
          <a:off x="3973135" y="16636"/>
          <a:ext cx="1564205" cy="156420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Comic Sans MS" panose="030F0702030302020204" pitchFamily="66" charset="0"/>
            </a:rPr>
            <a:t>Auto- conocimiento</a:t>
          </a:r>
        </a:p>
      </dsp:txBody>
      <dsp:txXfrm>
        <a:off x="4202208" y="245709"/>
        <a:ext cx="1106059" cy="1106059"/>
      </dsp:txXfrm>
    </dsp:sp>
    <dsp:sp modelId="{4F5DD89A-449A-4288-8E3C-16580B35E267}">
      <dsp:nvSpPr>
        <dsp:cNvPr id="0" name=""/>
        <dsp:cNvSpPr/>
      </dsp:nvSpPr>
      <dsp:spPr>
        <a:xfrm rot="1800000">
          <a:off x="5539553" y="1093202"/>
          <a:ext cx="365802" cy="5279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5546904" y="1171351"/>
        <a:ext cx="256061" cy="316751"/>
      </dsp:txXfrm>
    </dsp:sp>
    <dsp:sp modelId="{F91FA113-0798-4221-B4A4-374E6DA8C191}">
      <dsp:nvSpPr>
        <dsp:cNvPr id="0" name=""/>
        <dsp:cNvSpPr/>
      </dsp:nvSpPr>
      <dsp:spPr>
        <a:xfrm>
          <a:off x="5873154" y="1190831"/>
          <a:ext cx="1831699" cy="156420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Comic Sans MS" panose="030F0702030302020204" pitchFamily="66" charset="0"/>
            </a:rPr>
            <a:t>Motivación</a:t>
          </a:r>
        </a:p>
      </dsp:txBody>
      <dsp:txXfrm>
        <a:off x="6141400" y="1419904"/>
        <a:ext cx="1295207" cy="1106059"/>
      </dsp:txXfrm>
    </dsp:sp>
    <dsp:sp modelId="{39C5F59E-3564-4E87-AF24-0AB9A75D29D5}">
      <dsp:nvSpPr>
        <dsp:cNvPr id="0" name=""/>
        <dsp:cNvSpPr/>
      </dsp:nvSpPr>
      <dsp:spPr>
        <a:xfrm rot="5400000">
          <a:off x="6586494" y="2861708"/>
          <a:ext cx="405019" cy="5279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6647247" y="2906539"/>
        <a:ext cx="283513" cy="316751"/>
      </dsp:txXfrm>
    </dsp:sp>
    <dsp:sp modelId="{C0835207-F6E5-4EFC-8D16-ED3857F8CE81}">
      <dsp:nvSpPr>
        <dsp:cNvPr id="0" name=""/>
        <dsp:cNvSpPr/>
      </dsp:nvSpPr>
      <dsp:spPr>
        <a:xfrm>
          <a:off x="5868305" y="3519224"/>
          <a:ext cx="1841397" cy="160420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Comic Sans MS" panose="030F0702030302020204" pitchFamily="66" charset="0"/>
            </a:rPr>
            <a:t>Estilo atribucional</a:t>
          </a:r>
        </a:p>
      </dsp:txBody>
      <dsp:txXfrm>
        <a:off x="6137971" y="3754154"/>
        <a:ext cx="1302065" cy="1134341"/>
      </dsp:txXfrm>
    </dsp:sp>
    <dsp:sp modelId="{43069EFB-90A5-483D-B15C-A38845F7279E}">
      <dsp:nvSpPr>
        <dsp:cNvPr id="0" name=""/>
        <dsp:cNvSpPr/>
      </dsp:nvSpPr>
      <dsp:spPr>
        <a:xfrm rot="9000000">
          <a:off x="5618755" y="4643047"/>
          <a:ext cx="311632" cy="5279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rot="10800000">
        <a:off x="5705982" y="4725259"/>
        <a:ext cx="218142" cy="316751"/>
      </dsp:txXfrm>
    </dsp:sp>
    <dsp:sp modelId="{C18C1D6D-02E0-4685-ADB5-5C2D3990DB92}">
      <dsp:nvSpPr>
        <dsp:cNvPr id="0" name=""/>
        <dsp:cNvSpPr/>
      </dsp:nvSpPr>
      <dsp:spPr>
        <a:xfrm>
          <a:off x="3825169" y="4742981"/>
          <a:ext cx="1860136" cy="15050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Comic Sans MS" panose="030F0702030302020204" pitchFamily="66" charset="0"/>
            </a:rPr>
            <a:t>Asertividad</a:t>
          </a:r>
        </a:p>
      </dsp:txBody>
      <dsp:txXfrm>
        <a:off x="4097580" y="4963395"/>
        <a:ext cx="1315314" cy="1064250"/>
      </dsp:txXfrm>
    </dsp:sp>
    <dsp:sp modelId="{D90BC4F5-F38F-43DD-8220-9ACDE65C6118}">
      <dsp:nvSpPr>
        <dsp:cNvPr id="0" name=""/>
        <dsp:cNvSpPr/>
      </dsp:nvSpPr>
      <dsp:spPr>
        <a:xfrm rot="12600000">
          <a:off x="3524060" y="4626626"/>
          <a:ext cx="366799" cy="5279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rot="10800000">
        <a:off x="3626729" y="4759720"/>
        <a:ext cx="256759" cy="316751"/>
      </dsp:txXfrm>
    </dsp:sp>
    <dsp:sp modelId="{3F71643D-55AA-4D3D-AB42-94A0B46F8FF7}">
      <dsp:nvSpPr>
        <dsp:cNvPr id="0" name=""/>
        <dsp:cNvSpPr/>
      </dsp:nvSpPr>
      <dsp:spPr>
        <a:xfrm>
          <a:off x="1939369" y="3539222"/>
          <a:ext cx="1564205" cy="156420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Comic Sans MS" panose="030F0702030302020204" pitchFamily="66" charset="0"/>
            </a:rPr>
            <a:t>Empatía</a:t>
          </a:r>
        </a:p>
      </dsp:txBody>
      <dsp:txXfrm>
        <a:off x="2168442" y="3768295"/>
        <a:ext cx="1106059" cy="1106059"/>
      </dsp:txXfrm>
    </dsp:sp>
    <dsp:sp modelId="{2616F973-F4DB-42DB-AAA4-ABC7347891C1}">
      <dsp:nvSpPr>
        <dsp:cNvPr id="0" name=""/>
        <dsp:cNvSpPr/>
      </dsp:nvSpPr>
      <dsp:spPr>
        <a:xfrm rot="16200000">
          <a:off x="2513662" y="2894932"/>
          <a:ext cx="415618" cy="5279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2576005" y="3062859"/>
        <a:ext cx="290933" cy="316751"/>
      </dsp:txXfrm>
    </dsp:sp>
    <dsp:sp modelId="{37B7D57D-28E5-40CF-9962-4DD760E803CA}">
      <dsp:nvSpPr>
        <dsp:cNvPr id="0" name=""/>
        <dsp:cNvSpPr/>
      </dsp:nvSpPr>
      <dsp:spPr>
        <a:xfrm>
          <a:off x="1939369" y="1190831"/>
          <a:ext cx="1564205" cy="156420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Comic Sans MS" panose="030F0702030302020204" pitchFamily="66" charset="0"/>
            </a:rPr>
            <a:t>Pedir ayuda</a:t>
          </a:r>
        </a:p>
      </dsp:txBody>
      <dsp:txXfrm>
        <a:off x="2168442" y="1419904"/>
        <a:ext cx="1106059" cy="1106059"/>
      </dsp:txXfrm>
    </dsp:sp>
    <dsp:sp modelId="{95A00354-9410-4928-8352-D0E3EAA3C75F}">
      <dsp:nvSpPr>
        <dsp:cNvPr id="0" name=""/>
        <dsp:cNvSpPr/>
      </dsp:nvSpPr>
      <dsp:spPr>
        <a:xfrm rot="19800000">
          <a:off x="3520358" y="1127758"/>
          <a:ext cx="415618" cy="5279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3528710" y="1264513"/>
        <a:ext cx="290933" cy="3167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0.4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796 259,'0'-6,"-1"0,0 1,0 0,0-1,-1 1,0 0,0-1,0 1,-1 0,1 1,-7-10,-5-3,-25-26,33 36,-6-3,0-1,0 2,-1 0,0 0,-1 2,1-1,-2 2,-18-7,7 4,-1 2,-1 0,-48-4,35 8,-57 2,82 2,1 1,-1 0,1 1,0 0,0 1,-25 11,35-12,0 0,0 0,0 1,1 0,-1 0,1 0,0 0,0 1,0-1,1 1,0 0,-1 0,2 1,-5 9,-1 7,1 0,-6 34,9-35,-14 73,-8 147,20 98,6-322,1 0,1 1,0-1,1 0,5 18,-4-26,-1-1,1 1,0-1,1 0,-1-1,2 1,-1-1,1 0,0 0,1 0,8 6,3 1,2 0,0-2,0 0,1-1,0-1,1-1,0-1,1-1,45 8,6-6,135 1,-37-5,-160-4,175 18,-177-17,0 0,-1 1,1 0,-1 1,0 0,0 0,0 1,-1 0,1 1,-1 0,-1 0,1 1,-1 0,0 0,0 0,-1 1,0 0,-1 0,9 18,-1 0,-2 0,-1 1,-1 0,-2 0,8 54,-2 49,-7 199,-6-285,0 1,-2 1,-1-1,-13 58,12-89,1 0,-2 0,0-1,0 0,-2 0,1 0,-2-1,1 0,-2 0,0 0,0-2,-1 1,0-1,-18 14,3-8,1 0,-2-2,0-1,-1-1,0-2,0 0,-1-2,0-1,-1-1,-44 3,66-8,1-1,0 1,-1-1,1 0,-1-1,1 0,-1 0,1 0,0-1,0 0,0 0,0 0,0-1,0 0,0 0,1 0,0-1,-1 0,1 0,1 0,-1-1,1 0,-1 1,1-2,1 1,-6-9,-5-11,2-2,0 0,-11-42,-15-89,3 12,22 102,1 5,-7-42,19 78,-1 0,1 0,-1 0,1 1,0-1,0 0,1 0,-1 0,0 0,1 1,0-1,-1 0,1 0,0 1,1-1,-1 1,0-1,1 1,2-4,-1 4,0-1,0 1,0 0,0 0,0 0,1 0,-1 1,0 0,1-1,-1 1,1 0,0 1,-1-1,6 0,1 0,-2 0,1 0,-1 0,1-1,13-4,-19 4,0 0,0 1,0-1,1-1,-2 1,1 0,0-1,0 1,-1-1,0 0,1 0,-1 0,0 0,2-5,13-32,-5-2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41.2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1024 33,'-35'-2,"-57"-10,8 1,-119 3,175 9,1 2,0 1,1 0,-1 2,-38 14,9 2,1 2,1 3,-72 47,117-67,0 0,0 1,1 0,0 1,1-1,0 1,0 1,1 0,0 0,1 0,0 0,0 1,1 0,1 0,0 0,-2 13,-1 18,2 0,2 1,3 43,-1-69,1 9,0-1,2 1,1-1,0 0,11 28,-12-42,1-1,0 0,1-1,0 1,1-1,0 0,0 0,1-1,0 1,1-2,0 1,0-1,0 0,17 10,-10-10,-1 0,1-1,1-1,-1 0,1-1,-1 0,23 1,115-1,-113-4,28-3,76-14,-88 9,-48 7,-1 0,1 0,0 1,0 0,-1 1,1 0,0 0,-1 0,1 1,-1 0,1 0,-1 1,0 0,0 1,0-1,0 1,-1 1,0-1,1 1,-2 0,1 0,-1 1,1 0,5 9,7 11,-2 0,0 2,-2 0,-1 0,-1 2,-2-1,-1 1,-1 1,-2-1,5 48,-8-33,-2 1,-2-1,-2 1,-1-1,-3 0,-20 72,22-100,-1-1,0 0,-1 0,-1 0,0-1,-1 0,-1-1,-16 20,17-25,1-1,-1 0,0-1,-1 0,0 0,0-1,0 0,-1-1,0 0,0-1,0 0,0-1,-17 3,-8-2,-1-1,0-2,-69-6,99 4,1-1,-1 1,0-1,1-1,-1 1,1-1,0 0,0 0,0-1,0 0,1 0,-1-1,1 1,0-1,1 0,-1 0,-5-8,9 11,0 0,-1 0,1-1,0 1,0 0,0-1,0 1,1-1,-1 1,0-1,1 1,0-1,0 1,0-1,0 1,0-1,0 1,1-1,0-3,2-5,1 0,0 1,7-13,1-4,11-35,-2-2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42.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925 1,'-73'0,"-145"1,202 0,-1 1,1 0,-1 1,1 1,0 1,0 0,1 1,-1 1,1 0,1 1,0 1,0 0,0 0,-15 16,-3 6,2 3,0 0,2 2,-23 40,14-18,3 2,-27 65,45-84,1 0,2 2,2-1,-8 61,11-8,5 160,30 97,-11-205,43 183,61 134,-73-282,26 62,-71-239,0 0,0 0,0 0,1 0,4 7,-6-12,-1 1,0-1,1 0,-1 1,1-1,-1 1,1-1,-1 0,1 1,-1-1,1 0,-1 0,1 1,-1-1,1 0,-1 0,1 0,-1 0,1 0,0 0,-1 0,1 0,0 0,0 0,0-1,0 1,0-1,0 1,0-1,-1 0,1 1,0-1,0 0,0 0,-1 0,1 0,0 1,-1-1,1 0,0-2,4-7,-1-1,0 1,-1-1,0 0,0 1,1-19,0-69,-3 69,0-25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44.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97,'8'1,"1"0,-1 1,1 0,-1 1,0-1,1 1,-1 1,-1 0,14 8,2 1,49 26,-2 3,-2 3,-2 4,105 99,96 127,-47-46,-192-201,1-1,1-1,2-1,39 23,-66-46,-1 1,1-1,0 0,0 0,0-1,0 1,0-1,0 0,0 0,0-1,0 0,1 0,-1 0,10-2,-9 1,1-1,-1-1,0 1,0-1,0-1,0 1,0-1,-1 0,1 0,8-9,13-17,0 0,-3-2,25-41,-20 28,42-48,80-75,58-67,-180 200,-2-1,-1 0,-2-3,-2 0,18-43,-33 67,-1 1,-1-1,0 0,6-28,-9 22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04.979"/>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0 24575,'0'0'0,"0"6"0,0 8 0,0 5 0,0 6 0,0 4 0,0 2 0,0 8 0,0 7 0,0 12 0,0 13 0,0 16 0,0-5 0,0 17 0,0 2 0,0 2 0,0 13 0,6 18 0,1 4 0,6 3 0,-1-1 0,4-15 0,-1-5 0,-4-14 0,-2-20 0,-4-17 0,-2-16 0,5-17 0,5-8 0,-1-4 0,-1-14 0,-11-10 0,0 0 0,1 0 0,-1 0 0,0 1 0,1-1 0,-1 0 0,0 0 0,0 0 0,1 0 0,-1 0 0,0 0 0,1 0 0,-1 0 0,0 0 0,0 0 0,1 0 0,-1 0 0,0 0 0,1 0 0,-1 0 0,0 0 0,0-1 0,1 1 0,-1 0 0,0 0 0,0 0 0,1 0 0,-1 0 0,0-1 0,1 1 0,4-6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06.063"/>
    </inkml:context>
    <inkml:brush xml:id="br0">
      <inkml:brushProperty name="width" value="0.05" units="cm"/>
      <inkml:brushProperty name="height" value="0.05" units="cm"/>
      <inkml:brushProperty name="color" value="#AE198D"/>
      <inkml:brushProperty name="inkEffects" value="galaxy"/>
      <inkml:brushProperty name="anchorX" value="-1002.00604"/>
      <inkml:brushProperty name="anchorY" value="-2975.1394"/>
      <inkml:brushProperty name="scaleFactor" value="0.5"/>
    </inkml:brush>
  </inkml:definitions>
  <inkml:trace contextRef="#ctx0" brushRef="#br0">0 161 24575,'0'0'0,"0"-6"0,25-8 0,51 1 0,53-5 0,16 2 0,23-3 0,-1 3 0,-16 4 0,-29 3 0,-29 4 0,-18 3 0,-18 1 0,-7 1 0,-7 0 0,-6 1 0,-3 0 0,4-1 0,6 1 0,0-1 0,-2 0 0,-2 0 0,-3 0 0,-8-6 0,-9-7 0,-7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06.851"/>
    </inkml:context>
    <inkml:brush xml:id="br0">
      <inkml:brushProperty name="width" value="0.05" units="cm"/>
      <inkml:brushProperty name="height" value="0.05" units="cm"/>
      <inkml:brushProperty name="color" value="#AE198D"/>
      <inkml:brushProperty name="inkEffects" value="galaxy"/>
      <inkml:brushProperty name="anchorX" value="-3527.44214"/>
      <inkml:brushProperty name="anchorY" value="-3661.88647"/>
      <inkml:brushProperty name="scaleFactor" value="0.5"/>
    </inkml:brush>
  </inkml:definitions>
  <inkml:trace contextRef="#ctx0" brushRef="#br0">1 143 24575,'0'0'0,"5"0"0,34 0 0,20-13 0,36-6 0,14-1 0,25-3 0,14 3 0,-3 5 0,-8 5 0,-18-3 0,-30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07.893"/>
    </inkml:context>
    <inkml:brush xml:id="br0">
      <inkml:brushProperty name="width" value="0.05" units="cm"/>
      <inkml:brushProperty name="height" value="0.05" units="cm"/>
      <inkml:brushProperty name="color" value="#AE198D"/>
      <inkml:brushProperty name="inkEffects" value="galaxy"/>
      <inkml:brushProperty name="anchorX" value="-5453.65723"/>
      <inkml:brushProperty name="anchorY" value="-4366.23438"/>
      <inkml:brushProperty name="scaleFactor" value="0.5"/>
    </inkml:brush>
  </inkml:definitions>
  <inkml:trace contextRef="#ctx0" brushRef="#br0">0 595 24575,'0'0'0,"6"0"0,7 0 0,7 12 0,-2 14 0,4 13 0,-3 4 0,-5 1 0,2-1 0,-4 3 0,-2-2 0,-4-3 0,-3-2 0,5-9 0,-8-31 0,0 1 0,0 1 0,0-1 0,0 1 0,1-1 0,-1 1 0,0-1 0,0 1 0,1-1 0,-1 1 0,0-1 0,1 1 0,-1-1 0,0 1 0,1-1 0,-1 1 0,1-1 0,-1 0 0,1 1 0,-1-1 0,1 1 0,-1-1 0,1 0 0,-1 0 0,0 0 0,1 0 0,-1 0 0,0 0 0,1 0 0,-1-1 0,0 1 0,0 0 0,1 0 0,-1 0 0,0 0 0,0-1 0,1 1 0,-1 0 0,0 0 0,0-1 0,0 1 0,1 0 0,-1 0 0,0-1 0,0 1 0,0 0 0,0 0 0,0-1 0,1 1 0,-1 0 0,0-1 0,0 0 0,5-24 0,-8-15 0,-2-12 0,-1-14 0,-5-4 0,1-9 0,-6 7 0,3 8 0,1 9 0,-2 9 0,2 8 0,2 3 0,-2 10 0,1 1 0,3 1 0,8-2 0,2 24 0,-2-1 0,1 0 0,0 0 0,0 1 0,0-1 0,0 0 0,1 1 0,-1-1 0,0 1 0,3-3 0,39-24 0,26-2 0,23-8 0,18 4 0,11 1 0,-6 7 0,-16 1 0,-18 7 0,-24 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08.604"/>
    </inkml:context>
    <inkml:brush xml:id="br0">
      <inkml:brushProperty name="width" value="0.05" units="cm"/>
      <inkml:brushProperty name="height" value="0.05" units="cm"/>
      <inkml:brushProperty name="color" value="#AE198D"/>
      <inkml:brushProperty name="inkEffects" value="galaxy"/>
      <inkml:brushProperty name="anchorX" value="-7144.7793"/>
      <inkml:brushProperty name="anchorY" value="-4618.479"/>
      <inkml:brushProperty name="scaleFactor" value="0.5"/>
    </inkml:brush>
  </inkml:definitions>
  <inkml:trace contextRef="#ctx0" brushRef="#br0">0 319 24575,'0'0'0,"6"0"0,7 19 0,7 13 0,5 14 0,3 9 0,3 6 0,2 16 0,0 9 0,6 0 0,0 4 0,-6-12 0,-2-10 0,-2-19 0,-24-45 0,-1 1 0,0-1 0,1 1 0,-1-1 0,10 6 0,-12-8 0,1-1 0,0 1 0,0-1 0,0 1 0,1-1 0,-1 0 0,0 0 0,0-1 0,6 2 0,-5-3 0,0 1 0,0-1 0,0 1 0,0-1 0,0 0 0,0 0 0,0 0 0,6-4 0,-4 2 0,1-1 0,-1 0 0,0 0 0,0-1 0,6-5 0,42-42 0,-2-17 0,-2-19 0,2-4 0,-5-4 0,-10 5 0,-3 0 0,-11 6 0,-7 7 0,-7 5 0,-5 4 0,-3 9 0,-1 10 0,-2 6 0,1 13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09.724"/>
    </inkml:context>
    <inkml:brush xml:id="br0">
      <inkml:brushProperty name="width" value="0.05" units="cm"/>
      <inkml:brushProperty name="height" value="0.05" units="cm"/>
      <inkml:brushProperty name="color" value="#AE198D"/>
      <inkml:brushProperty name="inkEffects" value="galaxy"/>
      <inkml:brushProperty name="anchorX" value="-8884.13477"/>
      <inkml:brushProperty name="anchorY" value="-5146.82178"/>
      <inkml:brushProperty name="scaleFactor" value="0.5"/>
    </inkml:brush>
  </inkml:definitions>
  <inkml:trace contextRef="#ctx0" brushRef="#br0">390 34 24575,'0'0'0,"-16"-6"0,-13-1 0,-10 0 0,-9 2 0,-1 1 0,1 1 0,4 2 0,3 7 0,10 7 0,29-12 0,-1 1 0,0 0 0,1 0 0,-1 0 0,1 1 0,0-1 0,-2 3 0,1-1 0,1 0 0,0-1 0,1 1 0,-1 0 0,1 0 0,-2 5 0,-4 33 0,5 2 0,2 7 0,1-2 0,7-3 0,1-4 0,5-4 0,-1-2 0,4-9 0,4-8 0,4-7 0,9-6 0,9-4 0,1-2 0,0-1 0,-2 0 0,3 6 0,4 6 0,4 14 0,-38-14 0,28 22 0,11 9 0,-4 7 0,-6 4 0,-35-39 0,15 29 0,-1 11 0,-9 1 0,-7-4 0,-5 1 0,-8-4 0,-3-5 0,-12 3 0,15-36 0,-1-1 0,-13 15 0,-24 16 0,-15-2 0,0-9 0,2-2 0,6-8 0,6-5 0,-1-6 0,4-5 0,2-1 0,4-3 0,1-6 0,2 0 0,1-1 0,7-4 0,7-5 0,-1-6 0,6-9 0,4-4 0,3-2 0,9 7 0,2 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0.509"/>
    </inkml:context>
    <inkml:brush xml:id="br0">
      <inkml:brushProperty name="width" value="0.05" units="cm"/>
      <inkml:brushProperty name="height" value="0.05" units="cm"/>
      <inkml:brushProperty name="color" value="#AE198D"/>
      <inkml:brushProperty name="inkEffects" value="galaxy"/>
      <inkml:brushProperty name="anchorX" value="-7665.75537"/>
      <inkml:brushProperty name="anchorY" value="-5371.38916"/>
      <inkml:brushProperty name="scaleFactor" value="0.5"/>
    </inkml:brush>
  </inkml:definitions>
  <inkml:trace contextRef="#ctx0" brushRef="#br0">1 0 24575,'0'0'0,"0"11"0,0 10 0,0 5 0,0 11 0,0 21 0,0 14 0,0 19 0,0 20 0,0 24 0,0 21 0,0 3 0,0 11 0,0-6 0,0-13 0,0-22 0,6-21 0,1-18 0,6-26 0,-2-16 0,6-12 0,-3-6 0,-2-16 0,-12-14 0,0 0 0,1 0 0,-1 1 0,0-1 0,0 0 0,0 0 0,1 0 0,-1 0 0,0 0 0,0 1 0,1-1 0,-1 0 0,0 0 0,0 0 0,0 0 0,1 0 0,-1 0 0,0 0 0,1 0 0,-1 0 0,0 0 0,0 0 0,1 0 0,-1 0 0,0 0 0,0 0 0,1 0 0,-1 0 0,0-1 0,0 1 0,0 0 0,1 0 0,-1 0 0,0 0 0,1-1 0,4-10 0,-2-17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1.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0 361,'3'1,"-1"-1,0 1,1 0,-1 0,1-1,-1 2,0-1,0 0,0 0,0 1,0-1,0 1,0 0,0-1,0 1,2 3,2 2,-1 1,0-1,6 12,-5-3,0 0,-1 1,-1-1,0 1,1 20,8 31,33 164,-38-179,1 0,3-1,24 65,-31-105,1-1,-1 0,2 0,0-1,0 0,0 0,2-1,-1 1,1-2,0 1,1-2,0 1,0-1,1 0,-1-1,1-1,15 6,-1-2,0-2,1 0,-1-2,1-1,0-1,1-1,30-2,-43-1,0-1,0 0,0 0,-1-1,1-1,-1-1,0 0,0 0,0-1,-1-1,0 0,0-1,0 0,-1-1,-1 0,1 0,-2-1,14-18,0-4,-1-1,-2-1,-1-1,-2-1,18-51,-14 23,-2 0,15-100,1-133,-25 196,-5 40,-4 36,1-1,2 1,8-32,1 27,1 13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1.168"/>
    </inkml:context>
    <inkml:brush xml:id="br0">
      <inkml:brushProperty name="width" value="0.05" units="cm"/>
      <inkml:brushProperty name="height" value="0.05" units="cm"/>
      <inkml:brushProperty name="color" value="#AE198D"/>
      <inkml:brushProperty name="inkEffects" value="galaxy"/>
      <inkml:brushProperty name="anchorX" value="-8610.61426"/>
      <inkml:brushProperty name="anchorY" value="-8031.41162"/>
      <inkml:brushProperty name="scaleFactor" value="0.5"/>
    </inkml:brush>
  </inkml:definitions>
  <inkml:trace contextRef="#ctx0" brushRef="#br0">0 0 24575,'0'0'0,"27"11"0,48 4 0,10 4 0,31-2 0,26-2 0,-5-5 0,-17-3 0,-23-4 0,-28-1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2.012"/>
    </inkml:context>
    <inkml:brush xml:id="br0">
      <inkml:brushProperty name="width" value="0.05" units="cm"/>
      <inkml:brushProperty name="height" value="0.05" units="cm"/>
      <inkml:brushProperty name="color" value="#AE198D"/>
      <inkml:brushProperty name="inkEffects" value="galaxy"/>
      <inkml:brushProperty name="anchorX" value="-10324.48242"/>
      <inkml:brushProperty name="anchorY" value="-8976.74609"/>
      <inkml:brushProperty name="scaleFactor" value="0.5"/>
    </inkml:brush>
  </inkml:definitions>
  <inkml:trace contextRef="#ctx0" brushRef="#br0">197 545 24575,'0'0'0,"0"5"0,0 8 0,0 6 0,0 12 0,0 17 0,0 16 0,0 18 0,0 11 0,0 0 0,0 2 0,0-12 0,0-7 0,0-13 0,0-30 0,-1-32 0,1 0 0,0-1 0,0 0 0,0 1 0,0-1 0,0 1 0,0-1 0,0 0 0,0 1 0,0-1 0,0 1 0,0-1 0,-1 0 0,1 1 0,0-1 0,0 0 0,0 1 0,0-1 0,-1 0 0,1 1 0,0-1 0,0 0 0,-1 1 0,1-1 0,0 0 0,0 0 0,-1 1 0,1-1 0,0 0 0,-1 0 0,1 0 0,-1 1 0,-6-22 0,-6-20 0,-5-34 0,1-16 0,-10-29 0,3-6 0,-2-12 0,5 5 0,5 7 0,6 14 0,3 15 0,5 20 0,1 16 0,7 13 0,-4 44 0,-1 0 0,0 0 0,1 0 0,-1 0 0,1 1 0,3-6 0,-2 7 0,-2 0 0,1 0 0,0 0 0,0 0 0,0 1 0,0-1 0,0 1 0,1-1 0,-1 1 0,4-2 0,32-13 0,5 6 0,19 4 0,-1 3 0,-2 2 0,-5 1 0,-8 0 0,1 1 0,-4 0 0,3 0 0,-9 5 0,-2 1 0,-10-1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3.513"/>
    </inkml:context>
    <inkml:brush xml:id="br0">
      <inkml:brushProperty name="width" value="0.05" units="cm"/>
      <inkml:brushProperty name="height" value="0.05" units="cm"/>
      <inkml:brushProperty name="color" value="#AE198D"/>
      <inkml:brushProperty name="inkEffects" value="galaxy"/>
      <inkml:brushProperty name="anchorX" value="-11618.52539"/>
      <inkml:brushProperty name="anchorY" value="-9302.20215"/>
      <inkml:brushProperty name="scaleFactor" value="0.5"/>
    </inkml:brush>
  </inkml:definitions>
  <inkml:trace contextRef="#ctx0" brushRef="#br0">1280 311 24575,'0'0'0,"0"-5"0,0-9 0,0-5 0,-6-6 0,-13-4 0,-14-2 0,-11-2 0,-10 1 0,1-2 0,-4 8 0,-2 0 0,5 6 0,-2 6 0,37 13 0,-31 0 0,-27 9 0,-3 10 0,57-10 0,-33 15 0,-19 13 0,60-25 0,-1 0 0,-19 18 0,-21 17 0,3 4 0,0 16 0,5 4 0,-2 2 0,4 6 0,34-48 0,-12 30 0,-3 22 0,11-4 0,7 8 0,5-3 0,6-69 0,0 2 0,6 26 0,-4-24 0,13 32 0,-13-40 0,1 1 0,1-1 0,7 11 0,-7-14 0,0 0 0,0-1 0,0 0 0,14 10 0,-13-10 0,1 0 0,1-1 0,14 7 0,-9-7 0,-1-1 0,-1 0 0,16 2 0,37 3 0,-4-5 0,0-10 0,-8-2 0,7-13 0,-5-6 0,1-11 0,-40 22 0,25-27 0,12-24 0,-5-6 0,-36 50 0,12-33 0,7-23 0,-9 2 0,-7 4 0,-7 3 0,-4 9 0,3 15 0,5 14 0,-12 33 0,0-1 0,1-1 0,-1 0 0,1 1 0,-1-1 0,1 1 0,0-1 0,-1 1 0,1 0 0,-1-1 0,1 1 0,0-1 0,-1 1 0,1 0 0,0 0 0,0-1 0,-1 1 0,1 0 0,0 0 0,-1 0 0,1 0 0,0 0 0,0 0 0,-1 0 0,3 0 0,-2 1 0,1-1 0,0 1 0,0 0 0,0 0 0,0 0 0,-1 0 0,1 1 0,0-1 0,-1 0 0,1 1 0,2 2 0,23 32 0,-3 14 0,1 22 0,-5 18 0,-5-2 0,-5 16 0,1 1 0,4 8 0,5-2 0,11-2 0,-3-16 0,2-4 0,-19-66 0,14 27 0,7 10 0,-1-17 0,-27-38 0,0 0 0,1-1 0,0 1 0,7 4 0,-7-6 0,-1-1 0,0 0 0,0 0 0,1 0 0,-1 0 0,6 0 0,-4-1 0,0 0 0,-1-1 0,1 0 0,-1 0 0,10-2 0,36-9 0,-2-10 0,-2-7 0,-10-4 0,-11-2 0,-22 28 0,-1-1 0,0 1 0,0-1 0,1-7 0,5-33 0,-5-6 0,-4 7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4.439"/>
    </inkml:context>
    <inkml:brush xml:id="br0">
      <inkml:brushProperty name="width" value="0.05" units="cm"/>
      <inkml:brushProperty name="height" value="0.05" units="cm"/>
      <inkml:brushProperty name="color" value="#AE198D"/>
      <inkml:brushProperty name="inkEffects" value="galaxy"/>
      <inkml:brushProperty name="anchorX" value="-12854.11133"/>
      <inkml:brushProperty name="anchorY" value="-11240.09375"/>
      <inkml:brushProperty name="scaleFactor" value="0.5"/>
    </inkml:brush>
  </inkml:definitions>
  <inkml:trace contextRef="#ctx0" brushRef="#br0">577 0 24575,'0'0'0,"-11"0"0,-10 0 0,-5 0 0,-4 0 0,-9 0 0,-1 0 0,-7 7 0,8 5 0,2 8 0,-3 11 0,1-3 0,1 16 0,2 7 0,2 6 0,25-34 0,-9 29 0,-8 31 0,7-4 0,5-3 0,6-4 0,4-10 0,2-3 0,2-1 0,7-7 0,7 2 0,7-6 0,-2 3 0,16 2 0,10-3 0,14 2 0,-40-37 0,28 14 0,-28-18 0,31 11 0,-29-13 0,29 5 0,19-1 0,0-6 0,-9-5 0,-1-2 0,-1-7 0,-6-7 0,-5 0 0,-6-5 0,-10-3 0,-9-3 0,-10-3 0,-5-7 0,-5 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5.083"/>
    </inkml:context>
    <inkml:brush xml:id="br0">
      <inkml:brushProperty name="width" value="0.05" units="cm"/>
      <inkml:brushProperty name="height" value="0.05" units="cm"/>
      <inkml:brushProperty name="color" value="#AE198D"/>
      <inkml:brushProperty name="inkEffects" value="galaxy"/>
      <inkml:brushProperty name="anchorX" value="-14058.41992"/>
      <inkml:brushProperty name="anchorY" value="-13161.54102"/>
      <inkml:brushProperty name="scaleFactor" value="0.5"/>
    </inkml:brush>
  </inkml:definitions>
  <inkml:trace contextRef="#ctx0" brushRef="#br0">323 1 24575,'0'0'0,"0"5"0,0 9 0,0 5 0,0 6 0,-6 16 0,-6 16 0,-1 20 0,-6 6 0,3 7 0,-9-3 0,-10 16 0,-3 6 0,-2-4 0,8 5 0,1-3 0,8-2 0,7-9 0,6-16 0,5-15 0,4-26 0,1-22 0,1-21 0,0-14 0,0-10 0,0-12 0,0 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6.157"/>
    </inkml:context>
    <inkml:brush xml:id="br0">
      <inkml:brushProperty name="width" value="0.05" units="cm"/>
      <inkml:brushProperty name="height" value="0.05" units="cm"/>
      <inkml:brushProperty name="color" value="#AE198D"/>
      <inkml:brushProperty name="inkEffects" value="galaxy"/>
      <inkml:brushProperty name="anchorX" value="-12894.45703"/>
      <inkml:brushProperty name="anchorY" value="-13623.22852"/>
      <inkml:brushProperty name="scaleFactor" value="0.5"/>
    </inkml:brush>
  </inkml:definitions>
  <inkml:trace contextRef="#ctx0" brushRef="#br0">52 0 24575,'0'0'0,"-5"0"0,-3 7 0,1 5 0,2 8 0,1 11 0,2 4 0,0 2 0,2 1 0,-1-1 0,2-1 0,-1-2 0,0-1 0,7-7 0,6-7 0,7-7 0,-18-12 0,0 0 0,1 1 0,-1-1 0,1 0 0,0 0 0,-1 0 0,1 0 0,2-1 0,23-2 0,-3-10 0,-6-5 0,-5-7 0,0-3 0,-3-3 0,-3-2 0,-3 0 0,-2 0 0,-1 0 0,-8 7 0,-7 0 0,-7 6 0,-12 6 0,-3 6 0,-3 3 0,0 3 0,7 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7.795"/>
    </inkml:context>
    <inkml:brush xml:id="br0">
      <inkml:brushProperty name="width" value="0.05" units="cm"/>
      <inkml:brushProperty name="height" value="0.05" units="cm"/>
      <inkml:brushProperty name="color" value="#AE198D"/>
      <inkml:brushProperty name="inkEffects" value="galaxy"/>
      <inkml:brushProperty name="anchorX" value="-11995.78125"/>
      <inkml:brushProperty name="anchorY" value="-12802.30273"/>
      <inkml:brushProperty name="scaleFactor" value="0.5"/>
    </inkml:brush>
  </inkml:definitions>
  <inkml:trace contextRef="#ctx0" brushRef="#br0">639 6 24575,'0'0'0,"-5"0"0,-9 0 0,-5 0 0,-12 0 0,-4 6 0,-3 1 0,7 6 0,-6 5 0,1 12 0,1 3 0,-6 4 0,1 6 0,0 6 0,3 6 0,1-2 0,-5 2 0,8 2 0,7-5 0,8-4 0,1-5 0,5-5 0,4-3 0,3-2 0,2-1 0,2 5 0,8 0 0,7 1 0,12 4 0,0 0 0,16-2 0,7-1 0,8-3 0,-1-2 0,-5-7 0,8-2 0,-4-6 0,-5-6 0,-5 2 0,-6-4 0,-3-3 0,4-3 0,-8-8 0,5-9 0,-7-7 0,6-6 0,-2-10 0,2 3 0,-2-7 0,-6-7 0,-1 2 0,-8-6 0,-5 3 0,-6-4 0,-3 4 0,-4-4 0,-1 5 0,-7-4 0,0 4 0,-7 3 0,1-3 0,2 3 0,3 2 0,-4 4 0,2 1 0,-4 3 0,2 0 0,-4 8 0,-5 0 0,-3 6 0,4 0 0,-4-2 0,6-2 0,4-4 0,5-1 0,-3 4 0,-3 5 0,-5 6 0,-4 6 0,-4 3 0,-2 3 0,-2 1 0,0 1 0,5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8.468"/>
    </inkml:context>
    <inkml:brush xml:id="br0">
      <inkml:brushProperty name="width" value="0.05" units="cm"/>
      <inkml:brushProperty name="height" value="0.05" units="cm"/>
      <inkml:brushProperty name="color" value="#AE198D"/>
      <inkml:brushProperty name="inkEffects" value="galaxy"/>
      <inkml:brushProperty name="anchorX" value="-11029.55371"/>
      <inkml:brushProperty name="anchorY" value="-11952.85449"/>
      <inkml:brushProperty name="scaleFactor" value="0.5"/>
    </inkml:brush>
  </inkml:definitions>
  <inkml:trace contextRef="#ctx0" brushRef="#br0">679 1 24575,'0'0'0,"-5"0"0,-9 0 0,-5 0 0,-6 0 0,-4 6 0,-2 7 0,-1 13 0,-14 5 0,-6 23 0,-1-4 0,-9 12 0,3 2 0,-1 9 0,6 0 0,-1-6 0,12-8 0,18-22 0,11-14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19.790"/>
    </inkml:context>
    <inkml:brush xml:id="br0">
      <inkml:brushProperty name="width" value="0.05" units="cm"/>
      <inkml:brushProperty name="height" value="0.05" units="cm"/>
      <inkml:brushProperty name="color" value="#AE198D"/>
      <inkml:brushProperty name="inkEffects" value="galaxy"/>
      <inkml:brushProperty name="anchorX" value="-9504.80176"/>
      <inkml:brushProperty name="anchorY" value="-11744.26855"/>
      <inkml:brushProperty name="scaleFactor" value="0.5"/>
    </inkml:brush>
  </inkml:definitions>
  <inkml:trace contextRef="#ctx0" brushRef="#br0">356 262 24575,'0'0'0,"-5"5"0,-2 15 0,-6 12 0,-5 25 0,-5 16 0,-11 13 0,-8 13 0,-3-1 0,7-4 0,3-9 0,2-7 0,8-12 0,7-12 0,7-9 0,5-26 0,4-18 0,2-7 0,6-21 0,8-24 0,14-18 0,11-20 0,3-9 0,8-6 0,12-12 0,-3 5 0,-10 10 0,-6 10 0,-6 16 0,-10 15 0,-9 12 0,-1 9 0,1 6 0,2 9 0,4 8 0,3 6 0,3 6 0,0 3 0,2 1 0,1 8 0,-1 6 0,0 7 0,1 4 0,-1-2 0,0 2 0,-7 1 0,0-4 0,1 1 0,-6 7 0,1 9 0,2 8 0,-5 7 0,-3 11 0,-6 10 0,-3 16 0,-3 5 0,-8-2 0,-2-5 0,-6-2 0,-7-5 0,-4-6 0,3-11 0,-3-4 0,5-8 0,-2-8 0,5-5 0,5-5 0,3-3 0,9-32 0,-1 1 0,0 0 0,0 0 0,1 1 0,-1-1 0,0 0 0,0 0 0,0 0 0,1 0 0,-1 0 0,1 0 0,-1 0 0,1 0 0,-1 0 0,1 0 0,1 2 0,-2-3 0,1 1 0,-1-1 0,1 1 0,0-1 0,0 1 0,-1-1 0,1 0 0,0 1 0,0-1 0,0 0 0,0 0 0,0 1 0,-1-1 0,1 0 0,0 0 0,0 0 0,0 0 0,0 0 0,1 0 0,2-5 0,0 3 0,0-1 0,0 1 0,-1-1 0,0 0 0,7-7 0,-4 2 0,1-2 0,10-16 0,10-27 0,-6 6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21.124"/>
    </inkml:context>
    <inkml:brush xml:id="br0">
      <inkml:brushProperty name="width" value="0.05" units="cm"/>
      <inkml:brushProperty name="height" value="0.05" units="cm"/>
      <inkml:brushProperty name="color" value="#AE198D"/>
      <inkml:brushProperty name="inkEffects" value="galaxy"/>
      <inkml:brushProperty name="anchorX" value="-10998.81641"/>
      <inkml:brushProperty name="anchorY" value="-13625.20996"/>
      <inkml:brushProperty name="scaleFactor" value="0.5"/>
    </inkml:brush>
  </inkml:definitions>
  <inkml:trace contextRef="#ctx0" brushRef="#br0">3623 130 24575,'0'0'0,"-6"0"0,-7 0 0,-7-6 0,-5-1 0,-16-5 0,-15-7 0,-22 2 0,-11-3 0,-8 3 0,-3 3 0,-8 5 0,-18 4 0,0 2 0,3 2 0,-6 7 0,12 1 0,-13 13 0,19 0 0,6 3 0,-14 16 0,4 3 0,-10 2 0,-10-2 0,-1 10 0,-21-2 0,-17-2 0,-11 9-678,-1-4 872,22-3-291,25-6 97,26 3 0,27-4 0,22-9 0,23-3 0,12-3 0,11 0 0,3 0 0,5 1 678,3 1-872,4-12 291,1-12-97,8-7 0,1-10 0,7-8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2.8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743 1,'-29'0,"-1"2,0 1,1 1,0 2,0 1,0 1,-39 17,57-20,0 1,0 0,0 1,1 0,0 0,1 1,0 0,0 1,-10 13,8-8,2 0,-1 1,2 0,0 1,1 0,-5 17,3-2,1 1,2 0,1 0,2 0,1 1,4 54,-1-76,0 0,1-1,0 0,1 1,0-1,0 0,1 0,1-1,0 1,0-1,1 0,0 0,13 14,-7-11,1 0,0-1,1-1,0 0,1-1,0 0,30 11,123 35,-118-42,-1 3,52 24,-94-37,-1 0,0 1,-1 0,1 0,-1 1,0-1,0 1,0 0,0 1,-1-1,0 1,0 0,-1 0,0 0,5 12,-1 4,-1 0,-2 0,4 35,-1-5,0-10,-1 1,-3-1,-2 0,-1 1,-10 72,6-92,-1 0,-2-1,0 0,0 0,-2 0,-1-1,-1-1,-1 0,0 0,-1-1,-2-1,-20 22,13-20,-1 0,-1-2,-1-1,0-1,-1-2,-1 0,-48 17,34-17,0-2,0-1,-1-3,-80 6,106-13,0-1,0-1,1 0,-1-1,1 0,-1-2,1 0,-26-10,34 11,0-1,0 0,1 0,-1 0,1-1,0 0,0 0,1-1,-1 1,1-1,0 0,1-1,-1 1,1-1,1 0,-1 0,1 0,0-1,-2-9,3 1,-1 1,2-1,0 0,1 0,1 0,0 0,4-17,4-24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22.643"/>
    </inkml:context>
    <inkml:brush xml:id="br0">
      <inkml:brushProperty name="width" value="0.05" units="cm"/>
      <inkml:brushProperty name="height" value="0.05" units="cm"/>
      <inkml:brushProperty name="color" value="#AE198D"/>
      <inkml:brushProperty name="inkEffects" value="galaxy"/>
      <inkml:brushProperty name="anchorX" value="-6568.46436"/>
      <inkml:brushProperty name="anchorY" value="-13518.11328"/>
      <inkml:brushProperty name="scaleFactor" value="0.5"/>
    </inkml:brush>
  </inkml:definitions>
  <inkml:trace contextRef="#ctx0" brushRef="#br0">1 1 24575,'0'0'0,"5"0"0,8 0 0,7 0 0,-2 6 0,4 7 0,-4 6 0,-4 12 0,2 4 0,3 3 0,-3 0 0,4 5 0,-5 5 0,-3 6 0,3 4 0,-4-4 0,4 3 0,-2 1 0,3 1 0,-2 1 0,4-10 0,-4-7 0,4-5 0,2-5 0,5-1 0,-4-2 0,-5 0 0,2-6 0,-4 0 0,2-6 0,4-5 0,3-4 0,3-5 0,4-2 0,0-2 0,2 0 0,0-1 0,7 0 0,0 0 0,6 0 0,-1 1 0,5 0 0,28 0 0,25 0 0,10 0 0,3 0 0,-1 0 0,-10 0 0,-18 0 0,-16 0 0,-16 0 0,-16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2:25.996"/>
    </inkml:context>
    <inkml:brush xml:id="br0">
      <inkml:brushProperty name="width" value="0.05" units="cm"/>
      <inkml:brushProperty name="height" value="0.05" units="cm"/>
      <inkml:brushProperty name="color" value="#AE198D"/>
      <inkml:brushProperty name="inkEffects" value="galaxy"/>
      <inkml:brushProperty name="anchorX" value="-9168.09766"/>
      <inkml:brushProperty name="anchorY" value="-15381.78809"/>
      <inkml:brushProperty name="scaleFactor" value="0.5"/>
    </inkml:brush>
  </inkml:definitions>
  <inkml:trace contextRef="#ctx0" brushRef="#br0">0 156 24575,'0'0'0,"16"0"0,19-7 0,17 1 0,3-7 0,6 1 0,-4 1 0,1 3 0,-6-3 0,-5 1 0,-5 2 0,-5 3 0,-3 1 0,4 2 0,-6-5 0,-2 0 0,0 1 0,-1 1 0,1 2 0,0 0 0,1 2 0,0 1 0,1 0 0,-1 0 0,1 0 0,0-5 0,0-2 0,0 1 0,0 1 0,-7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36.243"/>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65 0,'0'11,"0"14,0 19,0 24,0 27,0 30,0 37,0 23,0 7,0-12,-11-11,-4-28,1-33,3-39,3-55,3-28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38.8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1,'7'0,"-1"1,0-1,0 1,1 1,-1-1,0 1,0 0,0 1,-1-1,1 1,-1 0,10 7,0 2,-1 1,25 28,-23-22,0 2,-1 0,15 29,28 71,-41-82,64 155,64 232,23 212,-157-592,3 8,46 162,-52-197,-8-32,-5-17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39.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1,'411'7,"-10"35,-282-21,198 63,-271-68,0 2,-1 2,-1 2,-1 2,-1 2,-2 2,42 35,-66-47,0 1,-2 0,0 0,-1 2,0 0,-2 0,0 1,-2 1,0-1,-1 2,-1-1,8 42,-4 11,-3 1,-3 111,-4-161,-2 65,-4 0,-20 107,12-129,-3-1,-3-1,-40 95,49-138,-1 0,-1-1,-1 0,-1 0,-1-2,0 0,-2 0,0-2,-2 0,1-1,-2-1,-22 15,5-10,-1-1,-1-2,-1-2,0-2,-70 16,-212 23,-1-11,204-25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0.7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1 642,'233'16,"-69"-2,-142-13,29 1,68-4,-103 1,1-1,-1-1,0-1,0 0,0-2,-1 1,1-2,15-9,-20 10,0 0,-1-1,0-1,-1 0,0 0,10-12,-14 15,-1-1,0 0,0-1,-1 1,0-1,0 1,-1-1,1 0,-1 0,-1 0,1 0,-1-8,2-10,-2 0,-1-1,-1 1,-1 0,-8-37,7 49,-1 0,0 0,-1 0,-1 1,0 0,0 0,-1 0,-1 1,0 0,-1 1,-17-18,11 16,-1 0,0 0,-1 1,0 2,0-1,-1 2,-1 0,1 2,-1 0,-39-7,13 7,1 1,-1 3,-80 6,115-4,0 2,0-1,0 1,0 1,1 0,-1 0,1 1,-11 5,14-5,0-1,0 2,1-1,-1 1,1-1,0 1,1 1,-1-1,1 1,0-1,0 1,1 1,-3 5,-3 12,1 0,2 0,0 0,2 1,0 0,2-1,0 34,5 6,16 107,7-40,6-1,5-2,6-1,6-3,77 145,-96-213,3-1,1-1,76 87,-88-116,2-1,0-2,2 0,0-2,2 0,0-2,1-1,58 24,-41-26,0-2,0-2,1-2,93 6,190-17,-163-14,-140 11,1-1,-1-2,48-19,-74 27,1-1,-1 0,1 1,-1-1,1 0,-1 0,1 0,-1 0,0 0,0 0,0 0,0-1,1 1,0-2,-2 2,0 0,0 0,0 0,1 0,-1 0,0 0,-1 0,1-1,0 1,0 0,0 0,-1 0,1 0,0 0,-1 0,1 0,-1 0,1 1,-1-1,1 0,-1 0,0-1,-22-23</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1.6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706 30,'0'-1,"0"0,0 1,-1-1,1 0,0 0,-1 0,1 0,0 0,-1 0,1 1,-1-1,1 0,-1 0,0 1,1-1,-1 0,0 1,1-1,-1 1,0-1,0 1,0-1,1 1,-1-1,0 1,0 0,0-1,-1 1,-30-5,26 4,-18-1,-1 0,1 2,-1 0,1 2,-47 9,56-7,1 0,0 1,1 0,-1 1,1 1,0 0,1 1,0 0,0 1,0 0,-14 16,4 0,1 2,2 0,0 1,-14 32,-50 125,63-133,2 1,3 0,2 1,-9 75,21-121,1-1,0 0,0 0,0 0,1 0,0 0,0 0,4 11,-4-14,1 0,1 0,-1 0,1 0,-1 0,1-1,0 1,0-1,1 0,-1 0,1 0,-1 0,1 0,5 2,16 7,1-2,0 0,1-2,46 9,-15-3,126 41,-161-46,0 1,-1 1,0 1,0 0,33 29,-23-13,-2 1,-1 1,-1 2,-2 1,28 45,-37-48,0 0,-3 1,0 1,-2 0,-1 1,11 64,-16-62,-1 0,-2 0,-3 59,-1-82,-1 0,0 0,-1-1,0 1,-1-1,-6 14,7-18,-1-1,0 1,-1 0,0-1,0 0,0 0,0 0,-1-1,0 0,-10 7,2-4,0 0,-1-1,0 0,-1-1,-26 7,-82 9,108-20,-55 8,-1-3,0-3,-126-9,186 3,0 0,0 0,0-1,-21-8,28 9,0 0,1-1,-1 0,1 0,-1 0,1 0,0-1,0 0,0 0,1 0,0 0,-6-9,-5-18</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2.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1642 481,'-21'-43,"-2"1,-2 1,-2 1,-37-42,45 60,-2 1,-1 0,0 2,-2 1,0 1,-1 1,-52-25,52 30,-2 1,1 1,-1 1,0 2,-45-5,52 9,-1 2,1 0,0 1,0 1,0 1,0 1,0 0,-28 11,15-2,1 1,0 1,1 2,-57 41,75-47,0 0,0 1,1 0,1 1,0 0,1 1,1 0,0 0,0 1,2 1,0-1,-7 25,5-3,2 1,1 0,2 1,2-1,1 1,3-1,0 1,11 47,-7-58,0 0,2 0,1-1,2 0,0-1,2 0,1-1,0 0,26 31,-28-42,0 0,1-1,1 0,0-1,1-1,0 0,1-1,0-1,1 0,0-2,0 1,1-2,-1 0,1-2,27 5,-27-8,0 0,0-1,1-1,-1 0,0-2,-1 0,1-1,0-1,-1 0,0-1,0-1,-1-1,0 0,0-2,-1 1,17-15,-9 5,0-1,-1-1,-1-1,-1-1,-1-1,-1 0,-1-2,25-51,-32 53,0-1,5-27,-14 48,7-19,-3 21,1 14,12 66,14 123,-21-120,82 977,-77-284,-49-2,14-623,18-139,-1 0,0 0,-1 0,0 0,0-1,-1 1,0-1,-1 0,0 0,-9 11,10-16,0 0,0-1,-1 1,0-1,0 0,0 0,0 0,0-1,0 0,-1 0,1 0,-1-1,1 0,-1 0,0 0,0 0,1-1,-1 0,-7-1,-7-1,0 0,-1-2,1 0,-36-13,-84-45,23 0,-150-104,-94-113,297 225,-107-118,153 151,2 0,0-1,1-1,1 0,1-1,2-1,0 0,1-1,-11-50,19 60,1 0,0 0,1 0,1 0,1 0,0 0,1 0,0 1,2-1,0 1,0 0,1 0,1 1,14-22,11-12,2 1,66-69,-67 79,-3 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4.0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933 35,'0'-1,"-1"0,1-1,-1 1,1 0,-1 0,1 0,-1 0,0 0,1 1,-1-1,0 0,0 0,0 0,0 1,0-1,0 0,0 1,0-1,0 1,0-1,0 1,0 0,0-1,0 1,0 0,-1 0,1 0,0 0,-2 0,0-1,-50-6,0 2,-88 3,79 2,48 0,-1 1,1 0,-1 1,1 1,0 0,0 1,0 0,0 1,1 1,-1 0,2 1,-1 0,1 1,0 1,0 0,1 0,-17 20,-14 19,2 3,2 1,3 2,-56 113,75-131,1 0,1 1,3 1,1 0,1 0,2 1,2 0,2 0,2 0,4 64,0-85,0 1,0-1,2 0,0 0,2 0,9 22,-12-34,-1 1,1-1,0 0,0 1,1-2,-1 1,1-1,1 1,-1-1,1-1,0 1,0-1,0 0,0 0,1-1,0 0,-1 0,15 4,-4-4,1 0,-1-1,0 0,1-2,-1 0,1-1,-1-1,1 0,-1-1,0-1,0-1,-1 0,1-1,-1-1,-1-1,1 0,-1-1,0 0,19-17,-5-3,-1-1,-1-2,-2 0,-1-2,-2 0,-1-2,-2 0,17-45,2-21,45-196,-81 292,-1-1,1 1,0 0,4-9,-6 15,1 0,-1-1,0 1,0 0,0-1,1 1,-1 0,0-1,1 1,-1 0,0 0,0-1,1 1,-1 0,0 0,1-1,-1 1,1 0,-1 0,0 0,1 0,-1 0,1 0,-1-1,0 1,1 0,-1 0,1 0,-1 0,0 1,1-1,-1 0,1 0,-1 0,0 0,1 0,-1 0,1 1,-1-1,0 0,1 0,-1 0,0 1,0-1,1 0,-1 1,0-1,1 0,-1 1,0-1,0 0,0 1,1-1,-1 1,10 13,-1 1,-1 0,0 0,-1 1,10 33,-2-9,213 616,-106-295,-102-306,-11-38,-8-25,-8-32,-11-21,-4-7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5.0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750 1,'-10'7,"-14"6,11-8,-76 35,-105 65,148-76,-141 97,182-122,1-1,0 1,0 0,0 0,1 0,-1 0,1 0,0 1,0 0,0 0,1 0,0 0,0 0,0 0,1 0,-1 1,1-1,0 0,1 1,-1-1,1 1,1-1,-1 1,1-1,-1 1,3 5,0 0,1-1,0 0,0 1,1-2,1 1,0 0,0-1,1 0,0-1,0 1,1-1,9 7,47 34,3-4,74 39,62 42,-159-95,69 64,-97-79,-1 1,-1 0,0 0,-1 2,-1-1,-1 2,10 22,-6 0,-2 0,-2 2,-1-1,-3 1,-1 1,0 77,-6-105,-1 0,0 0,-8 33,7-43,0 0,-1 1,1-1,-2 0,1 0,-1-1,0 1,0-1,-1 0,0 0,-7 7,2-4,-1-2,1 1,-1-1,-1-1,1 0,-14 4,-80 24,-2-11,0-5,-2-4,-118-1,215-13,-16 1,-1 0,1-2,-43-7,67 7,1 1,0-1,0 0,-1 0,1 0,0 0,0-1,0 1,0-1,0 0,0 0,0 0,1 0,-1 0,1-1,0 1,-1-1,-2-5,4 5,0-1,0 1,0-1,0 0,1 1,0-1,-1 0,1 1,1-1,-1 0,0 0,1 1,0-1,0 1,0-1,0 1,3-5,28-56,8-1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3.5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1,'7'8,"0"1,0 1,-1 0,0 0,-1 0,0 0,-1 1,6 20,-5-15,13 46,-2 2,11 88,-2 134,-12 341,10 140,-1-590,-17-152,1 0,1-1,0 0,19 39,-19-53,-5-11,-6-20,-67-159,9 24,-28-115,48 144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5.7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133 0,'0'2577,"-1"-2536,-1-36,-2-11,-4-19,-63-203,59 192,-23-66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6.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1,'5'0,"35"11,59 9,45 0,25 4,27 2,1-4,-10 7,-27-3,-41-5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7.1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395 542,'107'1,"174"-8,-261 5,-1-2,0 0,0-1,-1-1,1-1,-1-1,-1 0,0-1,0-1,0-1,-1 0,-1-1,25-25,-27 25,7-6,-2-1,25-30,-38 41,0-1,0 1,0-1,-1 0,0 0,-1 0,0-1,0 1,-1-1,1-11,-2 12,0-1,-1 1,0-1,0 1,-1-1,-3-16,3 22,0 1,-1-1,1 1,-1 0,0-1,0 1,0 0,0 0,-1 0,1 0,-1 0,0 1,1-1,-1 1,0 0,-1 0,1 0,0 0,-8-2,-13-5,-2 1,1 2,-44-7,-81 1,128 10,-1 0,1 2,0 1,-1 1,1 0,0 2,-42 12,34-3,1 2,0 0,1 2,-48 38,-90 95,141-125,1 0,2 2,0 0,2 2,1 0,1 1,2 1,1 0,1 1,2 1,1 0,-9 49,10-10,3 0,3 1,3 0,10 81,-3-104,1-1,3 0,2-1,1 0,3-1,2-1,39 71,-38-84,1-1,2-1,1-1,1 0,1-2,2-1,1-2,1 0,1-2,56 32,-41-32,2-2,1-2,0-2,1-3,96 16,-38-16,187-1,-243-13,62-9,-95 6,0 0,0-2,0 0,-1 0,0-2,27-13,-38 16,1 0,-1-1,0 1,0-1,-1 0,1-1,-1 1,0-1,-1 0,7-11,-9 13,1-1,-2 1,1-1,0 0,-1 0,0 1,0-1,0 0,-1 0,0 0,0 0,0 0,0 0,-1 0,0 0,0 0,-2-6,-1 1,0 1,-1-1,0 1,-11-15,-32-35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7.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1,'0'3,"1"1,-1 0,1 0,1 0,-1-1,0 1,1 0,0-1,0 1,3 4,2 5,212 437,-62-101,125 300,109 462,-355-989,112 353,-136-446,-12-29,0 0,0 0,0-1,0 1,0 0,0 0,0 0,0 0,0 0,0-1,0 1,0 0,0 0,0 0,0 0,0 0,0-1,0 1,0 0,0 0,0 0,1 0,-1 0,0 0,0-1,0 1,0 0,0 0,0 0,0 0,1 0,-1 0,0 0,0 0,0 0,0 0,0 0,1 0,-1 0,0 0,0 0,0 0,0 0,0 0,1 0,-1 0,0 0,0 0,0 0,0 0,0 0,1 0,-1 0,0 0,0 0,0 0,0 0,0 0,0 1,0-1,1 0,-1 0,0 0,0 0,2-11,-1-1,-1 1,-1-17,1 10,-2-39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2:49.1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1304,'6'9,"13"9,1-1,1-1,32 21,78 37,-120-67,326 168,-219-115,-116-59,122 68,-106-58,-1 2,0 0,-1 0,24 28,51 64,-89-103,0 0,0 0,0 0,1 0,-1 0,0 0,1-1,-1 1,1-1,3 2,-4-3,-1 0,1 0,-1 0,1 0,-1 0,1 0,-1 0,1 0,-1-1,0 1,1-1,-1 1,1-1,-1 1,0-1,1 0,-1 0,0 0,0 0,0 0,0 0,0 0,2-2,13-15,-1 0,27-43,20-50,-44 79,266-464,-76 137,-84 143,195-367,-288 526,-10 19</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25.263"/>
    </inkml:context>
    <inkml:brush xml:id="br0">
      <inkml:brushProperty name="width" value="0.035" units="cm"/>
      <inkml:brushProperty name="height" value="0.035" units="cm"/>
    </inkml:brush>
  </inkml:definitions>
  <inkml:trace contextRef="#ctx0" brushRef="#br0">21 0 24575,'2'0'0,"-1"0"0,0 1 0,0-1 0,0 0 0,0 1 0,0-1 0,0 1 0,0-1 0,0 1 0,0-1 0,0 1 0,-1 0 0,1-1 0,0 1 0,0 0 0,0 0 0,-1 0 0,1 0 0,-1-1 0,1 1 0,0 0 0,-1 0 0,1 1 0,10 27 0,-10-24 0,7 24 0,-2 2 0,5 54 0,-4 67 0,-7-111 0,-24 766 0,-17-116 0,40-664 0,-6 98 0,1-100-1365,0-21-5461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26.553"/>
    </inkml:context>
    <inkml:brush xml:id="br0">
      <inkml:brushProperty name="width" value="0.035" units="cm"/>
      <inkml:brushProperty name="height" value="0.035" units="cm"/>
    </inkml:brush>
  </inkml:definitions>
  <inkml:trace contextRef="#ctx0" brushRef="#br0">0 1 24575,'3'0'0,"-1"0"0,0 0 0,1 1 0,-1 0 0,0-1 0,0 1 0,1 0 0,-1 0 0,0 0 0,0 0 0,0 0 0,0 1 0,0-1 0,-1 1 0,4 2 0,21 30 0,-4 4 0,-2 1 0,-2 1 0,26 82 0,-23-60 0,36 110 0,66 163 0,-78-239 0,75 172 0,-106-232 0,165 404 0,-172-426 0,0 1 0,1-1 0,0 0 0,11 13 0,-11-20 87,-11-14-1539,-6-8-5374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27.254"/>
    </inkml:context>
    <inkml:brush xml:id="br0">
      <inkml:brushProperty name="width" value="0.035" units="cm"/>
      <inkml:brushProperty name="height" value="0.035" units="cm"/>
    </inkml:brush>
  </inkml:definitions>
  <inkml:trace contextRef="#ctx0" brushRef="#br0">1 1 24575,'16'0'0,"21"0"0,37 0 0,28 0 0,13 0 0,2 0 0,-2 0 0,-4 0 0,-11 0 0,-11 0 0,-15 0 0,-16 0 0,-11 0 0,-9 0 0,-10 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28.347"/>
    </inkml:context>
    <inkml:brush xml:id="br0">
      <inkml:brushProperty name="width" value="0.035" units="cm"/>
      <inkml:brushProperty name="height" value="0.035" units="cm"/>
    </inkml:brush>
  </inkml:definitions>
  <inkml:trace contextRef="#ctx0" brushRef="#br0">224 0 24575,'-1'3'0,"0"0"0,-1 0 0,1-1 0,-1 1 0,0-1 0,0 1 0,0-1 0,0 0 0,-4 5 0,-7 8 0,-10 16 0,1 0 0,2 2 0,1 0 0,2 1 0,1 1 0,-21 71 0,26-59 0,2-1 0,-5 94 0,13 97 0,2-191 0,-1-40 0,0 1 0,1 0 0,0-1 0,0 0 0,0 1 0,1-1 0,0 1 0,0-1 0,1 0 0,0 0 0,0 0 0,0-1 0,0 1 0,1-1 0,0 0 0,1 0 0,-1 0 0,1 0 0,0-1 0,0 0 0,0 0 0,0 0 0,12 5 0,4 3 0,0-2 0,1-1 0,0-1 0,1-1 0,0 0 0,35 4 0,144 6 0,-199-17 0,28 3 0,0-3 0,0 0 0,-1-2 0,39-7 0,-61 7 0,0 0 0,0 0 0,0-1 0,0 0 0,0-1 0,-1 0 0,1 0 0,-1 0 0,0-1 0,0 0 0,-1-1 0,1 1 0,-1-1 0,-1 0 0,1-1 0,-1 1 0,0-1 0,0 0 0,-1-1 0,5-10 0,2-15-1365,-4 3-5461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29.255"/>
    </inkml:context>
    <inkml:brush xml:id="br0">
      <inkml:brushProperty name="width" value="0.035" units="cm"/>
      <inkml:brushProperty name="height" value="0.035" units="cm"/>
    </inkml:brush>
  </inkml:definitions>
  <inkml:trace contextRef="#ctx0" brushRef="#br0">1 221 24575,'2'23'0,"0"0"0,2 0 0,1 0 0,0 0 0,10 23 0,1 7 0,63 230 0,-79-281 0,5 14 0,0 0 0,1 0 0,11 20 0,-15-32 0,0 0 0,0 0 0,1 0 0,0-1 0,-1 0 0,1 1 0,1-1 0,-1 0 0,0 0 0,1-1 0,-1 1 0,1-1 0,0 0 0,0 0 0,0 0 0,0 0 0,0-1 0,5 2 0,-3-2 0,0 0 0,0 0 0,-1 0 0,1-1 0,0 0 0,0 0 0,0-1 0,0 1 0,0-1 0,0-1 0,-1 1 0,1-1 0,0 0 0,-1 0 0,1-1 0,-1 1 0,0-1 0,0 0 0,0-1 0,0 1 0,-1-1 0,1 0 0,-1 0 0,0-1 0,0 1 0,-1-1 0,1 0 0,4-9 0,9-17 0,-1-2 0,-2 0 0,17-61 0,14-108 0,-8 31 0,-29 139-273,2 1 0,1 0 0,2 0 0,23-41 0,-19 46-6553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4.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46 424,'357'-294,"-244"209,-106 79,0 0,1 1,0 0,0 1,0 0,1 0,-1 1,10-3,-15 6,-1-1,1 1,-1 0,1 0,0 0,-1 0,1 0,0 0,-1 1,1-1,-1 1,1 0,-1 0,1 0,-1 0,1 0,-1 1,0-1,0 1,0-1,0 1,0 0,0 0,0 0,0 0,-1 0,1 0,-1 0,0 0,1 1,-1-1,1 6,8 17,-2 0,-1 1,-1 0,-1 0,1 30,0 141,-6-155,1-4,-2 1,-2-1,-11 58,12-85,-1 0,0-1,-1 1,0-1,-1 0,0 0,-1 0,0-1,0 1,-1-1,0-1,-1 0,1 0,-2 0,1-1,-19 12,-3-4,1-3,-2 0,0-2,-41 9,-9 2,-97 45,138-50,34-14,-36 12,41-14,-1 0,1 0,-1 1,1-1,-1 0,1 0,-1 0,1 0,-1-1,1 1,-1 0,1-1,-1 1,1-1,0 1,-1-1,1 0,0 1,-1-1,1 0,0 0,0 0,0 0,-2-2,-4-12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30.479"/>
    </inkml:context>
    <inkml:brush xml:id="br0">
      <inkml:brushProperty name="width" value="0.035" units="cm"/>
      <inkml:brushProperty name="height" value="0.035" units="cm"/>
    </inkml:brush>
  </inkml:definitions>
  <inkml:trace contextRef="#ctx0" brushRef="#br0">1 566 24575,'2'1'0,"1"0"0,-1 1 0,0-1 0,0 0 0,1 1 0,-1-1 0,0 1 0,0 0 0,0 0 0,-1 0 0,1 0 0,0 0 0,-1 0 0,1 0 0,-1 0 0,2 4 0,1 0 0,15 25 0,-1 0 0,-1 2 0,14 38 0,30 107 0,-56-161 0,8 26 0,20 55 0,-24-83 0,-8-16 0,-1 1 0,1 0 0,-1 0 0,1-1 0,-1 1 0,0 0 0,1 0 0,-1-1 0,1 1 0,-1-1 0,0 1 0,1 0 0,-1-1 0,0 1 0,0-1 0,1 1 0,-1-1 0,0 1 0,0-1 0,0 1 0,0 0 0,1-1 0,-1 1 0,0-1 0,0 1 0,0-1 0,0 0 0,0 1 0,0-1 0,0 1 0,0-1 0,-1 0 0,20-210 0,-8 74 0,-11 131 0,35-294 0,-23 225 0,4 1 0,25-71 0,-34 125 0,0 1 0,1 0 0,13-22 0,-19 37 0,1 0 0,0 0 0,-1 0 0,1 0 0,1 0 0,-1 1 0,0-1 0,1 1 0,0 0 0,0 0 0,0 1 0,0-1 0,0 1 0,0 0 0,1 0 0,-1 0 0,1 0 0,-1 1 0,9-2 0,-11 3 0,1 0 0,-1 0 0,1 0 0,-1 1 0,0-1 0,1 1 0,-1-1 0,1 1 0,-1 0 0,0 0 0,0 0 0,1 0 0,-1 0 0,0 1 0,3 1 0,1 3 0,0 0 0,0 0 0,6 9 0,5 9 0,-1 0 0,-2 1 0,0 1 0,-2 0 0,-1 0 0,-1 2 0,7 29 0,-1 8 0,13 128 0,-30-228 0,1-1 0,2 1 0,2 0 0,1-1 0,1 1 0,2 1 0,16-42 0,-20 65 0,1 1 0,0 0 0,1 0 0,0 0 0,0 0 0,1 1 0,1 0 0,-1 1 0,1 0 0,1 0 0,-1 0 0,17-9 0,-17 12 0,0 0 0,1 0 0,0 1 0,0 0 0,1 1 0,-1 0 0,1 0 0,-1 1 0,1 1 0,0-1 0,0 1 0,-1 1 0,1 0 0,20 3 0,-25-2 0,0 1 0,0-1 0,0 1 0,0 1 0,0-1 0,0 1 0,-1 0 0,1 0 0,-1 0 0,0 0 0,0 1 0,0 0 0,0 0 0,-1 0 0,1 0 0,-1 1 0,0-1 0,3 7 0,5 10 0,-1 1 0,13 40 0,-23-60 0,26 84-341,-5 2 0,-3 0-1,9 126 1,-22-142-6485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31.406"/>
    </inkml:context>
    <inkml:brush xml:id="br0">
      <inkml:brushProperty name="width" value="0.035" units="cm"/>
      <inkml:brushProperty name="height" value="0.035" units="cm"/>
    </inkml:brush>
  </inkml:definitions>
  <inkml:trace contextRef="#ctx0" brushRef="#br0">1 354 24575,'3'3'0,"0"1"0,0 0 0,0 0 0,-1 0 0,1 0 0,-1 0 0,0 0 0,2 8 0,10 40 0,-12-42 0,89 338 0,-82-309 0,4 16 0,-11-50 0,-1-1 0,1 0 0,0 0 0,0 0 0,0 0 0,1 0 0,-1 0 0,1 0 0,4 3 0,-6-5 0,1-1 0,-1 0 0,1 0 0,-1 0 0,1 0 0,-1-1 0,1 1 0,-1 0 0,1-1 0,0 1 0,-1-1 0,1 1 0,0-1 0,-1 0 0,1 0 0,0 0 0,-1 0 0,4 0 0,-1-1 0,-1 0 0,1 0 0,-1 0 0,1 0 0,-1-1 0,1 1 0,-1-1 0,5-3 0,2-3 0,1 0 0,-1-1 0,-1 0 0,10-12 0,4-9 0,-1 0 0,-2-2 0,29-57 0,33-113 0,-64 146-195,-3-1 0,-2 0 0,-3-1 0,-2 0 0,-3 0 0,-2-66 0,-4 89-6631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32.176"/>
    </inkml:context>
    <inkml:brush xml:id="br0">
      <inkml:brushProperty name="width" value="0.035" units="cm"/>
      <inkml:brushProperty name="height" value="0.035" units="cm"/>
    </inkml:brush>
  </inkml:definitions>
  <inkml:trace contextRef="#ctx0" brushRef="#br0">1 1 24575,'2'0'0,"0"0"0,0 0 0,0 1 0,0-1 0,-1 1 0,1 0 0,0-1 0,0 1 0,0 0 0,0 0 0,-1 0 0,1 0 0,-1 1 0,1-1 0,-1 0 0,1 1 0,-1-1 0,0 1 0,2 1 0,2 4 0,-1-1 0,0 1 0,5 12 0,11 32 0,24 100 0,-30-97 0,21 93 0,25 237 0,-22 154 0,-34-473 0,32 582 0,-24-264-1365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33.343"/>
    </inkml:context>
    <inkml:brush xml:id="br0">
      <inkml:brushProperty name="width" value="0.035" units="cm"/>
      <inkml:brushProperty name="height" value="0.035" units="cm"/>
    </inkml:brush>
  </inkml:definitions>
  <inkml:trace contextRef="#ctx0" brushRef="#br0">640 131 24575,'0'-3'0,"-1"0"0,0 0 0,0 1 0,0-1 0,0 0 0,-1 1 0,1-1 0,-1 1 0,1 0 0,-4-4 0,-4-6 0,6 6 0,0 1 0,0-1 0,-1 1 0,0 0 0,0 0 0,0 0 0,-1 1 0,1-1 0,-1 1 0,0 0 0,0 1 0,-1-1 0,1 1 0,-1 0 0,1 0 0,-1 1 0,0-1 0,0 2 0,0-1 0,-1 0 0,1 1 0,-8 0 0,-4-1 0,0 0 0,0 2 0,0 0 0,-1 1 0,1 1 0,0 0 0,0 2 0,1 0 0,-1 1 0,1 1 0,0 0 0,0 1 0,1 1 0,0 1 0,0 0 0,1 1 0,0 1 0,1 0 0,0 1 0,1 1 0,0 0 0,-17 22 0,15-14 0,1 1 0,1 1 0,-16 37 0,23-47 0,1 1 0,1 0 0,0 0 0,1 0 0,1 1 0,0-1 0,0 27 0,2-37 0,0-1 0,1 0 0,-1 0 0,1 1 0,0-1 0,0 0 0,1 0 0,-1 0 0,0 0 0,1 0 0,0 0 0,0 0 0,0 0 0,0-1 0,0 1 0,0-1 0,1 1 0,-1-1 0,1 0 0,0 0 0,-1 0 0,1 0 0,0-1 0,0 1 0,0-1 0,0 0 0,1 0 0,-1 0 0,0 0 0,0 0 0,4 0 0,5 0 0,0 1 0,-1-2 0,1 0 0,0 0 0,0-1 0,0 0 0,19-5 0,-12 0 0,0-1 0,-1 0 0,0-2 0,0 0 0,-1 0 0,0-2 0,0 0 0,19-18 0,5-8 0,62-76 0,-84 84 0,-17 25 0,1-1 0,0 1 0,-1 0 0,2 0 0,-1 0 0,4-4 0,-6 8 0,0-1 0,-1 1 0,1-1 0,0 1 0,0 0 0,-1-1 0,1 1 0,0 0 0,0 0 0,0 0 0,0 0 0,-1 0 0,1 0 0,0 0 0,0 0 0,0 0 0,0 0 0,-1 0 0,1 0 0,0 1 0,0-1 0,0 0 0,-1 1 0,1-1 0,0 0 0,0 1 0,-1-1 0,1 1 0,0-1 0,-1 1 0,1-1 0,0 1 0,-1 0 0,1-1 0,-1 1 0,1 0 0,-1 0 0,0-1 0,1 1 0,-1 0 0,1 1 0,16 36 0,-16-36 0,58 210 0,-45-157 0,-11-40 0,1-5 0,-2 0 0,1 1 0,-1 0 0,-1-1 0,0 1 0,-1 18 0,0-27-72,0-1 1,-1 0-1,1 1 0,0-1 0,-1 0 0,1 1 0,-1-1 0,0 0 1,1 0-1,-1 0 0,0 0 0,0 0 0,0 1 0,0-1 0,0-1 1,0 1-1,0 0 0,-1 1 0,-22 5-6754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36.158"/>
    </inkml:context>
    <inkml:brush xml:id="br0">
      <inkml:brushProperty name="width" value="0.035" units="cm"/>
      <inkml:brushProperty name="height" value="0.035" units="cm"/>
    </inkml:brush>
  </inkml:definitions>
  <inkml:trace contextRef="#ctx0" brushRef="#br0">0 603 24575,'2'17'0,"0"1"0,0 0 0,2-1 0,0 1 0,9 21 0,-2-5 0,101 371 0,-81-320 0,-31-84 0,0-1 0,0 0 0,0 0 0,0 0 0,0 1 0,0-1 0,0 0 0,0 0 0,0 1 0,0-1 0,0 0 0,0 0 0,0 1 0,0-1 0,0 0 0,0 0 0,0 0 0,0 1 0,1-1 0,-1 0 0,0 0 0,0 0 0,0 0 0,0 1 0,1-1 0,-1 0 0,0 0 0,0 0 0,0 0 0,1 0 0,-1 1 0,0-1 0,0 0 0,0 0 0,1 0 0,-1 0 0,0 0 0,0 0 0,1 0 0,-1 0 0,0 0 0,0 0 0,0 0 0,1 0 0,-1 0 0,1 0 0,2-14 0,-1-25 0,19-355 0,-13 333 0,2 0 0,3 1 0,3 0 0,33-83 0,-24 90 0,1 2 0,2 0 0,3 3 0,44-55 0,-65 91 0,1 0 0,-1 1 0,2 0 0,0 1 0,0 0 0,1 1 0,20-11 0,-24 15 0,0 1 0,0 0 0,1 1 0,-1 0 0,1 0 0,0 1 0,-1 1 0,1-1 0,0 2 0,0-1 0,0 1 0,19 3 0,-11 0 0,0 1 0,0 1 0,0 1 0,-1 0 0,32 17 0,-42-19 0,0 0 0,0 1 0,0 0 0,-1 0 0,1 1 0,-1-1 0,-1 1 0,1 0 0,-1 1 0,0-1 0,0 1 0,-1 0 0,0 1 0,0-1 0,5 16 0,-7-12 0,1-1 0,-1 1 0,-1 0 0,0 0 0,-1 0 0,0 0 0,0 1 0,-1-1 0,0-1 0,-1 1 0,-1 0 0,0 0 0,-7 19 0,3-17 0,0 0 0,-1 0 0,0 0 0,-1-1 0,-1 0 0,0 0 0,0-1 0,-1-1 0,-20 16 0,-8 2 0,-80 43 0,-50 11 0,-55 30 0,188-90 0,1 1 0,-41 35 0,74-56 0,0-1 0,0 1 0,0-1 0,0 1 0,1 0 0,-1 0 0,1 0 0,-1 0 0,1 0 0,0 0 0,0 0 0,0 0 0,0 1 0,0-1 0,1 0 0,-1 1 0,0-1 0,1 0 0,0 1 0,0-1 0,0 1 0,0-1 0,0 0 0,0 1 0,0-1 0,1 1 0,-1-1 0,1 0 0,0 1 0,0-1 0,0 0 0,0 0 0,0 0 0,0 0 0,0 0 0,1 0 0,2 3 0,4 4 0,1 0 0,-1-1 0,1 0 0,1-1 0,0 0 0,14 7 0,60 32 0,-30-18 0,51 38 0,135 110 0,-184-131 0,58 59 0,-76-66 0,2-2 0,1-1 0,67 42 0,-90-68 56,-38-23-1477,-13-5-5405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37.435"/>
    </inkml:context>
    <inkml:brush xml:id="br0">
      <inkml:brushProperty name="width" value="0.035" units="cm"/>
      <inkml:brushProperty name="height" value="0.035" units="cm"/>
    </inkml:brush>
  </inkml:definitions>
  <inkml:trace contextRef="#ctx0" brushRef="#br0">1 0 24575,'7'8'0,"0"-1"0,-1 1 0,6 9 0,2 3 0,51 74 0,101 201 0,21 122 0,11 108-302,9 23-17,-26-152-751,249 399 1,-365-686 1063,5-4 1,102 118-1,-149-197 361,1-2 1,1-1-1,1-1 1,30 19-1,-36-28-212,1-1 0,0-2 0,0 0 0,1-1 0,0-1-1,39 9 1,311 33-143,7-38 0,-323-13 0,0-4 0,0-1 0,-1-3 0,0-3 0,-1-1 0,0-4 0,66-29 0,12-12-166,206-127 0,-244 123 55,-3-5 0,143-131 0,216-308 434,-223 237-89,14 16-126,-195 211-108,78-56 0,-104 81 0,-1 0 0,-1-1 0,-1-1 0,0 0 0,26-42 0,-29 33-1365,-9 5-5461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3:38.452"/>
    </inkml:context>
    <inkml:brush xml:id="br0">
      <inkml:brushProperty name="width" value="0.035" units="cm"/>
      <inkml:brushProperty name="height" value="0.035" units="cm"/>
    </inkml:brush>
  </inkml:definitions>
  <inkml:trace contextRef="#ctx0" brushRef="#br0">1 1 24575,'10'0'0,"25"0"0,0 0 0,0 3 0,0 0 0,40 11 0,96 43 0,-17-5 0,-74-32 0,1-3 0,1-4 0,160 5 0,-204-18 0,-19-1 0,0 1 0,0 1 0,0 1 0,22 5 0,-38-6 0,1 0 0,0 1 0,-1-1 0,1 1 0,-1-1 0,0 1 0,1 1 0,-1-1 0,0 0 0,0 1 0,0-1 0,-1 1 0,1 0 0,-1 0 0,3 4 0,0 1 0,-1-1 0,-1 1 0,0 1 0,0-1 0,3 16 0,1 18 0,-1 0 0,-3 1 0,-2-1 0,-4 48 0,-45 338-649,-35-8 468,79-401 203,-3 13-22,1-2 0,-13 39 0,14-60 15,7-22-1261,4-10-4906</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46.6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2019 259,'-2'0,"-1"0,0-1,0 1,1-1,-1 0,0 1,1-1,-1 0,1 0,-5-3,-9-4,-157-60,-295-74,428 132,-1 2,-1 2,1 2,-1 2,1 1,-1 2,0 2,1 2,0 2,-59 17,38-3,0 2,2 4,1 2,1 2,-66 48,101-62,2 2,0 0,1 1,1 0,1 2,0 0,2 1,1 1,1 1,-19 44,25-50,2 1,0 0,1 0,0 1,2-1,1 1,0 0,2 0,0 0,1-1,2 1,0 0,1-1,0 0,10 23,-8-29,1 0,0-1,1 1,1-1,0-1,1 0,0 0,1-1,0 0,1-1,0 0,1-1,18 11,5-1,1-1,1-2,73 22,69 4,55 18,-210-51,1 1,-1 1,-1 2,0 0,-1 2,41 32,-37-22,-2 2,0 1,-2 1,-1 1,-2 1,-1 0,-1 2,22 55,-12-12,-4 1,28 151,-46-194,-2-1,0 1,-3-1,0 1,-6 42,2-58,-1-1,0-1,-1 1,0-1,-2 1,0-2,0 1,-2-1,0 0,0-1,-2 0,-12 13,-1-2,-1-2,-1-1,-2-1,0-2,-1 0,0-2,-2-2,0 0,-59 18,27-15,-2-2,0-4,0-2,-78 1,87-9,-1-3,1-2,-69-13,97 11,0-2,1 0,0-2,0-1,1-1,0-2,1 0,-32-23,48 28,-1 0,1 0,1 0,-1-1,2-1,-1 0,-11-19,17 25,0 1,1 0,-1-1,1 0,-1 1,1-1,0 0,0 0,1 1,-1-1,1 0,0 0,0 0,0 0,1 0,-1 1,1-1,0 0,0 0,0 1,1-1,-1 0,1 1,0 0,0-1,0 1,4-5,25-21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47.4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229 0,'-2'41,"-3"0,-16 73,6-40,-63 380,8-41,34 7,35-405,1 7,0 0,4 35,-3-51,0-1,0 1,1-1,0 1,0-1,0 0,0 0,1 0,0 0,0 0,0-1,1 1,-1-1,1 0,5 5,3-1,1 0,-1-1,1-1,0 0,1 0,-1-1,15 2,6 1,64 6,-80-13,-1 0,1-1,0-1,-1-1,1 0,-1-2,1 0,25-10,-22 6,-1-2,-1 0,0-2,0 0,-1-1,26-24,-9 2,-2-2,-2 0,-1-2,-2-1,-2-2,-1 0,21-54,-5-3,-4-2,27-126,-31 74,22-280,-54 416,0-1,1 1,5-24,-6 37,0 0,0 0,1 0,-1 0,1 0,0 1,0-1,1 0,-1 1,1 0,-1-1,1 1,0 0,7-4,14-4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48.2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804 1703,'67'0,"90"-3,-135 1,0-1,-1-2,1 0,-1-1,26-11,-19 4,0-1,-1-2,-1-1,0-1,-1-1,38-37,-34 25,-2 0,-1-2,-2-1,33-59,-30 38,-1-2,-4-1,-1-1,-4-1,-2-1,14-118,-22 89,-6-138,-5 168,-3 0,-2 0,-22-74,29 129,-2-9,0 0,-1 1,-11-23,14 33,0 0,0 0,0 0,0 1,-1-1,1 0,-1 1,1-1,-1 1,0 0,0 0,0 0,-1 0,1 1,0-1,0 1,-1 0,1 0,-7-1,0 1,1 1,-1 0,1 1,-1 0,1 1,-1 0,1 0,0 1,-9 3,-21 10,0 1,2 2,0 2,2 1,-36 29,9-1,-103 108,98-84,4 2,3 3,3 3,4 2,-55 118,-52 229,39 17,-76 480,87 12,105-398,8-482,-3-58,0-1,1 1,-1 0,0-1,0 1,1-1,-1 1,1 0,-1-1,1 1,0-1,0 1,1 2,-1-5,0 1,-1 0,1 0,0-1,-1 1,1 0,0-1,-1 1,1 0,0-1,-1 1,1-1,-1 1,1-1,-1 0,1 1,-1-1,1 1,-1-1,0 0,1 1,-1-1,0 0,1 0,-1 1,0-1,0-1,15-36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5.8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196 607,'23'-1,"0"2,0 0,-1 1,1 2,0 0,26 10,-20-5,1-1,-1-1,1-1,1-2,-1-1,0-1,1-2,-1-1,57-9,-65 6,-1-1,1-1,-1-1,0-1,0-1,-1 0,0-2,-1 0,0-1,-1-1,-1-1,0 0,0-1,16-20,-28 27,1-1,-1 1,0-1,-1 0,0 0,-1-1,1 1,-2-1,1 1,-2-1,2-15,-1-13,-6-66,1 44,3 52,-1-1,0 0,0 0,-1 0,0 0,-5-15,5 20,0 0,-1 1,1-1,-1 0,1 1,-1-1,0 1,-1 0,1 0,0 0,-1 0,0 1,1-1,-1 1,-7-3,-5-1,-1 1,1 0,-1 1,1 1,-29-2,-89 4,87 1,29 1,-126 4,123-2,-1 0,1 2,1 0,-36 14,27-7,0 2,0 1,2 2,-44 32,55-35,1 0,0 1,1 0,1 1,1 1,0 0,1 0,-12 26,5 1,2 0,2 1,2 0,2 1,2 0,-3 56,9 285,28-60,-18-274,3 0,2-1,2 0,23 54,-9-42,37 62,-52-103,1-1,1 0,1-1,0-1,38 33,-44-45,-1-1,2 0,-1-1,1 0,0 0,0-1,1-1,-1 0,20 3,7-2,71 2,-62-6,1-3,0-1,-1-2,1-3,68-20,-91 20,0-2,-1 0,0-2,-1 0,0-2,-1-1,-1 0,-1-2,0-1,-1 0,24-29,-19 16,-2-1,-2-1,-1-1,-1-1,-2 0,-1-2,14-51,-27 78,-1-1,-1 1,0-1,0 1,-1-1,0 1,-3-14,-2-5,-11-34,8 33,-5-22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48.9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1,'11'-1,"25"1,34 0,26 0,24 0,29 0,0 0,-20 0,-31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49.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67 579,'0'178,"-37"282,18-344,16-108,0-11,1-11,0-1,1 1,1-21,1 2,24-621,16 321,-40 325,16-84,-14 81,0-1,1 1,0 0,1 0,8-12,-9 18,-1 0,1 1,0 0,0 0,0 0,1 0,-1 1,1-1,0 1,0 1,0-1,0 1,1-1,-1 1,0 1,1-1,0 1,9-1,8 0,-1 2,1 0,30 5,-31-3,36 4,-1 2,95 27,-127-28</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0.1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515 1,'0'43,"-3"112,1-123,-2 0,-14 56,-88 206,57-169,-101 280,24 6,120-387,-29 93,27-101,8-16,-1 0,1 0,0 0,0 0,0 0,0 0,-1 0,1 0,0 0,0 0,0 0,0 0,0 0,-1 0,1 0,0 0,0 0,0 0,0-1,0 1,-1 0,1 0,0 0,0 0,0 0,0 0,0 0,0 0,-1-1,1 1,0 0,0 0,0 0,0 0,0 0,0 0,0-1,0 1,0 0,0 0,0 0,0 0,0-1,0 1,0 0,0 0,-3-30,3 3,1 0,1 0,2 0,0 0,2 1,18-51,4 11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0.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2.1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64 173,'-44'581,"31"-466,7-80,10-64,0 0,3 0,9-31,-5 23,22-72,5 2,5 1,4 2,81-129,-126 228,1 1,-1 0,1 0,0 0,0 1,1-1,-1 1,1 0,-1 0,1 0,0 0,0 0,1 1,-1 0,0 0,1 0,-1 1,1-1,0 1,-1 0,1 0,0 1,0-1,0 1,-1 0,1 0,0 1,0 0,0-1,-1 2,1-1,0 0,-1 1,0 0,1 0,5 4,-1 0,-1 0,0 1,0 0,0 0,-1 0,0 1,-1 0,0 1,0-1,-1 1,7 15,1 4,-3 0,15 54,-12-19,-2 1,2 67,-6 131,-7-224,2 42,-2 111,-2-142,-13 83,8-110,3-22,1-12,-1-19,2-1,0 1,3-1,0 1,3 0,0 0,2 0,19-60,2 15,4 0,52-92,-31 77,77-104,-113 174,1 1,0 0,2 1,0 1,31-22,-45 37,1 0,-1 0,1 0,-1 1,1 0,0 0,-1 0,1 1,11-1,-13 1,-1 1,1 0,-1 0,1 1,-1-1,1 1,-1 0,0 0,1 0,-1 0,0 0,0 1,0-1,0 1,0 0,0 0,0 0,4 4,-2 0,0 1,0 0,-1 0,0 0,0 0,-1 1,0-1,0 1,3 15,0 9,3 39,-8-55,3 55,-2 0,-4 0,-4 0,-2-1,-3 0,-3-1,-45 129,34-135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2.9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293 1,'-3'3,"0"1,1 0,0 0,-1 0,2 0,-1 0,0 0,1 0,0 1,-1 5,-2 3,-67 304,40-169,-82 416,68-330,41-218,4-16,0 0,0 0,0 0,0 0,0 0,0 0,0 0,0 0,0 0,0 0,0 0,0 0,0 0,0 0,0 0,0 0,0 0,-1 0,1 0,0 0,0 0,0 0,0 0,0 0,0 0,0 0,0 0,0 0,0 0,0 0,0 0,0 0,0 0,0 0,0 0,0 0,0 0,0 0,0 0,0 0,-1 0,1 0,0 0,0 0,0 0,0 0,0-23,1-8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3.4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5.1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287 576,'0'1,"0"-1,0 1,0 0,1 0,-1-1,0 1,1-1,-1 1,0 0,1-1,-1 1,1-1,-1 1,1-1,-1 1,1-1,-1 1,1-1,0 0,-1 1,1-1,-1 0,1 1,0-1,0 0,22 6,-20-5,23 3,0 0,0-2,0-1,0-1,0-1,0-1,43-10,-56 9,-1 0,0-1,1 0,-2-1,1 0,-1-1,1-1,-2 0,1 0,-1-1,0 0,0-1,-1 0,-1 0,1-1,-2 0,13-20,-16 20,1-1,-1 0,-1 0,0 0,-1 0,0 0,1-17,-4-82,-1 70,2 32,-1 0,0 1,0-1,0 0,-1 1,0-1,-1 1,1-1,-1 1,-1 0,1 0,-2 0,1 1,0-1,-1 1,0 0,-1 1,1-1,-1 1,0 0,-1 0,1 1,-8-4,4 2,-1 2,0-1,0 1,0 1,-1 0,0 0,-20-1,-3 2,-44 4,63-1,0 0,0 2,0 0,1 1,-1 0,-18 9,25-9,-1 0,1 1,1 1,-1-1,1 1,0 1,0-1,1 1,0 1,0-1,-6 10,-88 155,86-147,1 1,1 0,1 1,-14 50,10-15,-9 72,10-3,5 1,11 182,0-291,1-1,1 1,1-1,1 0,1 0,1-1,1 1,1-1,1-1,0 0,19 26,8 9,3-2,57 60,-88-105,0-1,0 0,1 0,0-1,1 0,-1 0,1-1,0-1,0 0,0 0,1-1,12 1,7 0,1-1,0-2,39-3,-48 1,0-1,0-1,0-2,27-8,-42 11,-1-1,0 0,1 0,-1 0,-1-1,1 0,0-1,-1 0,0 0,0 0,-1 0,1-1,-1 0,0 0,-1-1,5-7,-3 1,-1 0,-1-1,0 1,-1-1,-1 0,2-20,-2-5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6.1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413 0,'-43'65,"2"1,-51 117,53-80,-45 193,15 118,66-380,-14 81,8-86,9-29,0 0,0 0,0 0,0 1,0-1,0 0,0 0,0 0,0 0,-1 0,1 1,0-1,0 0,0 0,0 0,0 0,0 0,0 1,0-1,0 0,-1 0,1 0,0 0,0 0,0 0,0 0,0 0,0 0,-1 1,1-1,0 0,0 0,0 0,0 0,0 0,-1 0,1 0,0 0,0 0,0 0,0 0,-1 0,1 0,0 0,0 0,0 0,0-1,-1 1,1 0,0 0,0 0,0 0,0 0,0 0,0 0,-1 0,1 0,0-1,0 1,0 0,0 0,0 0,0 0,0 0,0-1,0 1,0 0,-3-7,2 0,-1-1,1 1,0 0,1-1,0-7,0 0,0-30,2 1,2-1,2 1,20-75,69-169,-82 253,78-191,-65 170,67-101,-87 148,0 0,1 1,0 0,0 0,1 1,0 0,0 0,1 1,0 0,0 1,0 0,1 0,0 1,-1 0,2 0,-1 1,0 1,1 0,-1 0,12 0,-15 2,8-2,-1 2,0 0,18 1,-28 0,0 0,0-1,0 1,0 1,0-1,0 1,0-1,-1 1,1 0,-1 0,1 1,-1-1,0 1,0-1,0 1,4 4,2 8,-1 1,0 0,-1 0,0 0,-2 1,7 28,-10-35,18 76,17 173,-21 94,-15-226,-23 198,20-313,1 5,10-30,8-23</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6.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387 1,'-4'82,"-18"109,10-105,-130 816,-29 250,144-803,19 359,10-668,-2-38,1-3,0-19,-1-19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7.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1 573,'2'0,"0"0,0 1,0-1,0 1,0-1,0 1,0 0,0 0,-1 0,1 0,0 0,0 0,-1 1,1-1,-1 0,2 3,22 28,-19-23,8 14,0 1,-2 0,0 1,-2 0,-1 1,-1 0,6 32,18 195,-29-222,0-2,1 1,10 38,-14-67,0 0,1 0,-1 1,0-1,1 0,-1 0,1 0,0 0,-1 0,1 0,0 0,-1-1,3 3,-3-3,0 0,1 0,-1 0,0 0,1 0,-1 0,0 0,1 0,-1 0,0 0,1 0,-1 0,0 0,1 0,-1 0,0 0,1 0,-1 0,0 0,1 0,-1 0,0-1,0 1,1 0,-1 0,0 0,1-1,-1 1,2-3,1 0,-1 1,-1-1,1 0,0 0,-1 0,2-5,21-61,15-83,2-5,7 14,6 2,98-184,-134 294,1 0,2 1,0 1,2 1,47-44,-63 66,0 1,0 0,0 0,1 0,0 1,0 1,0-1,0 1,0 1,1-1,12-1,-15 3,1 1,-1-1,0 1,0 0,1 1,-1-1,0 1,0 1,0-1,0 1,0 0,0 0,0 1,-1 0,1 0,8 6,-2 2,-1 0,-1 1,0 0,0 0,-1 1,-1 0,0 0,-1 1,0 0,-1 1,4 16,1 8,-1 1,-2 1,2 43,4 254,-8-114,-3-151,28 289,-27-342,0-17,0-32,-3-19,0-6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8.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1,'0'1,"0"0,0 1,1-1,-1 0,1 0,-1 0,1 0,-1 0,1 0,-1 0,1 0,0 0,0 0,0 0,0 0,-1 0,1 0,2 0,22 15,-19-13,25 12,0-1,1-2,44 11,103 17,-56-20,137 5,125-20,-361-5,0 1,-1 1,0 1,1 2,-2 0,41 14,-33-7</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3:59.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769 1,'-82'0,"-101"1,171 0,0-1,0 2,0-1,0 2,1-1,-1 2,0 0,1 0,0 1,0 0,1 1,-1 0,1 1,1 0,-1 0,1 1,0 1,1-1,-10 14,-19 33,2 2,-44 99,49-94,12-24,2 0,1 2,3-1,1 2,1 0,-5 66,13-78,1-1,1 0,2 1,1-1,1 0,1 0,2-1,1 0,0 0,22 43,-11-36,1-1,2 0,1-2,2-1,1 0,1-2,2-1,0-1,2-2,48 29,-44-31,2-3,0-1,2-1,-1-3,2-1,0-1,0-3,1-1,71 4,-101-12,-1 0,1-1,0 0,0-1,-1 0,1-1,-1 0,0-1,0 0,0 0,0-1,-1-1,1 1,10-10,7-8,-2-1,-1-1,24-31,-46 54,17-22,0 0,-2-1,-1-1,0-1,-2 0,-2-1,0 0,-2-1,-1 0,-1 0,-1-1,-2 0,2-50,-10-180,2 211,-2 18,-1 0,-1 1,-1-1,-2 2,-1-1,-1 1,-2 0,-1 1,-29-47,33 62,-1-1,0 2,-1-1,-22-18,-56-36,6 4,71 53,-54-41,60 47,0 0,0 0,0 1,-1 0,1 0,-1 1,0 0,-13-3,19 5,0 0,0-1,0 1,0 0,0 0,0 1,0-1,0 0,0 0,0 0,0 1,0-1,0 0,0 1,0-1,0 1,0-1,1 1,-1 0,0-1,0 1,1 0,-1-1,0 1,1 0,-1 0,1 0,-1-1,1 1,-1 0,1 0,-1 0,1 0,0 0,0 0,0 0,-1 0,1 2,-1 20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4:00.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861 2,'-160'-1,"-179"3,320-1,-1 1,1 1,0 1,0 1,0 0,0 1,1 1,-19 11,27-13,-1 1,1 1,0 0,1 1,0-1,0 2,0-1,1 1,0 1,1-1,0 1,1 1,0-1,-7 17,4 1,1 0,1 0,2 1,-3 40,5 119,3-161,2 1,1 0,2-1,0 0,2 0,13 35,-16-52,0 0,1 0,0-1,1 1,0-1,1 0,-1-1,2 0,-1 0,1 0,1-1,-1 0,1-1,0 0,1 0,-1-1,1 0,21 7,-8-6,1-1,0-1,37 2,75-7,12 1,-125 2,0 0,0 2,-1 1,32 10,-33-8,-1 2,0 1,0 0,-1 1,-1 1,0 1,0 1,-2 0,21 23,-19-17,-1 1,-2 1,0 1,-1 0,-2 1,0 0,8 28,-7-13,-3 1,-1 0,-2 0,-2 1,-1 0,-2 0,-2 0,-2 0,-2-1,-10 47,8-59,-3 0,0-1,-2 0,0-1,-2 0,-1-1,-1 0,-1-1,-2-1,0 0,-1-2,-1 0,-1-1,-42 31,43-38,-1-1,1-1,-2-1,1-1,-1-1,-1-1,-32 7,11-7,0-1,-89 0,110-7,1 0,0-2,-1 0,1-1,-30-11,43 13,1-1,0-1,0 0,1 0,-1 0,1-1,0 0,0 0,0-1,1 0,0 0,0-1,0 1,1-1,0 0,0-1,-3-8,2 2,0-1,2 0,-1 0,2-1,-2-17,4 24,0 0,1-1,1 1,-1 0,2 0,-1-1,1 1,1 0,6-16,8-9</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4:03.4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9265 1514,'-36'1,"-1"3,1 1,-50 14,49-11,-62 19,1 3,2 4,-157 81,-257 179,398-225,-225 125,-15-29,130-86,-4-9,-251 43,-471 34,481-95,-481-10,888-43,0-2,0-2,0-4,-106-29,-4-11,-182-57,11-17,153 43,-177-107,259 124,4-4,2-5,-91-87,96 70,-153-128,-122-25,-5-5,360 235,0 0,1-2,0 0,1 0,-19-28,-42-85,13 20,-7 9,-14-23,69 99,1 0,2 0,-16-44,22 48,0-1,1 1,0-1,1-21,7-78,-3 78,0-1,-5-40,-10-17,7 59</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4:04.5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839 45,'-1'6,"0"1,0-1,0 1,-1-1,0 1,0-1,-5 8,2-1,-144 301,-22-9,128-230,-366 668,380-695,29-48,0 1,0-1,0 0,0 0,0 1,0-1,-1 0,1 0,0 1,0-1,0 0,-1 0,1 1,0-1,0 0,-1 0,1 0,0 0,0 1,-1-1,1 0,0 0,-1 0,1 0,0 0,0 0,-1 0,1 0,0 0,-1 0,1 0,0 0,-1 0,1 0,0 0,-1 0,1 0,0 0,0 0,-1 0,1-1,0 1,0 0,-1 0,1 0,0 0,0-1,-1 1,1 0,0 0,0-1,0 1,-1 0,1 0,0-1,0 1,0 0,0-1,0 1,0 0,0 0,-1-1,1 1,0 0,0-1,0 0,-1-5,1 0,-1 0,1 0,0 0,1 0,-1 0,3-10,16-51,-14 50,110-288,25 7,-107 230,-29 59,350-668,-347 666,-1 0,0 1,1 0,0 0,17-16,-22 23,1 1,0 0,0 0,0 0,0 0,0 1,1-1,-1 1,0 0,1 0,-1 0,1 0,-1 1,1-1,-1 1,1 0,-1 0,1 0,-1 1,1-1,4 2,12 5,-1 0,0 2,0 0,-1 1,0 1,28 23,-11-10,-18-12,364 246,12-20,106 8,-490-243,63 24,-65-26,-1 1,1-1,0 0,0 0,0-1,-1 0,1 0,8-2,-10 1,0 0,0-1,-1 1,1-1,7-4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8.5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1054 259,'1'-37,"0"18,0 0,-5-31,4 45,-1 1,0-1,-1 0,1 0,-1 0,0 1,0-1,0 1,-1 0,1-1,-1 1,0 0,-1 1,-6-7,1 3,0 1,-1 0,0 0,0 1,0 1,-1 0,0 0,0 1,0 0,-12-1,-18-1,-59 1,90 4,-24 0,0 1,0 2,0 2,-53 13,64-11,0 1,1 0,0 2,1 1,0 1,1 0,-28 23,28-18,0 2,1 0,1 1,1 1,1 0,1 1,0 1,2 1,1-1,-10 28,-41 124,55-146,1-1,2 1,0 0,0 42,5-66,0 1,1-1,-1 1,1-1,0 1,0-1,1 1,0-1,0 0,0 0,5 8,-5-9,1-1,0 0,0 0,0 0,0-1,0 1,0-1,1 1,0-1,-1 0,1 0,0-1,0 1,0-1,0 0,5 1,32 3,1-1,-1-2,1-2,42-5,-9 0,-64 5,0 1,0-1,1 2,-1-1,0 1,0 1,-1 0,1 1,-1 0,13 7,-8-3,-2 1,1 0,-2 1,1 1,-1 0,14 17,2 8,-1 2,-2 2,38 80,-43-78,-2 1,-2 1,-2 1,-2 0,-2 1,-2 0,-2 0,1 68,-7-112,0 46,-7 79,4-112,0 1,-1 0,0-1,-1 0,-1 0,-1 0,0-1,-16 26,9-21,0 0,-1-1,-1 0,0-1,-2-1,0-1,0 0,-2-2,1 0,-2-1,0-1,0-1,-32 11,14-9,-75 13,102-23,-1-1,0 0,1-1,-1 0,0-1,1-1,-1 0,1-1,-1 0,-14-6,2-3,1-1,0-2,1 0,1-1,0-1,2-2,0 0,1 0,0-2,-16-25,32 43,1-1,-1 0,1 0,0 0,0 0,0 0,0-1,1 1,-2-8,3 10,0 0,0 0,1 1,-1-1,0 0,1 0,-1 0,1 0,0 0,0 0,-1 1,1-1,0 0,1 1,-1-1,0 1,0-1,1 1,-1-1,1 1,-1 0,1 0,-1 0,3-1,16-12,0-1,-1 0,21-23,-1-4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12:41:39.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886 101,'0'-3,"0"0,0 0,-1 0,1 0,-1 0,0 0,0 0,0 1,0-1,0 0,0 0,-1 1,0-1,1 1,-1-1,-3-2,2 2,-1-1,-1 1,1 0,0 0,-1 1,1-1,-1 1,-8-3,-6 0,-1 0,1 2,-38-2,9 2,0 2,-85 10,111-6,0 1,-1 1,2 2,-1 0,1 1,0 1,1 0,-20 14,27-14,1 1,0 0,1 0,0 2,0-1,-16 26,-42 83,53-88,1-3,2 0,1 1,-12 49,18-58,2 1,1 0,1 0,0 1,4 43,2-47,0-1,0 0,2 0,0-1,1 1,1-1,1-1,0 0,18 23,15 15,60 60,-69-79,-2-1,67 55,-85-79,0-1,1 0,0-1,0 0,1-2,0 1,0-2,0 0,18 3,-5-4,0-1,0-1,0-1,0-1,0-2,0-1,35-8,-44 6,1-1,-1 0,0-2,-1 0,0 0,0-2,-1-1,0 0,-1-1,28-26,-33 25,0 0,-1-1,-1 0,0 0,-1-1,-1 0,0-1,-1 1,-1-1,0-1,-1 1,3-28,-3 5,-2 0,-2 0,-1-1,-9-49,-16-31,17 87,2 0,1 0,-2-45,8 68,-1 1,0-1,-1 0,0 1,0-1,-1 1,0 0,-1-1,0 2,0-1,-1 0,0 1,0 0,-1 0,0 0,-1 1,0 0,0 0,0 1,-1 0,0 0,0 1,0 0,-1 0,1 1,-16-6,-4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E1FC5-FCCA-4735-AF74-2D78728769A2}" type="datetimeFigureOut">
              <a:rPr lang="es-ES" smtClean="0"/>
              <a:t>06/02/2026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B2659-1B1D-425F-880F-2FE12FF12DC6}" type="slidenum">
              <a:rPr lang="es-ES" smtClean="0"/>
              <a:t>‹Nº›</a:t>
            </a:fld>
            <a:endParaRPr lang="es-ES"/>
          </a:p>
        </p:txBody>
      </p:sp>
    </p:spTree>
    <p:extLst>
      <p:ext uri="{BB962C8B-B14F-4D97-AF65-F5344CB8AC3E}">
        <p14:creationId xmlns:p14="http://schemas.microsoft.com/office/powerpoint/2010/main" val="301959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Presentar</a:t>
            </a:r>
            <a:r>
              <a:rPr lang="es-ES" baseline="0" dirty="0"/>
              <a:t> el documento remarcando la necesidad de incluir las emociones en el aula y cómo hacerlo.</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972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Son aquellos aprendices estratégicos…con recursos… y motivados, capaces de plantearse metas y mantener las acciones para lograrlas. Para ello es necesario que controlen y regulen sus reacciones emocionales: que se sientan capaces de aprender, que se relacionen adecuadamente en el contexto escolar… Pero no podemos entender esta regulación y control emocional como algo que sólo depende de los alumnos, independientemente de sus vivencias escolares…como veíamos en el testimonio, los alumnos con dificultades de aprendizaje se enfrentan a repetidas experiencias de fracaso, que repercuten de lleno en su autoconcepto, su sentimiento de autoeficacia, su motivación… </a:t>
            </a:r>
            <a:r>
              <a:rPr lang="es-ES" b="1" dirty="0"/>
              <a:t>No podemos exigir que los alumnos por sí solos, sin cambiar el CONTEXTO, lleguen a un desarrollo socioemocional adecuado </a:t>
            </a:r>
            <a:r>
              <a:rPr lang="es-ES" b="1" dirty="0">
                <a:solidFill>
                  <a:srgbClr val="0070C0"/>
                </a:solidFill>
              </a:rPr>
              <a:t>o si llegan a ello, el sobresfuerzo y desgaste que les ha podido llevar el conseguirlo.</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224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noRot="1" noChangeAspect="1"/>
          </p:cNvSpPr>
          <p:nvPr>
            <p:ph type="sldImg"/>
          </p:nvPr>
        </p:nvSpPr>
        <p:spPr>
          <a:xfrm>
            <a:off x="685800" y="1143000"/>
            <a:ext cx="5486400" cy="3086100"/>
          </a:xfrm>
          <a:prstGeom prst="rect">
            <a:avLst/>
          </a:prstGeom>
        </p:spPr>
      </p:sp>
      <p:sp>
        <p:nvSpPr>
          <p:cNvPr id="89" name="PlaceHolder 2"/>
          <p:cNvSpPr>
            <a:spLocks noGrp="1"/>
          </p:cNvSpPr>
          <p:nvPr>
            <p:ph type="body"/>
          </p:nvPr>
        </p:nvSpPr>
        <p:spPr>
          <a:xfrm>
            <a:off x="685802" y="4400640"/>
            <a:ext cx="5486040" cy="3600000"/>
          </a:xfrm>
          <a:prstGeom prst="rect">
            <a:avLst/>
          </a:prstGeom>
        </p:spPr>
        <p:txBody>
          <a:bodyPr/>
          <a:lstStyle/>
          <a:p>
            <a:pPr marL="2521" marR="0" lvl="0" indent="0" algn="just" defTabSz="914400" rtl="0" eaLnBrk="1" fontAlgn="auto" latinLnBrk="0" hangingPunct="1">
              <a:lnSpc>
                <a:spcPct val="150000"/>
              </a:lnSpc>
              <a:spcBef>
                <a:spcPts val="601"/>
              </a:spcBef>
              <a:spcAft>
                <a:spcPts val="0"/>
              </a:spcAft>
              <a:buClr>
                <a:srgbClr val="000000"/>
              </a:buClr>
              <a:buSzTx/>
              <a:buFontTx/>
              <a:buNone/>
              <a:tabLst/>
              <a:defRPr/>
            </a:pPr>
            <a:r>
              <a:rPr kumimoji="0" lang="es-ES" sz="2000" b="1" i="0" u="none" strike="noStrike" kern="1200" cap="none" spc="-1" normalizeH="0" baseline="0" noProof="0" dirty="0">
                <a:ln>
                  <a:noFill/>
                </a:ln>
                <a:solidFill>
                  <a:srgbClr val="C00000"/>
                </a:solidFill>
                <a:effectLst/>
                <a:highlight>
                  <a:srgbClr val="FFFF00"/>
                </a:highlight>
                <a:uLnTx/>
                <a:uFillTx/>
                <a:latin typeface="Comic Sans MS"/>
                <a:ea typeface="Calibri"/>
                <a:cs typeface="+mn-cs"/>
              </a:rPr>
              <a:t>CUIDAR EL VÍNCULO CON LAS FAMILIAS: retomar lo de los deberes, la comunicación de sólo aspectos negativos, etc.</a:t>
            </a:r>
          </a:p>
          <a:p>
            <a:pPr marL="288271" marR="0" lvl="0" indent="-285750" algn="just" defTabSz="914400" rtl="0" eaLnBrk="1" fontAlgn="auto" latinLnBrk="0" hangingPunct="1">
              <a:lnSpc>
                <a:spcPct val="150000"/>
              </a:lnSpc>
              <a:spcBef>
                <a:spcPts val="601"/>
              </a:spcBef>
              <a:spcAft>
                <a:spcPts val="0"/>
              </a:spcAft>
              <a:buClr>
                <a:srgbClr val="000000"/>
              </a:buClr>
              <a:buSzTx/>
              <a:buFont typeface="Wingdings" panose="05000000000000000000" pitchFamily="2" charset="2"/>
              <a:buChar char="ü"/>
              <a:tabLst/>
              <a:defRPr/>
            </a:pPr>
            <a:r>
              <a:rPr kumimoji="0" lang="es-ES" sz="2000" b="1" i="0" u="none" strike="noStrike" kern="1200" cap="none" spc="-1" normalizeH="0" baseline="0" noProof="0" dirty="0">
                <a:ln>
                  <a:noFill/>
                </a:ln>
                <a:solidFill>
                  <a:srgbClr val="C00000"/>
                </a:solidFill>
                <a:effectLst/>
                <a:uLnTx/>
                <a:uFillTx/>
                <a:latin typeface="Comic Sans MS"/>
                <a:ea typeface="Calibri"/>
                <a:cs typeface="+mn-cs"/>
              </a:rPr>
              <a:t>Implicar a la familia en la realización de las tareas escolares en casa</a:t>
            </a:r>
            <a:r>
              <a:rPr kumimoji="0" lang="es-ES" sz="2000" b="0" i="0" u="none" strike="noStrike" kern="1200" cap="none" spc="-1" normalizeH="0" baseline="0" noProof="0" dirty="0">
                <a:ln>
                  <a:noFill/>
                </a:ln>
                <a:solidFill>
                  <a:srgbClr val="C00000"/>
                </a:solidFill>
                <a:effectLst/>
                <a:uLnTx/>
                <a:uFillTx/>
                <a:latin typeface="Comic Sans MS"/>
                <a:ea typeface="Calibri"/>
                <a:cs typeface="+mn-cs"/>
              </a:rPr>
              <a:t>.</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Revisión de la agenda y uso de un planificador.</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Marcar la realización de las tareas de una en una: </a:t>
            </a:r>
          </a:p>
          <a:p>
            <a:pPr marL="1743012" marR="0" lvl="2"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Difícil-intermedio-fácil.</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Planificar descansos.</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Usar las actividades que le gustan como recompensa después de las tareas. </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Delimitar los tiempos.</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Prestarle la ayuda que necesite, pero nunca realizar las tareas por él.</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Reforzarle positivamente y de forma continuada por el esfuerzo realizado.</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endParaRPr lang="es-ES" sz="2000" b="0" strike="noStrike" spc="-1" dirty="0">
              <a:latin typeface="Arial" panose="020B0604020202020204"/>
            </a:endParaRPr>
          </a:p>
        </p:txBody>
      </p:sp>
      <p:sp>
        <p:nvSpPr>
          <p:cNvPr id="90" name="TextShape 3"/>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7CBDD0D-0669-4D05-B47E-508F0E6E8A88}" type="slidenum">
              <a:rPr kumimoji="0" lang="es-ES" sz="1200" b="0" i="0" u="none" strike="noStrike" kern="1200" cap="none" spc="-1" normalizeH="0" baseline="0" noProof="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s-ES" sz="12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9175911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CE04-084D-3C0A-2B80-4207C44BF4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D05997-CC61-0C40-E3F4-4D7C09BA0C8A}"/>
              </a:ext>
            </a:extLst>
          </p:cNvPr>
          <p:cNvSpPr>
            <a:spLocks noGrp="1" noRot="1" noChangeAspect="1"/>
          </p:cNvSpPr>
          <p:nvPr>
            <p:ph type="sldImg"/>
          </p:nvPr>
        </p:nvSpPr>
        <p:spPr>
          <a:xfrm>
            <a:off x="-120650" y="882650"/>
            <a:ext cx="7732713" cy="4349750"/>
          </a:xfrm>
        </p:spPr>
      </p:sp>
      <p:sp>
        <p:nvSpPr>
          <p:cNvPr id="3" name="Marcador de notas 2">
            <a:extLst>
              <a:ext uri="{FF2B5EF4-FFF2-40B4-BE49-F238E27FC236}">
                <a16:creationId xmlns:a16="http://schemas.microsoft.com/office/drawing/2014/main" id="{6EC08FC9-71BB-C1D7-14D6-F1AA61EF2A80}"/>
              </a:ext>
            </a:extLst>
          </p:cNvPr>
          <p:cNvSpPr>
            <a:spLocks noGrp="1"/>
          </p:cNvSpPr>
          <p:nvPr>
            <p:ph type="body" idx="1"/>
          </p:nvPr>
        </p:nvSpPr>
        <p:spPr/>
        <p:txBody>
          <a:bodyPr/>
          <a:lstStyle/>
          <a:p>
            <a:r>
              <a:rPr lang="es-ES" dirty="0"/>
              <a:t>¡Importante! Hay que tener en cuenta que los contextos</a:t>
            </a:r>
          </a:p>
        </p:txBody>
      </p:sp>
      <p:sp>
        <p:nvSpPr>
          <p:cNvPr id="4" name="Marcador de número de diapositiva 3">
            <a:extLst>
              <a:ext uri="{FF2B5EF4-FFF2-40B4-BE49-F238E27FC236}">
                <a16:creationId xmlns:a16="http://schemas.microsoft.com/office/drawing/2014/main" id="{6F7643E1-A8A6-ADEB-21D4-1C63DF3BD5A6}"/>
              </a:ext>
            </a:extLst>
          </p:cNvPr>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B7AD-B219-4E19-9ACA-6D848892D1B4}" type="slidenum">
              <a:rPr kumimoji="0" lang="es-ES" sz="1400" b="0" i="0" u="none" strike="noStrike" kern="1200" cap="none" spc="-1" normalizeH="0" baseline="0" noProof="0" smtClean="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s-ES" sz="14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40226124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2925763" y="850900"/>
            <a:ext cx="4075112" cy="2292350"/>
          </a:xfrm>
          <a:prstGeom prst="rect">
            <a:avLst/>
          </a:prstGeom>
        </p:spPr>
      </p:sp>
      <p:sp>
        <p:nvSpPr>
          <p:cNvPr id="615"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a:latin typeface="Arial"/>
              </a:rPr>
              <a:t> </a:t>
            </a:r>
          </a:p>
        </p:txBody>
      </p:sp>
      <p:sp>
        <p:nvSpPr>
          <p:cNvPr id="616"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1657197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44FE7-3358-69C4-E6D7-4649702DCBB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699E78-213D-D9C2-4516-8BB60FF8016F}"/>
              </a:ext>
            </a:extLst>
          </p:cNvPr>
          <p:cNvSpPr>
            <a:spLocks noGrp="1" noRot="1" noChangeAspect="1"/>
          </p:cNvSpPr>
          <p:nvPr>
            <p:ph type="sldImg"/>
          </p:nvPr>
        </p:nvSpPr>
        <p:spPr>
          <a:xfrm>
            <a:off x="-120650" y="882650"/>
            <a:ext cx="7732713" cy="4349750"/>
          </a:xfrm>
        </p:spPr>
      </p:sp>
      <p:sp>
        <p:nvSpPr>
          <p:cNvPr id="3" name="Marcador de notas 2">
            <a:extLst>
              <a:ext uri="{FF2B5EF4-FFF2-40B4-BE49-F238E27FC236}">
                <a16:creationId xmlns:a16="http://schemas.microsoft.com/office/drawing/2014/main" id="{13C51C8D-02A8-0698-CEDA-56B9CE25D975}"/>
              </a:ext>
            </a:extLst>
          </p:cNvPr>
          <p:cNvSpPr>
            <a:spLocks noGrp="1"/>
          </p:cNvSpPr>
          <p:nvPr>
            <p:ph type="body" idx="1"/>
          </p:nvPr>
        </p:nvSpPr>
        <p:spPr/>
        <p:txBody>
          <a:bodyPr/>
          <a:lstStyle/>
          <a:p>
            <a:r>
              <a:rPr lang="es-ES" dirty="0"/>
              <a:t>¡Importante! Hay que tener en cuenta que los contextos</a:t>
            </a:r>
          </a:p>
        </p:txBody>
      </p:sp>
      <p:sp>
        <p:nvSpPr>
          <p:cNvPr id="4" name="Marcador de número de diapositiva 3">
            <a:extLst>
              <a:ext uri="{FF2B5EF4-FFF2-40B4-BE49-F238E27FC236}">
                <a16:creationId xmlns:a16="http://schemas.microsoft.com/office/drawing/2014/main" id="{CC193AE6-AFBB-B3DE-3FC7-B7173E3498D0}"/>
              </a:ext>
            </a:extLst>
          </p:cNvPr>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B7AD-B219-4E19-9ACA-6D848892D1B4}" type="slidenum">
              <a:rPr kumimoji="0" lang="es-ES" sz="1400" b="0" i="0" u="none" strike="noStrike" kern="1200" cap="none" spc="-1" normalizeH="0" baseline="0" noProof="0" smtClean="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s-ES" sz="14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974306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2925763" y="850900"/>
            <a:ext cx="4075112" cy="2292350"/>
          </a:xfrm>
          <a:prstGeom prst="rect">
            <a:avLst/>
          </a:prstGeom>
        </p:spPr>
      </p:sp>
      <p:sp>
        <p:nvSpPr>
          <p:cNvPr id="615"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dirty="0">
                <a:latin typeface="Arial"/>
              </a:rPr>
              <a:t> </a:t>
            </a:r>
          </a:p>
        </p:txBody>
      </p:sp>
      <p:sp>
        <p:nvSpPr>
          <p:cNvPr id="616"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840683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2925763" y="850900"/>
            <a:ext cx="4075112" cy="2292350"/>
          </a:xfrm>
          <a:prstGeom prst="rect">
            <a:avLst/>
          </a:prstGeom>
        </p:spPr>
      </p:sp>
      <p:sp>
        <p:nvSpPr>
          <p:cNvPr id="615"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dirty="0">
                <a:latin typeface="Arial"/>
              </a:rPr>
              <a:t> </a:t>
            </a:r>
          </a:p>
        </p:txBody>
      </p:sp>
      <p:sp>
        <p:nvSpPr>
          <p:cNvPr id="616"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640648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5554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1222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8416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 name="PlaceHolder 1"/>
          <p:cNvSpPr>
            <a:spLocks noGrp="1" noRot="1" noChangeAspect="1"/>
          </p:cNvSpPr>
          <p:nvPr>
            <p:ph type="sldImg"/>
          </p:nvPr>
        </p:nvSpPr>
        <p:spPr>
          <a:xfrm>
            <a:off x="685800" y="1143000"/>
            <a:ext cx="5486400" cy="3086100"/>
          </a:xfrm>
          <a:prstGeom prst="rect">
            <a:avLst/>
          </a:prstGeom>
        </p:spPr>
      </p:sp>
      <p:sp>
        <p:nvSpPr>
          <p:cNvPr id="1448" name="PlaceHolder 2"/>
          <p:cNvSpPr>
            <a:spLocks noGrp="1"/>
          </p:cNvSpPr>
          <p:nvPr>
            <p:ph type="body"/>
          </p:nvPr>
        </p:nvSpPr>
        <p:spPr>
          <a:xfrm>
            <a:off x="685799" y="4400640"/>
            <a:ext cx="5485321" cy="3599279"/>
          </a:xfrm>
          <a:prstGeom prst="rect">
            <a:avLst/>
          </a:prstGeom>
        </p:spPr>
        <p:txBody>
          <a:bodyPr lIns="0" tIns="0" rIns="0" bIns="0"/>
          <a:lstStyle/>
          <a:p>
            <a:endParaRPr lang="es-ES" sz="2000" b="0" strike="noStrike" spc="-1">
              <a:latin typeface="Arial" panose="020B0604020202020204"/>
            </a:endParaRPr>
          </a:p>
        </p:txBody>
      </p:sp>
      <p:sp>
        <p:nvSpPr>
          <p:cNvPr id="1449" name="CustomShape 3"/>
          <p:cNvSpPr/>
          <p:nvPr/>
        </p:nvSpPr>
        <p:spPr>
          <a:xfrm>
            <a:off x="3884761" y="8685360"/>
            <a:ext cx="2970720" cy="4575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noRot="1" noChangeAspect="1"/>
          </p:cNvSpPr>
          <p:nvPr>
            <p:ph type="sldImg"/>
          </p:nvPr>
        </p:nvSpPr>
        <p:spPr>
          <a:xfrm>
            <a:off x="2824163" y="604838"/>
            <a:ext cx="5291137" cy="2976562"/>
          </a:xfrm>
          <a:prstGeom prst="rect">
            <a:avLst/>
          </a:prstGeom>
        </p:spPr>
      </p:sp>
      <p:sp>
        <p:nvSpPr>
          <p:cNvPr id="612" name="PlaceHolder 2"/>
          <p:cNvSpPr>
            <a:spLocks noGrp="1"/>
          </p:cNvSpPr>
          <p:nvPr>
            <p:ph type="body"/>
          </p:nvPr>
        </p:nvSpPr>
        <p:spPr>
          <a:xfrm>
            <a:off x="1001473" y="3013038"/>
            <a:ext cx="8011259" cy="2464855"/>
          </a:xfrm>
          <a:prstGeom prst="rect">
            <a:avLst/>
          </a:prstGeom>
        </p:spPr>
        <p:txBody>
          <a:bodyPr/>
          <a:lstStyle/>
          <a:p>
            <a:endParaRPr lang="es-ES" sz="2000" b="0" strike="noStrike" spc="-1" dirty="0">
              <a:latin typeface="Arial"/>
            </a:endParaRPr>
          </a:p>
        </p:txBody>
      </p:sp>
      <p:sp>
        <p:nvSpPr>
          <p:cNvPr id="613" name="TextShape 3"/>
          <p:cNvSpPr txBox="1"/>
          <p:nvPr/>
        </p:nvSpPr>
        <p:spPr>
          <a:xfrm>
            <a:off x="5672911" y="5946709"/>
            <a:ext cx="4339191" cy="313776"/>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71C42FA-6050-4B76-B8C9-EF8598B254DE}" type="slidenum">
              <a:rPr kumimoji="0" lang="es-ES"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400" b="0" i="0" u="none" strike="noStrike" kern="1200" cap="none" spc="-1" normalizeH="0" baseline="0" noProof="0">
              <a:ln>
                <a:noFill/>
              </a:ln>
              <a:solidFill>
                <a:prstClr val="black"/>
              </a:solidFill>
              <a:effectLst/>
              <a:uLnTx/>
              <a:uFillTx/>
              <a:latin typeface="Times New Roman"/>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B4DD-E32C-1753-2801-1F05865B7CF8}"/>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EAE28252-07E0-66F4-D266-87290CEF6BD5}"/>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1D010B54-990F-6F44-B591-78E6C6D8A08C}"/>
              </a:ext>
            </a:extLst>
          </p:cNvPr>
          <p:cNvSpPr>
            <a:spLocks noGrp="1"/>
          </p:cNvSpPr>
          <p:nvPr>
            <p:ph type="body" idx="1"/>
          </p:nvPr>
        </p:nvSpPr>
        <p:spPr/>
        <p:txBody>
          <a:bodyPr/>
          <a:lstStyle/>
          <a:p>
            <a:r>
              <a:rPr lang="es-ES" dirty="0"/>
              <a:t>Muchas definiciones, en función del autor que acojamos. Aquí os hemos traído dos definiciones. </a:t>
            </a:r>
          </a:p>
        </p:txBody>
      </p:sp>
      <p:sp>
        <p:nvSpPr>
          <p:cNvPr id="4" name="3 Marcador de número de diapositiva">
            <a:extLst>
              <a:ext uri="{FF2B5EF4-FFF2-40B4-BE49-F238E27FC236}">
                <a16:creationId xmlns:a16="http://schemas.microsoft.com/office/drawing/2014/main" id="{F6535610-6881-CA6A-4727-4C23EA42C0D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8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r>
              <a:rPr lang="es-ES" dirty="0"/>
              <a:t>Muchas clasificaciones. No nos detenemos.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prstClr val="black"/>
                </a:solidFill>
                <a:effectLst/>
                <a:uLnTx/>
                <a:uFillTx/>
                <a:latin typeface="Arial"/>
                <a:ea typeface="DejaVu Sans"/>
                <a:cs typeface="DejaVu Sans"/>
              </a:rPr>
              <a:t>Tº</a:t>
            </a: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 MODELOS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No hay consenso sobre qué emociones son básicas o universales, y cuáles son socialmente construidas.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En relación con las emociones en el contexto educativo, resulta interesante apreciar que la mayoría de los psicólogos emplean dos dimensiones </a:t>
            </a:r>
            <a:r>
              <a:rPr kumimoji="0" lang="es-ES" sz="1200" b="0" i="0" u="none" strike="noStrike" kern="1200" cap="none" spc="0" normalizeH="0" baseline="0" noProof="0" dirty="0" err="1">
                <a:ln>
                  <a:noFill/>
                </a:ln>
                <a:solidFill>
                  <a:prstClr val="black"/>
                </a:solidFill>
                <a:effectLst/>
                <a:uLnTx/>
                <a:uFillTx/>
                <a:latin typeface="Arial"/>
                <a:ea typeface="DejaVu Sans"/>
                <a:cs typeface="DejaVu Sans"/>
              </a:rPr>
              <a:t>gradativas</a:t>
            </a: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 para clasificar las emociones: intensidad o </a:t>
            </a:r>
            <a:r>
              <a:rPr kumimoji="0" lang="es-ES" sz="1200" b="0" i="0" u="none" strike="noStrike" kern="1200" cap="none" spc="0" normalizeH="0" baseline="0" noProof="0" dirty="0" err="1">
                <a:ln>
                  <a:noFill/>
                </a:ln>
                <a:solidFill>
                  <a:prstClr val="black"/>
                </a:solidFill>
                <a:effectLst/>
                <a:uLnTx/>
                <a:uFillTx/>
                <a:latin typeface="Arial"/>
                <a:ea typeface="DejaVu Sans"/>
                <a:cs typeface="DejaVu Sans"/>
              </a:rPr>
              <a:t>arousal</a:t>
            </a: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 y valor cualitativo o valencia (graduación en función de la dimensión de placer/displacer).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Algunas consideraciones importantes a tener en cuenta son: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Las emociones, se experimenten con una valencia u otra, </a:t>
            </a:r>
            <a:r>
              <a:rPr kumimoji="0" lang="es-ES" sz="3200" b="0" i="0" u="none" strike="noStrike" kern="1200" cap="none" spc="0" normalizeH="0" baseline="0" noProof="0" dirty="0">
                <a:ln>
                  <a:noFill/>
                </a:ln>
                <a:solidFill>
                  <a:prstClr val="black"/>
                </a:solidFill>
                <a:effectLst/>
                <a:uLnTx/>
                <a:uFillTx/>
                <a:latin typeface="Arial"/>
                <a:ea typeface="DejaVu Sans"/>
                <a:cs typeface="DejaVu Sans"/>
              </a:rPr>
              <a:t>no son “negativas” o “positivas” </a:t>
            </a: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para el individuo, ya que contribuyen a su adaptación al contexto. Por ejemplo, se tiende a identificar un enfado como algo negativo y a evitar, pero, en algunos casos, está totalmente justificado, nos sirve para poner los límites en una situación que está excediendo nuestros recursos. Esto puede pasar con un alumno TDAH, que tiene un estallido emocional ante situaciones repetidas de fracaso; ese enfado está justificado, lo que habría que trabajar son herramientas para poder expresarlo de una manera adecuada.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ES" sz="1200" b="0" i="0" u="none" strike="noStrike" kern="1200" cap="none" spc="0" normalizeH="0" baseline="0" noProof="0" dirty="0">
                <a:ln>
                  <a:noFill/>
                </a:ln>
                <a:solidFill>
                  <a:prstClr val="black"/>
                </a:solidFill>
                <a:effectLst/>
                <a:uLnTx/>
                <a:uFillTx/>
                <a:latin typeface="Arial"/>
                <a:ea typeface="DejaVu Sans"/>
                <a:cs typeface="DejaVu Sans"/>
              </a:rPr>
              <a:t>El grado de activación emocional incide también en el aprendizaje. Por ejemplo, ni un nivel alto de ansiedad ni un nivel alto de alegría (euforia) facilitan el aprendizaje, ya que dificultan el razonamiento y desbordan la memoria de trabajo. Por otro lado, un nivel de ansiedad medio facilita el aprendizaje.</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58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Importante: las emociones son un pilar básico que permite a nuestro cerebro desarrollar sus funciones. Al leer las funciones vemos que todas conectan con el contexto del aprendizaje, por lo que si las cuidáramos y desarrolláramos en ese contexto facilitarían el aprender. </a:t>
            </a:r>
          </a:p>
          <a:p>
            <a:r>
              <a:rPr lang="es-ES" dirty="0"/>
              <a:t>Polivalente, que sirven para responder a distintas situaciones; flexibles, porque las adaptas al contexto. En los TDAH la capacidad para adaptar su conducta al contexto es una dificultad inherente, se enfada y responde al profesor. </a:t>
            </a:r>
            <a:endParaRPr lang="es-ES" sz="1800" dirty="0">
              <a:solidFill>
                <a:srgbClr val="211E1E"/>
              </a:solidFill>
              <a:effectLst/>
              <a:latin typeface="Verdana-Identity-H"/>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solidFill>
                <a:srgbClr val="211E1E"/>
              </a:solidFill>
              <a:effectLst/>
              <a:latin typeface="Verdana-Identity-H"/>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81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3128963" y="782638"/>
            <a:ext cx="3757612" cy="2112962"/>
          </a:xfrm>
          <a:prstGeom prst="rect">
            <a:avLst/>
          </a:prstGeom>
        </p:spPr>
      </p:sp>
      <p:sp>
        <p:nvSpPr>
          <p:cNvPr id="639" name="PlaceHolder 2"/>
          <p:cNvSpPr>
            <a:spLocks noGrp="1"/>
          </p:cNvSpPr>
          <p:nvPr>
            <p:ph type="body"/>
          </p:nvPr>
        </p:nvSpPr>
        <p:spPr>
          <a:xfrm>
            <a:off x="1001473" y="3013038"/>
            <a:ext cx="8009682" cy="2464115"/>
          </a:xfrm>
          <a:prstGeom prst="rect">
            <a:avLst/>
          </a:prstGeom>
        </p:spPr>
        <p:txBody>
          <a:bodyPr lIns="0" tIns="0" rIns="0" bIns="0"/>
          <a:lstStyle/>
          <a:p>
            <a:r>
              <a:rPr lang="es-ES" sz="2000" b="0" strike="noStrike" spc="-1" dirty="0">
                <a:latin typeface="Arial"/>
              </a:rPr>
              <a:t>Partiendo de la definición de las emociones, su clasificación y la función que cumplen, diversos autores han tratado de definir qué características cumple un individuo capaz de gestionarlas. Así, por su lado, Goleman habla de la Inteligencia Emocional…</a:t>
            </a:r>
          </a:p>
        </p:txBody>
      </p:sp>
      <p:sp>
        <p:nvSpPr>
          <p:cNvPr id="640" name="CustomShape 3"/>
          <p:cNvSpPr/>
          <p:nvPr/>
        </p:nvSpPr>
        <p:spPr>
          <a:xfrm>
            <a:off x="5672911" y="5946708"/>
            <a:ext cx="4337614" cy="313037"/>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12529"/>
                </a:solidFill>
                <a:effectLst/>
                <a:latin typeface="-apple-system"/>
              </a:rPr>
              <a:t>También se hace referencia a la capacidad de gestionar emociones desde la teoría de las inteligencias múltiples, creada por Gardner en 1983, y que ha ido evolucionando a lo largo de los años ( por ejemplo, ha incluido nuevas inteligencias </a:t>
            </a:r>
            <a:r>
              <a:rPr lang="es-ES" sz="1800" dirty="0">
                <a:effectLst/>
                <a:latin typeface="Segoe UI" panose="020B0502040204020203" pitchFamily="34" charset="0"/>
              </a:rPr>
              <a:t>y está abierta la posibilidad de que sean más</a:t>
            </a:r>
            <a:r>
              <a:rPr lang="es-ES" b="0" i="0" dirty="0">
                <a:solidFill>
                  <a:srgbClr val="212529"/>
                </a:solidFill>
                <a:effectLst/>
                <a:latin typeface="-apple-system"/>
              </a:rPr>
              <a:t>). De todas las inteligencias que contempla, en este modelo se incluyen la inteligencia intrapersonal e interpersonal.  Podríamos decir que la competencia socioemocional suma la inteligencia intrapersonal e interpersonal.</a:t>
            </a:r>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18</a:t>
            </a:fld>
            <a:endParaRPr lang="es-ES"/>
          </a:p>
        </p:txBody>
      </p:sp>
    </p:spTree>
    <p:extLst>
      <p:ext uri="{BB962C8B-B14F-4D97-AF65-F5344CB8AC3E}">
        <p14:creationId xmlns:p14="http://schemas.microsoft.com/office/powerpoint/2010/main" val="4243626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PlaceHolder 1"/>
          <p:cNvSpPr>
            <a:spLocks noGrp="1" noRot="1" noChangeAspect="1"/>
          </p:cNvSpPr>
          <p:nvPr>
            <p:ph type="sldImg"/>
          </p:nvPr>
        </p:nvSpPr>
        <p:spPr>
          <a:xfrm>
            <a:off x="2925763" y="850900"/>
            <a:ext cx="4075112" cy="2292350"/>
          </a:xfrm>
          <a:prstGeom prst="rect">
            <a:avLst/>
          </a:prstGeom>
        </p:spPr>
      </p:sp>
      <p:sp>
        <p:nvSpPr>
          <p:cNvPr id="1409" name="PlaceHolder 2"/>
          <p:cNvSpPr>
            <a:spLocks noGrp="1"/>
          </p:cNvSpPr>
          <p:nvPr>
            <p:ph type="body"/>
          </p:nvPr>
        </p:nvSpPr>
        <p:spPr>
          <a:xfrm>
            <a:off x="992663" y="3271448"/>
            <a:ext cx="7939748" cy="2675714"/>
          </a:xfrm>
          <a:prstGeom prst="rect">
            <a:avLst/>
          </a:prstGeom>
        </p:spPr>
        <p:txBody>
          <a:bodyPr lIns="0" tIns="0" rIns="0" bIns="0"/>
          <a:lstStyle/>
          <a:p>
            <a:endParaRPr lang="es-ES" sz="2000" b="0" strike="noStrike" spc="-1" dirty="0">
              <a:latin typeface="Arial"/>
            </a:endParaRPr>
          </a:p>
          <a:p>
            <a:r>
              <a:rPr lang="es-ES" sz="1200" kern="1200" dirty="0">
                <a:solidFill>
                  <a:schemeClr val="tx1"/>
                </a:solidFill>
                <a:effectLst/>
                <a:latin typeface="+mn-lt"/>
                <a:ea typeface="+mn-ea"/>
                <a:cs typeface="+mn-cs"/>
              </a:rPr>
              <a:t>La aplicación de los conocimientos generados por los teóricos de la IE al campo de la educación, añade como elemento a tener en cuenta el contexto y da lugar al constructo de competencia emocional.</a:t>
            </a:r>
          </a:p>
          <a:p>
            <a:r>
              <a:rPr lang="es-ES" sz="1200" kern="1200" dirty="0">
                <a:solidFill>
                  <a:schemeClr val="tx1"/>
                </a:solidFill>
                <a:effectLst/>
                <a:latin typeface="+mn-lt"/>
                <a:ea typeface="+mn-ea"/>
                <a:cs typeface="+mn-cs"/>
              </a:rPr>
              <a:t>Para </a:t>
            </a:r>
            <a:r>
              <a:rPr lang="es-ES" sz="1200" kern="1200" dirty="0" err="1">
                <a:solidFill>
                  <a:schemeClr val="tx1"/>
                </a:solidFill>
                <a:effectLst/>
                <a:latin typeface="+mn-lt"/>
                <a:ea typeface="+mn-ea"/>
                <a:cs typeface="+mn-cs"/>
              </a:rPr>
              <a:t>Bisquerra</a:t>
            </a:r>
            <a:r>
              <a:rPr lang="es-ES" sz="1200" kern="1200" dirty="0">
                <a:solidFill>
                  <a:schemeClr val="tx1"/>
                </a:solidFill>
                <a:effectLst/>
                <a:latin typeface="+mn-lt"/>
                <a:ea typeface="+mn-ea"/>
                <a:cs typeface="+mn-cs"/>
              </a:rPr>
              <a:t> esto tiene una consecuencia inmediata ya que, al poner el énfasis en la interacción entre persona y ambiente, confiere más importancia al aprendizaje y al desarrollo. Esto, frente al constructo inteligencia emocional que puede tener un carácter más de capacidad innata, tiene una consecuencia inmediata y es que las competencias emocionales se pueden educar.</a:t>
            </a:r>
          </a:p>
        </p:txBody>
      </p:sp>
      <p:sp>
        <p:nvSpPr>
          <p:cNvPr id="1410" name="CustomShape 3"/>
          <p:cNvSpPr/>
          <p:nvPr/>
        </p:nvSpPr>
        <p:spPr>
          <a:xfrm>
            <a:off x="5623012" y="6456720"/>
            <a:ext cx="4299980" cy="340152"/>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96831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PlaceHolder 1"/>
          <p:cNvSpPr>
            <a:spLocks noGrp="1" noRot="1" noChangeAspect="1"/>
          </p:cNvSpPr>
          <p:nvPr>
            <p:ph type="sldImg"/>
          </p:nvPr>
        </p:nvSpPr>
        <p:spPr>
          <a:xfrm>
            <a:off x="2925763" y="850900"/>
            <a:ext cx="4075112" cy="2292350"/>
          </a:xfrm>
          <a:prstGeom prst="rect">
            <a:avLst/>
          </a:prstGeom>
        </p:spPr>
      </p:sp>
      <p:sp>
        <p:nvSpPr>
          <p:cNvPr id="1409" name="PlaceHolder 2"/>
          <p:cNvSpPr>
            <a:spLocks noGrp="1"/>
          </p:cNvSpPr>
          <p:nvPr>
            <p:ph type="body"/>
          </p:nvPr>
        </p:nvSpPr>
        <p:spPr>
          <a:xfrm>
            <a:off x="992663" y="3271448"/>
            <a:ext cx="7939748" cy="2675714"/>
          </a:xfrm>
          <a:prstGeom prst="rect">
            <a:avLst/>
          </a:prstGeom>
        </p:spPr>
        <p:txBody>
          <a:bodyPr lIns="0" tIns="0" rIns="0" bIns="0"/>
          <a:lstStyle/>
          <a:p>
            <a:r>
              <a:rPr lang="es-ES" sz="2000" b="0" strike="noStrike" spc="-1" dirty="0">
                <a:latin typeface="Arial"/>
              </a:rPr>
              <a:t>Siguiendo el esquema anterior, este autor da esta definición.</a:t>
            </a:r>
          </a:p>
        </p:txBody>
      </p:sp>
      <p:sp>
        <p:nvSpPr>
          <p:cNvPr id="1410" name="CustomShape 3"/>
          <p:cNvSpPr/>
          <p:nvPr/>
        </p:nvSpPr>
        <p:spPr>
          <a:xfrm>
            <a:off x="5623012" y="6456720"/>
            <a:ext cx="4299980" cy="340152"/>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20616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PlaceHolder 1"/>
          <p:cNvSpPr>
            <a:spLocks noGrp="1" noRot="1" noChangeAspect="1"/>
          </p:cNvSpPr>
          <p:nvPr>
            <p:ph type="sldImg"/>
          </p:nvPr>
        </p:nvSpPr>
        <p:spPr>
          <a:xfrm>
            <a:off x="2925763" y="850900"/>
            <a:ext cx="4075112" cy="2292350"/>
          </a:xfrm>
          <a:prstGeom prst="rect">
            <a:avLst/>
          </a:prstGeom>
        </p:spPr>
      </p:sp>
      <p:sp>
        <p:nvSpPr>
          <p:cNvPr id="657"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dirty="0">
                <a:latin typeface="Arial"/>
              </a:rPr>
              <a:t>El</a:t>
            </a:r>
            <a:r>
              <a:rPr lang="es-ES" sz="2000" b="0" strike="noStrike" spc="-1" baseline="0" dirty="0">
                <a:latin typeface="Arial"/>
              </a:rPr>
              <a:t> desarrollo emocional se genera como producto de la interacción del individuo con su contexto, un contexto que es social, de forma que el aprendizaje se produce por interacción con otras personas y la génesis de unas u otras emociones se producen en interacción con otros y la propia gestión emocional es fruto de dicha interacción, además de condicionar de forma clara la relación con los otros. Por lo tanto nos parece apropiado hablar </a:t>
            </a:r>
            <a:r>
              <a:rPr lang="es-ES" sz="2000" b="0" strike="noStrike" spc="-1" baseline="0" dirty="0">
                <a:solidFill>
                  <a:srgbClr val="FF0000"/>
                </a:solidFill>
                <a:latin typeface="Arial"/>
              </a:rPr>
              <a:t>de </a:t>
            </a:r>
            <a:r>
              <a:rPr lang="es-ES" sz="2000" b="1" strike="noStrike" spc="-1" dirty="0">
                <a:solidFill>
                  <a:srgbClr val="FF0000"/>
                </a:solidFill>
                <a:latin typeface="Arial"/>
              </a:rPr>
              <a:t>Competencia Socioemocional: conjunto de capacidades, habilidades</a:t>
            </a:r>
            <a:r>
              <a:rPr lang="es-ES" sz="2000" b="1" strike="noStrike" spc="-1" baseline="0" dirty="0">
                <a:solidFill>
                  <a:srgbClr val="FF0000"/>
                </a:solidFill>
                <a:latin typeface="Arial"/>
              </a:rPr>
              <a:t> y actitudes</a:t>
            </a:r>
          </a:p>
          <a:p>
            <a:r>
              <a:rPr lang="es-ES" sz="2000" b="1" strike="noStrike" spc="-1" baseline="0" dirty="0">
                <a:solidFill>
                  <a:srgbClr val="FF0000"/>
                </a:solidFill>
                <a:latin typeface="Arial"/>
              </a:rPr>
              <a:t>necesarias para gestionar las emociones, en un contexto de continua interacción con otras personas, que contribuye a favorecer una convivencia positiva.</a:t>
            </a:r>
          </a:p>
          <a:p>
            <a:endParaRPr lang="es-ES" sz="2000" b="0" strike="noStrike" spc="-1" dirty="0">
              <a:latin typeface="Arial"/>
            </a:endParaRPr>
          </a:p>
        </p:txBody>
      </p:sp>
      <p:sp>
        <p:nvSpPr>
          <p:cNvPr id="658"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07417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3</a:t>
            </a:fld>
            <a:endParaRPr lang="es-ES"/>
          </a:p>
        </p:txBody>
      </p:sp>
    </p:spTree>
    <p:extLst>
      <p:ext uri="{BB962C8B-B14F-4D97-AF65-F5344CB8AC3E}">
        <p14:creationId xmlns:p14="http://schemas.microsoft.com/office/powerpoint/2010/main" val="403821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2925763" y="850900"/>
            <a:ext cx="4075112" cy="2292350"/>
          </a:xfrm>
          <a:prstGeom prst="rect">
            <a:avLst/>
          </a:prstGeom>
        </p:spPr>
      </p:sp>
      <p:sp>
        <p:nvSpPr>
          <p:cNvPr id="253" name="PlaceHolder 2"/>
          <p:cNvSpPr>
            <a:spLocks noGrp="1"/>
          </p:cNvSpPr>
          <p:nvPr>
            <p:ph type="body"/>
          </p:nvPr>
        </p:nvSpPr>
        <p:spPr>
          <a:xfrm>
            <a:off x="992663" y="3271448"/>
            <a:ext cx="7938705" cy="2675180"/>
          </a:xfrm>
          <a:prstGeom prst="rect">
            <a:avLst/>
          </a:prstGeom>
        </p:spPr>
        <p:txBody>
          <a:bodyPr lIns="0" tIns="0" rIns="0" bIns="0"/>
          <a:lstStyle/>
          <a:p>
            <a:r>
              <a:rPr lang="es-ES" sz="2000" b="0" strike="noStrike" spc="-1" dirty="0">
                <a:latin typeface="Arial"/>
              </a:rPr>
              <a:t>Como depende de ese contexto y se da en un contexto, se aprende y se puede enseñar. Vamos a ver los componentes de forma mas detallada. </a:t>
            </a:r>
          </a:p>
        </p:txBody>
      </p:sp>
      <p:sp>
        <p:nvSpPr>
          <p:cNvPr id="254" name="CustomShape 3"/>
          <p:cNvSpPr/>
          <p:nvPr/>
        </p:nvSpPr>
        <p:spPr>
          <a:xfrm>
            <a:off x="5623013" y="6456721"/>
            <a:ext cx="4298938" cy="339616"/>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19717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3128963" y="782638"/>
            <a:ext cx="3757612" cy="2112962"/>
          </a:xfrm>
          <a:prstGeom prst="rect">
            <a:avLst/>
          </a:prstGeom>
        </p:spPr>
      </p:sp>
      <p:sp>
        <p:nvSpPr>
          <p:cNvPr id="639" name="PlaceHolder 2"/>
          <p:cNvSpPr>
            <a:spLocks noGrp="1"/>
          </p:cNvSpPr>
          <p:nvPr>
            <p:ph type="body"/>
          </p:nvPr>
        </p:nvSpPr>
        <p:spPr>
          <a:xfrm>
            <a:off x="1001473" y="3013038"/>
            <a:ext cx="8009682" cy="2464115"/>
          </a:xfrm>
          <a:prstGeom prst="rect">
            <a:avLst/>
          </a:prstGeom>
        </p:spPr>
        <p:txBody>
          <a:bodyPr lIns="0" tIns="0" rIns="0" bIns="0"/>
          <a:lstStyle/>
          <a:p>
            <a:r>
              <a:rPr lang="es-ES" sz="2000" b="0" strike="noStrike" spc="-1" dirty="0">
                <a:latin typeface="Arial"/>
              </a:rPr>
              <a:t>Si tenemos que enseñar  ¿Qué dimensiones conforman este constructo de la competencia</a:t>
            </a:r>
            <a:r>
              <a:rPr lang="es-ES" sz="2000" b="0" strike="noStrike" spc="-1" baseline="0" dirty="0">
                <a:latin typeface="Arial"/>
              </a:rPr>
              <a:t> socioemocional?</a:t>
            </a:r>
          </a:p>
          <a:p>
            <a:endParaRPr lang="es-ES" sz="2000" b="0" strike="noStrike" spc="-1" baseline="0" dirty="0">
              <a:latin typeface="Arial"/>
            </a:endParaRPr>
          </a:p>
          <a:p>
            <a:pPr marL="571500" indent="-571500">
              <a:buFont typeface="Arial" panose="020B0604020202020204" pitchFamily="34" charset="0"/>
              <a:buChar char="•"/>
            </a:pPr>
            <a:r>
              <a:rPr lang="es-ES" sz="3600" b="0" strike="noStrike" spc="-1" dirty="0">
                <a:latin typeface="Arial"/>
              </a:rPr>
              <a:t>Autoconocimiento: Por una</a:t>
            </a:r>
            <a:r>
              <a:rPr lang="es-ES" sz="3600" b="0" strike="noStrike" spc="-1" baseline="0" dirty="0">
                <a:latin typeface="Arial"/>
              </a:rPr>
              <a:t> parte es necesario autoconocimiento (autoconcepto y autoestima): </a:t>
            </a:r>
            <a:r>
              <a:rPr lang="es-ES" sz="2000" kern="1200" dirty="0">
                <a:solidFill>
                  <a:schemeClr val="tx1"/>
                </a:solidFill>
                <a:effectLst/>
                <a:latin typeface="+mn-lt"/>
                <a:ea typeface="+mn-ea"/>
                <a:cs typeface="+mn-cs"/>
              </a:rPr>
              <a:t>Es importante que el alumno aprenda a prestar atención a sus emociones y a identificarlas,    Poseer una alta autoestima favorece este aprendizaje, y en definitiva a relacionarse mejor socialmente.</a:t>
            </a:r>
          </a:p>
          <a:p>
            <a:pPr marL="571500" indent="-571500">
              <a:buFont typeface="Arial" panose="020B0604020202020204" pitchFamily="34" charset="0"/>
              <a:buChar char="•"/>
            </a:pPr>
            <a:r>
              <a:rPr lang="es-ES" sz="2000" kern="1200" dirty="0">
                <a:solidFill>
                  <a:schemeClr val="tx1"/>
                </a:solidFill>
                <a:effectLst/>
                <a:latin typeface="+mn-lt"/>
                <a:ea typeface="+mn-ea"/>
                <a:cs typeface="+mn-cs"/>
              </a:rPr>
              <a:t>Estilo atribucional: también es importante que aprenda a realizar atribuciones adecuadas sobre las causas de sus éxitos y fracasos. </a:t>
            </a:r>
          </a:p>
          <a:p>
            <a:pPr marL="571500" indent="-571500">
              <a:buFont typeface="Arial" panose="020B0604020202020204" pitchFamily="34" charset="0"/>
              <a:buChar char="•"/>
            </a:pPr>
            <a:r>
              <a:rPr lang="es-ES" sz="2000" kern="1200" baseline="0" dirty="0">
                <a:solidFill>
                  <a:schemeClr val="tx1"/>
                </a:solidFill>
                <a:effectLst/>
                <a:latin typeface="+mn-lt"/>
                <a:ea typeface="+mn-ea"/>
                <a:cs typeface="+mn-cs"/>
              </a:rPr>
              <a:t>Automotivación: </a:t>
            </a:r>
            <a:r>
              <a:rPr lang="es-ES" sz="2000" b="0" strike="noStrike" kern="1200" spc="-1" baseline="0" dirty="0">
                <a:solidFill>
                  <a:schemeClr val="tx1"/>
                </a:solidFill>
                <a:effectLst/>
                <a:latin typeface="Arial"/>
                <a:ea typeface="+mn-ea"/>
                <a:cs typeface="+mn-cs"/>
              </a:rPr>
              <a:t>h</a:t>
            </a:r>
            <a:r>
              <a:rPr lang="es-ES" sz="2000" b="0" strike="noStrike" spc="-1" dirty="0">
                <a:latin typeface="Arial"/>
              </a:rPr>
              <a:t>ay que dirigir las emociones hacia un objetivo para mantener la motivación y fijar nuestra atención en las metas, en lugar de en los obstáculos. Para ello, es importante tener en cuenta la autoeficacia.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b="0" strike="noStrike" spc="-1" dirty="0">
                <a:latin typeface="Arial"/>
              </a:rPr>
              <a:t>Habilidades sociales: que implican el reconocimiento de las emociones en los demás, la empatía, la asertividad…su desarrollo permite adaptar la conducta a los demás, generar relaciones positivas con el contexto.</a:t>
            </a:r>
            <a:endParaRPr lang="es-ES" sz="2000" kern="1200" dirty="0">
              <a:solidFill>
                <a:schemeClr val="tx1"/>
              </a:solidFill>
              <a:effectLst/>
              <a:latin typeface="+mn-lt"/>
              <a:ea typeface="+mn-ea"/>
              <a:cs typeface="+mn-cs"/>
            </a:endParaRPr>
          </a:p>
          <a:p>
            <a:r>
              <a:rPr lang="es-ES" sz="2000" kern="1200" dirty="0">
                <a:solidFill>
                  <a:schemeClr val="tx1"/>
                </a:solidFill>
                <a:effectLst/>
                <a:latin typeface="+mn-lt"/>
                <a:ea typeface="+mn-ea"/>
                <a:cs typeface="+mn-cs"/>
              </a:rPr>
              <a:t>Y por último</a:t>
            </a:r>
            <a:r>
              <a:rPr lang="es-ES" sz="2000" kern="1200" baseline="0" dirty="0">
                <a:solidFill>
                  <a:schemeClr val="tx1"/>
                </a:solidFill>
                <a:effectLst/>
                <a:latin typeface="+mn-lt"/>
                <a:ea typeface="+mn-ea"/>
                <a:cs typeface="+mn-cs"/>
              </a:rPr>
              <a:t> en necesario</a:t>
            </a:r>
            <a:r>
              <a:rPr lang="es-ES" sz="2000" kern="1200" dirty="0">
                <a:solidFill>
                  <a:schemeClr val="tx1"/>
                </a:solidFill>
                <a:effectLst/>
                <a:latin typeface="+mn-lt"/>
                <a:ea typeface="+mn-ea"/>
                <a:cs typeface="+mn-cs"/>
              </a:rPr>
              <a:t> aprender a actuar en consecuencia de esas emociones, siendo capaz de adaptarse, habilidades sociales que caracterizan a la inteligencia emocional. </a:t>
            </a:r>
          </a:p>
          <a:p>
            <a:endParaRPr lang="es-ES" sz="2000" kern="1200" dirty="0">
              <a:solidFill>
                <a:schemeClr val="tx1"/>
              </a:solidFill>
              <a:effectLst/>
              <a:latin typeface="+mn-lt"/>
              <a:ea typeface="+mn-ea"/>
              <a:cs typeface="+mn-cs"/>
            </a:endParaRPr>
          </a:p>
          <a:p>
            <a:endParaRPr lang="es-ES" sz="2000" b="0" strike="noStrike" spc="-1" baseline="0" dirty="0">
              <a:latin typeface="Arial"/>
            </a:endParaRPr>
          </a:p>
          <a:p>
            <a:endParaRPr lang="es-ES" sz="2000" b="0" strike="noStrike" spc="-1" dirty="0">
              <a:latin typeface="Arial"/>
            </a:endParaRPr>
          </a:p>
        </p:txBody>
      </p:sp>
      <p:sp>
        <p:nvSpPr>
          <p:cNvPr id="640" name="CustomShape 3"/>
          <p:cNvSpPr/>
          <p:nvPr/>
        </p:nvSpPr>
        <p:spPr>
          <a:xfrm>
            <a:off x="5672911" y="5946708"/>
            <a:ext cx="4337614" cy="313037"/>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993592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PlaceHolder 1"/>
          <p:cNvSpPr>
            <a:spLocks noGrp="1" noRot="1" noChangeAspect="1"/>
          </p:cNvSpPr>
          <p:nvPr>
            <p:ph type="sldImg"/>
          </p:nvPr>
        </p:nvSpPr>
        <p:spPr>
          <a:xfrm>
            <a:off x="2925763" y="850900"/>
            <a:ext cx="4075112" cy="2292350"/>
          </a:xfrm>
          <a:prstGeom prst="rect">
            <a:avLst/>
          </a:prstGeom>
        </p:spPr>
      </p:sp>
      <p:sp>
        <p:nvSpPr>
          <p:cNvPr id="603"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dirty="0">
                <a:latin typeface="Arial"/>
              </a:rPr>
              <a:t> </a:t>
            </a:r>
          </a:p>
        </p:txBody>
      </p:sp>
      <p:sp>
        <p:nvSpPr>
          <p:cNvPr id="604"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65112" indent="0">
              <a:buFont typeface="Wingdings" panose="05000000000000000000" pitchFamily="2" charset="2"/>
              <a:buNone/>
              <a:defRPr/>
            </a:pPr>
            <a:r>
              <a:rPr lang="es-ES" sz="1200" dirty="0"/>
              <a:t>Algunos aspectos para ampliar:</a:t>
            </a:r>
          </a:p>
          <a:p>
            <a:pPr marL="542925" indent="-277813">
              <a:buFont typeface="Wingdings" panose="05000000000000000000" pitchFamily="2" charset="2"/>
              <a:buChar char="Ø"/>
              <a:defRPr/>
            </a:pPr>
            <a:r>
              <a:rPr lang="es-ES" sz="1200" dirty="0"/>
              <a:t>Son elementos que influyen en el proceso de desarrollo de la autoestima y hacen que la persona tome sus percepciones de manera desajustada o ajustada, lo que caracteriza el comportamiento de su autoestima.</a:t>
            </a:r>
          </a:p>
          <a:p>
            <a:pPr marL="542925" indent="-277813">
              <a:buFont typeface="Wingdings" panose="05000000000000000000" pitchFamily="2" charset="2"/>
              <a:buChar char="Ø"/>
              <a:defRPr/>
            </a:pPr>
            <a:r>
              <a:rPr lang="es-ES" sz="1200" kern="1200" dirty="0">
                <a:solidFill>
                  <a:schemeClr val="tx1"/>
                </a:solidFill>
                <a:effectLst/>
                <a:latin typeface="+mn-lt"/>
                <a:ea typeface="+mn-ea"/>
                <a:cs typeface="+mn-cs"/>
              </a:rPr>
              <a:t>las investigaciones realizadas por </a:t>
            </a:r>
            <a:r>
              <a:rPr lang="es-ES" sz="1200" kern="1200" dirty="0" err="1">
                <a:solidFill>
                  <a:schemeClr val="tx1"/>
                </a:solidFill>
                <a:effectLst/>
                <a:latin typeface="+mn-lt"/>
                <a:ea typeface="+mn-ea"/>
                <a:cs typeface="+mn-cs"/>
              </a:rPr>
              <a:t>Rosenthal</a:t>
            </a:r>
            <a:r>
              <a:rPr lang="es-ES" sz="1200" kern="1200" dirty="0">
                <a:solidFill>
                  <a:schemeClr val="tx1"/>
                </a:solidFill>
                <a:effectLst/>
                <a:latin typeface="+mn-lt"/>
                <a:ea typeface="+mn-ea"/>
                <a:cs typeface="+mn-cs"/>
              </a:rPr>
              <a:t> (1968) y </a:t>
            </a:r>
            <a:r>
              <a:rPr lang="es-ES" sz="1200" kern="1200" dirty="0" err="1">
                <a:solidFill>
                  <a:schemeClr val="tx1"/>
                </a:solidFill>
                <a:effectLst/>
                <a:latin typeface="+mn-lt"/>
                <a:ea typeface="+mn-ea"/>
                <a:cs typeface="+mn-cs"/>
              </a:rPr>
              <a:t>Burón</a:t>
            </a:r>
            <a:r>
              <a:rPr lang="es-ES" sz="1200" kern="1200" dirty="0">
                <a:solidFill>
                  <a:schemeClr val="tx1"/>
                </a:solidFill>
                <a:effectLst/>
                <a:latin typeface="+mn-lt"/>
                <a:ea typeface="+mn-ea"/>
                <a:cs typeface="+mn-cs"/>
              </a:rPr>
              <a:t> (1990). Estos autores, aplicaron un modelo de relaciones interpersonales basado en el efecto Pigmalión, que consiste en que las creencias y expectativas de un profesor respecto a sus alumnos ejercen tal influencia en sus conductas, de tal forma que estas expectativas se conviertan en una profecía que se </a:t>
            </a:r>
            <a:r>
              <a:rPr lang="es-ES" sz="1200" kern="1200" dirty="0" err="1">
                <a:solidFill>
                  <a:schemeClr val="tx1"/>
                </a:solidFill>
                <a:effectLst/>
                <a:latin typeface="+mn-lt"/>
                <a:ea typeface="+mn-ea"/>
                <a:cs typeface="+mn-cs"/>
              </a:rPr>
              <a:t>autocumple</a:t>
            </a:r>
            <a:r>
              <a:rPr lang="es-ES" sz="1200" kern="1200" dirty="0">
                <a:solidFill>
                  <a:schemeClr val="tx1"/>
                </a:solidFill>
                <a:effectLst/>
                <a:latin typeface="+mn-lt"/>
                <a:ea typeface="+mn-ea"/>
                <a:cs typeface="+mn-cs"/>
              </a:rPr>
              <a:t>. </a:t>
            </a:r>
          </a:p>
          <a:p>
            <a:pPr marL="542925" indent="-277813">
              <a:buFont typeface="Wingdings" panose="05000000000000000000" pitchFamily="2" charset="2"/>
              <a:buChar char="Ø"/>
              <a:defRPr/>
            </a:pPr>
            <a:r>
              <a:rPr lang="es-ES" sz="1200" kern="1200" dirty="0">
                <a:solidFill>
                  <a:schemeClr val="tx1"/>
                </a:solidFill>
                <a:effectLst/>
                <a:latin typeface="+mn-lt"/>
                <a:ea typeface="+mn-ea"/>
                <a:cs typeface="+mn-cs"/>
              </a:rPr>
              <a:t>Rosenthal (1968), concluyó que la seguridad en sí mismo (autoestima) que adquiere el alumno y las expectativas del docente constituyen los factores más poderosos en el rendimiento escolar de los educandos. Por otra parte, </a:t>
            </a:r>
            <a:r>
              <a:rPr lang="es-ES" sz="1200" kern="1200" dirty="0" err="1">
                <a:solidFill>
                  <a:schemeClr val="tx1"/>
                </a:solidFill>
                <a:effectLst/>
                <a:latin typeface="+mn-lt"/>
                <a:ea typeface="+mn-ea"/>
                <a:cs typeface="+mn-cs"/>
              </a:rPr>
              <a:t>Burón</a:t>
            </a:r>
            <a:r>
              <a:rPr lang="es-ES" sz="1200" kern="1200" dirty="0">
                <a:solidFill>
                  <a:schemeClr val="tx1"/>
                </a:solidFill>
                <a:effectLst/>
                <a:latin typeface="+mn-lt"/>
                <a:ea typeface="+mn-ea"/>
                <a:cs typeface="+mn-cs"/>
              </a:rPr>
              <a:t> (1990) concluyó que la relación cordial entre el alumno y el docente y las expectativas del profesor en la posibilidad de que el alumno se supere, determina en el estudiante una mayor confianza en sí mismo y aprecio</a:t>
            </a:r>
            <a:endParaRPr lang="es-E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spc="-1" dirty="0">
              <a:solidFill>
                <a:srgbClr val="C00000"/>
              </a:solidFill>
              <a:latin typeface="Comic Sans MS"/>
            </a:endParaRPr>
          </a:p>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490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Clemes</a:t>
            </a:r>
            <a:r>
              <a:rPr lang="es-ES" sz="1200" kern="1200" dirty="0">
                <a:solidFill>
                  <a:schemeClr val="tx1"/>
                </a:solidFill>
                <a:effectLst/>
                <a:latin typeface="+mn-lt"/>
                <a:ea typeface="+mn-ea"/>
                <a:cs typeface="+mn-cs"/>
              </a:rPr>
              <a:t> &amp; </a:t>
            </a:r>
            <a:r>
              <a:rPr lang="es-ES" sz="1200" kern="1200" dirty="0" err="1">
                <a:solidFill>
                  <a:schemeClr val="tx1"/>
                </a:solidFill>
                <a:effectLst/>
                <a:latin typeface="+mn-lt"/>
                <a:ea typeface="+mn-ea"/>
                <a:cs typeface="+mn-cs"/>
              </a:rPr>
              <a:t>Bean</a:t>
            </a:r>
            <a:r>
              <a:rPr lang="es-ES" sz="1200" kern="1200" dirty="0">
                <a:solidFill>
                  <a:schemeClr val="tx1"/>
                </a:solidFill>
                <a:effectLst/>
                <a:latin typeface="+mn-lt"/>
                <a:ea typeface="+mn-ea"/>
                <a:cs typeface="+mn-cs"/>
              </a:rPr>
              <a:t> (1996), consideran que uno de los factores que se deben de dar para el desarrollo de la autoestima es la VINCULACIÓN, caracterizada por formar parte de algo. De este modo, se puede destacar la relación que existe entre autoestima Y COMPETENCIA (inteligencia) emocional, ya que ambas inciden en las relaciones sociales y son observables.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resumen, las personas más cercanas afectivamente al individuo (padres, familiares, profesores o amigos), son las que más influyen para potenciar o dificultar el desarrollo de la autoestima. Si los sentimientos son positivos, la persona recibirá un mensaje que le hará sentir bien, con lo que aumentará su autoestima. Si los sentimientos son negativos, la sensación que la persona percibe le hará sentir mal lo que provocará un rechazo a su propia persona, disminuyendo de este modo su autoestima.</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centro escolar, además de ser un escenario para el aprendizaje intelectual de los niños, es también un lugar para el desarrollo personal y emocional de los alumnos. La estancia del estudiante en el aula, tiene una gran repercusión sobre su autoestima, es decir sobre la valoración que hacen de sí mismo.</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163C480C-4A04-4997-B667-76D76A1D81EA}" type="slidenum">
              <a:rPr lang="es-ES" smtClean="0"/>
              <a:t>26</a:t>
            </a:fld>
            <a:endParaRPr lang="es-ES"/>
          </a:p>
        </p:txBody>
      </p:sp>
    </p:spTree>
    <p:extLst>
      <p:ext uri="{BB962C8B-B14F-4D97-AF65-F5344CB8AC3E}">
        <p14:creationId xmlns:p14="http://schemas.microsoft.com/office/powerpoint/2010/main" val="1127490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spc="-1" dirty="0">
                <a:solidFill>
                  <a:srgbClr val="C00000"/>
                </a:solidFill>
                <a:latin typeface="Comic Sans MS"/>
              </a:rPr>
              <a:t>El tipo de causas que los alumnos atribuyen a sus éxitos o fracasos en una tarea o materia tiene repercusión en el desarrollo de su sentido de autoeficacia para dicha tarea. Es decir, que los estudiantes se sientan capaces o no de aprender algo depende de qué causas achacan a sus éxitos o fracasos previos con dicho objeto de aprendizaje.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spc="-1" dirty="0">
                <a:solidFill>
                  <a:srgbClr val="C00000"/>
                </a:solidFill>
                <a:latin typeface="Comic Sans MS"/>
              </a:rPr>
              <a:t>Así, Weiner distingue tres dimensiones que caracterizan las posibles causas que los estudiantes atribuyen a sus éxitos y fracasos…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spc="-1" dirty="0">
                <a:solidFill>
                  <a:srgbClr val="C00000"/>
                </a:solidFill>
                <a:latin typeface="Comic Sans MS"/>
              </a:rPr>
              <a:t>Por ejemplo, si ha salido mal un examen, al valorar las causas  hay gente que pensara he suspendido por culpa del profesor (externo, incontrolable), porque además da igual si estudio o no, que siempre voy a suspender ( estable)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p>
        </p:txBody>
      </p:sp>
      <p:sp>
        <p:nvSpPr>
          <p:cNvPr id="4" name="3 Marcador de número de diapositiva"/>
          <p:cNvSpPr>
            <a:spLocks noGrp="1"/>
          </p:cNvSpPr>
          <p:nvPr>
            <p:ph type="sldNum" sz="quarter" idx="10"/>
          </p:nvPr>
        </p:nvSpPr>
        <p:spPr/>
        <p:txBody>
          <a:bodyPr/>
          <a:lstStyle/>
          <a:p>
            <a:fld id="{163C480C-4A04-4997-B667-76D76A1D81EA}" type="slidenum">
              <a:rPr lang="es-ES" smtClean="0"/>
              <a:t>27</a:t>
            </a:fld>
            <a:endParaRPr lang="es-ES"/>
          </a:p>
        </p:txBody>
      </p:sp>
    </p:spTree>
    <p:extLst>
      <p:ext uri="{BB962C8B-B14F-4D97-AF65-F5344CB8AC3E}">
        <p14:creationId xmlns:p14="http://schemas.microsoft.com/office/powerpoint/2010/main" val="1358759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Esto es un ejemplo de…</a:t>
            </a:r>
          </a:p>
          <a:p>
            <a:r>
              <a:rPr lang="es-ES" dirty="0"/>
              <a:t>El estilo atribucional desadaptativo, facilitado por repetidas experiencias de fracaso y dificultades en el aprendizaje, mayoritario en los alumnos con DA consiste en sentirse culpable de sus dificultades, atribuyendo su causa a la propia incompetencia o discapacidad ( estable e interna e incontrolable), mientras que cuando se producen logros en el aprendizaje éstos se consideran debidos a factores externos incontrolables como la facilidad de la tarea o la suerte, sin asociarlo a que pueda ser a su capacidad o esfuerzo. </a:t>
            </a:r>
          </a:p>
          <a:p>
            <a:r>
              <a:rPr lang="es-ES" dirty="0"/>
              <a:t>En la misma dirección, investigaciones como las realizadas por </a:t>
            </a:r>
            <a:r>
              <a:rPr lang="es-ES" dirty="0" err="1"/>
              <a:t>Cabanach</a:t>
            </a:r>
            <a:r>
              <a:rPr lang="es-ES" dirty="0"/>
              <a:t> (1994) y González- </a:t>
            </a:r>
            <a:r>
              <a:rPr lang="es-ES" dirty="0" err="1"/>
              <a:t>Pumariega</a:t>
            </a:r>
            <a:r>
              <a:rPr lang="es-ES" dirty="0"/>
              <a:t> (1995) revelan que los alumnos con dificultades de aprendizaje (DA) muestran una mayor tendencia a realizar atribuciones causales de sus logros y mejoras a factores externos e incontrolables en mayor medida que a su propia capacidad o esfuerzo, mientras que sus compañeros sin DA atribuyen más a su esfuerzo y capacidad sus logros en el aprendizaje. En cuanto a las dificultades de aprendizaje, los alumnos con DA las relacionan causalmente con factores internos, como discapacidad, mientras que los alumnos sin DA lo atribuyen más a factores externos. Unas pautas atribucionales desadaptativas determinan pues, respuestas de indefensión (Seligman, 1975) aprendidas, menos proactivas ante los problemas de aprendizaje y tendentes a la evitación y baja perseverancia ante las dificultades, aumentando de esta manera las probabilidades de que el fracaso escolar se mantenga e incluso aumente e incluso se generalice a otras áreas en las que primariamente no se experimenten dificultades (</a:t>
            </a:r>
            <a:r>
              <a:rPr lang="es-ES" dirty="0" err="1"/>
              <a:t>Butkowski</a:t>
            </a:r>
            <a:r>
              <a:rPr lang="es-ES" dirty="0"/>
              <a:t> y </a:t>
            </a:r>
            <a:r>
              <a:rPr lang="es-ES" dirty="0" err="1"/>
              <a:t>Willows</a:t>
            </a:r>
            <a:r>
              <a:rPr lang="es-ES" dirty="0"/>
              <a:t> 1980).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spc="-1" dirty="0">
              <a:solidFill>
                <a:srgbClr val="C00000"/>
              </a:solidFill>
              <a:latin typeface="Comic Sans MS"/>
            </a:endParaRPr>
          </a:p>
        </p:txBody>
      </p:sp>
      <p:sp>
        <p:nvSpPr>
          <p:cNvPr id="4" name="3 Marcador de número de diapositiva"/>
          <p:cNvSpPr>
            <a:spLocks noGrp="1"/>
          </p:cNvSpPr>
          <p:nvPr>
            <p:ph type="sldNum" sz="quarter" idx="10"/>
          </p:nvPr>
        </p:nvSpPr>
        <p:spPr/>
        <p:txBody>
          <a:bodyPr/>
          <a:lstStyle/>
          <a:p>
            <a:fld id="{163C480C-4A04-4997-B667-76D76A1D81EA}" type="slidenum">
              <a:rPr lang="es-ES" smtClean="0">
                <a:solidFill>
                  <a:prstClr val="black"/>
                </a:solidFill>
                <a:latin typeface="Calibri"/>
              </a:rPr>
              <a:pPr/>
              <a:t>28</a:t>
            </a:fld>
            <a:endParaRPr lang="es-ES">
              <a:solidFill>
                <a:prstClr val="black"/>
              </a:solidFill>
              <a:latin typeface="Calibri"/>
            </a:endParaRPr>
          </a:p>
        </p:txBody>
      </p:sp>
    </p:spTree>
    <p:extLst>
      <p:ext uri="{BB962C8B-B14F-4D97-AF65-F5344CB8AC3E}">
        <p14:creationId xmlns:p14="http://schemas.microsoft.com/office/powerpoint/2010/main" val="357270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laceHolder 1"/>
          <p:cNvSpPr>
            <a:spLocks noGrp="1" noRot="1" noChangeAspect="1"/>
          </p:cNvSpPr>
          <p:nvPr>
            <p:ph type="sldImg"/>
          </p:nvPr>
        </p:nvSpPr>
        <p:spPr>
          <a:xfrm>
            <a:off x="2925763" y="850900"/>
            <a:ext cx="4075112" cy="2292350"/>
          </a:xfrm>
          <a:prstGeom prst="rect">
            <a:avLst/>
          </a:prstGeom>
        </p:spPr>
      </p:sp>
      <p:sp>
        <p:nvSpPr>
          <p:cNvPr id="621" name="PlaceHolder 2"/>
          <p:cNvSpPr>
            <a:spLocks noGrp="1"/>
          </p:cNvSpPr>
          <p:nvPr>
            <p:ph type="body"/>
          </p:nvPr>
        </p:nvSpPr>
        <p:spPr>
          <a:xfrm>
            <a:off x="992665" y="3271448"/>
            <a:ext cx="7939227" cy="2675447"/>
          </a:xfrm>
          <a:prstGeom prst="rect">
            <a:avLst/>
          </a:prstGeom>
        </p:spPr>
        <p:txBody>
          <a:bodyPr lIns="0" tIns="0" rIns="0" bIns="0"/>
          <a:lstStyle/>
          <a:p>
            <a:pPr marL="360" marR="0" lvl="0" indent="0" algn="just" defTabSz="914400" rtl="0" eaLnBrk="1" fontAlgn="auto" latinLnBrk="0" hangingPunct="1">
              <a:lnSpc>
                <a:spcPct val="100000"/>
              </a:lnSpc>
              <a:spcBef>
                <a:spcPts val="0"/>
              </a:spcBef>
              <a:spcAft>
                <a:spcPts val="0"/>
              </a:spcAft>
              <a:buClr>
                <a:srgbClr val="000000"/>
              </a:buClr>
              <a:buSzTx/>
              <a:buFont typeface="Wingdings" charset="2"/>
              <a:buNone/>
              <a:tabLst/>
              <a:defRPr/>
            </a:pPr>
            <a:r>
              <a:rPr lang="es-ES" sz="2000" b="0" strike="noStrike" spc="-1" dirty="0">
                <a:latin typeface="Arial"/>
              </a:rPr>
              <a:t> Motivación interna: </a:t>
            </a:r>
          </a:p>
          <a:p>
            <a:pPr marL="34326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MOTIVOS POSITIVOS: Placer de haber completado tarea, demostrarse a sí mismo que es capaz, haber satisfecho la curiosidad, gusto de ampliar conocimientos, convencimiento de haber obrado correctamente</a:t>
            </a:r>
            <a:endParaRPr kumimoji="0" lang="es-ES" sz="2000" b="0" i="0" u="none" strike="noStrike" kern="1200" cap="none" spc="-1" normalizeH="0" baseline="0" noProof="0" dirty="0">
              <a:ln>
                <a:noFill/>
              </a:ln>
              <a:solidFill>
                <a:prstClr val="black"/>
              </a:solidFill>
              <a:effectLst/>
              <a:uLnTx/>
              <a:uFillTx/>
              <a:latin typeface="Arial"/>
              <a:ea typeface="DejaVu Sans"/>
              <a:cs typeface="DejaVu Sans"/>
            </a:endParaRPr>
          </a:p>
          <a:p>
            <a:pPr marL="34326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MOTIVOS NEGATIVOS: NO HAY (excepto la autocrítica rigurosa y realista, que sirve de incentivo)</a:t>
            </a:r>
          </a:p>
          <a:p>
            <a:pPr marL="36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Motivación externa: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1" normalizeH="0" baseline="0" noProof="0" dirty="0">
                <a:ln>
                  <a:noFill/>
                </a:ln>
                <a:solidFill>
                  <a:srgbClr val="000000"/>
                </a:solidFill>
                <a:effectLst/>
                <a:uLnTx/>
                <a:uFillTx/>
                <a:latin typeface="Comic Sans MS"/>
                <a:ea typeface="DejaVu Sans"/>
                <a:cs typeface="DejaVu Sans"/>
              </a:rPr>
              <a:t>El motivo de acción se sitúa en algo </a:t>
            </a:r>
            <a:r>
              <a:rPr kumimoji="0" lang="es-ES" sz="3600" b="1" i="0" u="sng" strike="noStrike" kern="1200" cap="none" spc="-1" normalizeH="0" baseline="0" noProof="0" dirty="0">
                <a:ln>
                  <a:noFill/>
                </a:ln>
                <a:solidFill>
                  <a:srgbClr val="000000"/>
                </a:solidFill>
                <a:effectLst/>
                <a:uLnTx/>
                <a:uFillTx/>
                <a:latin typeface="Comic Sans MS"/>
                <a:ea typeface="DejaVu Sans"/>
                <a:cs typeface="DejaVu Sans"/>
              </a:rPr>
              <a:t>exterior</a:t>
            </a:r>
            <a:r>
              <a:rPr kumimoji="0" lang="es-ES" sz="3600" b="1" i="0" u="none" strike="noStrike" kern="1200" cap="none" spc="-1" normalizeH="0" baseline="0" noProof="0" dirty="0">
                <a:ln>
                  <a:noFill/>
                </a:ln>
                <a:solidFill>
                  <a:srgbClr val="000000"/>
                </a:solidFill>
                <a:effectLst/>
                <a:uLnTx/>
                <a:uFillTx/>
                <a:latin typeface="Comic Sans MS"/>
                <a:ea typeface="DejaVu Sans"/>
                <a:cs typeface="DejaVu Sans"/>
              </a:rPr>
              <a:t> a nosotros, algo de fuera</a:t>
            </a:r>
            <a:endParaRPr kumimoji="0" lang="es-ES" sz="3600" b="0" i="0" u="none" strike="noStrike" kern="1200" cap="none" spc="-1" normalizeH="0" baseline="0" noProof="0" dirty="0">
              <a:ln>
                <a:noFill/>
              </a:ln>
              <a:solidFill>
                <a:prstClr val="black"/>
              </a:solidFill>
              <a:effectLst/>
              <a:uLnTx/>
              <a:uFillTx/>
              <a:latin typeface="Arial"/>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MOTIVOS POSITIVOS: Reconocimiento, elogio, recompensa económica (o de otro tipo), ascenso, calificaciones… BENEFICIO</a:t>
            </a:r>
            <a:endParaRPr kumimoji="0" lang="es-ES" sz="2000" b="0" i="0" u="none" strike="noStrike" kern="1200" cap="none" spc="-1" normalizeH="0" baseline="0" noProof="0" dirty="0">
              <a:ln>
                <a:noFill/>
              </a:ln>
              <a:solidFill>
                <a:prstClr val="black"/>
              </a:solidFill>
              <a:effectLst/>
              <a:uLnTx/>
              <a:uFillTx/>
              <a:latin typeface="Arial"/>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MOTIVOS NEGATIVOS: EVITACIÓN de censuras, críticas negativas, pérdida de ventajas, beneficios,…</a:t>
            </a:r>
            <a:endParaRPr kumimoji="0" lang="es-ES" sz="2000" b="0" i="0" u="none" strike="noStrike" kern="1200" cap="none" spc="-1" normalizeH="0" baseline="0" noProof="0" dirty="0">
              <a:ln>
                <a:noFill/>
              </a:ln>
              <a:solidFill>
                <a:prstClr val="black"/>
              </a:solidFill>
              <a:effectLst/>
              <a:uLnTx/>
              <a:uFillTx/>
              <a:latin typeface="Arial"/>
              <a:ea typeface="DejaVu Sans"/>
              <a:cs typeface="DejaVu Sans"/>
            </a:endParaRPr>
          </a:p>
          <a:p>
            <a:pPr marL="36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6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lang="es-ES" sz="20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6600" dirty="0"/>
              <a:t>En relación a la motivación intrínseca: tradicionalmente hemos considerado como algo que depende de los intereses particulares de cada estudiante y, por tanto, queda fuera de nuestro control. Interés personal vs interés situacional.</a:t>
            </a:r>
          </a:p>
          <a:p>
            <a:endParaRPr lang="es-ES" sz="2000" b="0" strike="noStrike" spc="-1" dirty="0">
              <a:latin typeface="Arial"/>
            </a:endParaRPr>
          </a:p>
        </p:txBody>
      </p:sp>
      <p:sp>
        <p:nvSpPr>
          <p:cNvPr id="622"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2925763" y="850900"/>
            <a:ext cx="4075112" cy="2292350"/>
          </a:xfrm>
          <a:prstGeom prst="rect">
            <a:avLst/>
          </a:prstGeom>
        </p:spPr>
      </p:sp>
      <p:sp>
        <p:nvSpPr>
          <p:cNvPr id="615"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a:latin typeface="Arial"/>
              </a:rPr>
              <a:t> </a:t>
            </a:r>
          </a:p>
        </p:txBody>
      </p:sp>
      <p:sp>
        <p:nvSpPr>
          <p:cNvPr id="616"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2925763" y="850900"/>
            <a:ext cx="4075112" cy="2292350"/>
          </a:xfrm>
          <a:prstGeom prst="rect">
            <a:avLst/>
          </a:prstGeom>
        </p:spPr>
      </p:sp>
      <p:sp>
        <p:nvSpPr>
          <p:cNvPr id="615" name="PlaceHolder 2"/>
          <p:cNvSpPr>
            <a:spLocks noGrp="1"/>
          </p:cNvSpPr>
          <p:nvPr>
            <p:ph type="body"/>
          </p:nvPr>
        </p:nvSpPr>
        <p:spPr>
          <a:xfrm>
            <a:off x="992665" y="3271448"/>
            <a:ext cx="7939227" cy="2675447"/>
          </a:xfrm>
          <a:prstGeom prst="rect">
            <a:avLst/>
          </a:prstGeom>
        </p:spPr>
        <p:txBody>
          <a:bodyPr lIns="0" tIns="0" rIns="0" bIns="0"/>
          <a:lstStyle/>
          <a:p>
            <a:pPr marL="352425" indent="-255588" algn="just">
              <a:buFont typeface="Wingdings" panose="05000000000000000000" pitchFamily="2" charset="2"/>
              <a:buChar char="§"/>
              <a:defRPr/>
            </a:pPr>
            <a:r>
              <a:rPr lang="es-ES" sz="2000" b="1" spc="-1" dirty="0">
                <a:solidFill>
                  <a:srgbClr val="C00000"/>
                </a:solidFill>
                <a:latin typeface="Comic Sans MS"/>
              </a:rPr>
              <a:t>Empatía</a:t>
            </a:r>
            <a:r>
              <a:rPr lang="es-ES" sz="2000" spc="-1" dirty="0">
                <a:latin typeface="Comic Sans MS"/>
              </a:rPr>
              <a:t>: </a:t>
            </a:r>
            <a:r>
              <a:rPr lang="es-ES" sz="2000" dirty="0">
                <a:effectLst/>
                <a:latin typeface="Calibri" panose="020F0502020204030204" pitchFamily="34" charset="0"/>
                <a:ea typeface="Calibri" panose="020F0502020204030204" pitchFamily="34" charset="0"/>
                <a:cs typeface="Times New Roman" panose="02020603050405020304" pitchFamily="18" charset="0"/>
              </a:rPr>
              <a:t> “</a:t>
            </a:r>
            <a:r>
              <a:rPr lang="es-ES" sz="2000" spc="-1" dirty="0">
                <a:latin typeface="Comic Sans MS"/>
              </a:rPr>
              <a:t>un conjunto de constructos que incluyen los procesos de ubicarse en el lugar del otro, reacciones cognitivas y emocionales del observador ante una situación determinada y respuestas tanto afectivas como no afectivas que resultan de esos procesos”.</a:t>
            </a:r>
          </a:p>
          <a:p>
            <a:pPr marL="96837" algn="r">
              <a:defRPr/>
            </a:pPr>
            <a:r>
              <a:rPr lang="es-ES" sz="2000" spc="-1" dirty="0">
                <a:latin typeface="Comic Sans MS"/>
              </a:rPr>
              <a:t> (Davis, 1996, citado por Auné et al., 2015)</a:t>
            </a:r>
          </a:p>
          <a:p>
            <a:pPr marL="352425" marR="0" lvl="0" indent="-255588"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ES" sz="2000" spc="-1" dirty="0">
              <a:latin typeface="Comic Sans MS"/>
            </a:endParaRPr>
          </a:p>
          <a:p>
            <a:pPr marL="457200" indent="-457200" algn="just">
              <a:lnSpc>
                <a:spcPct val="107000"/>
              </a:lnSpc>
              <a:spcAft>
                <a:spcPts val="800"/>
              </a:spcAft>
              <a:buFont typeface="Wingdings" panose="05000000000000000000" pitchFamily="2" charset="2"/>
              <a:buChar char="§"/>
            </a:pPr>
            <a:r>
              <a:rPr lang="es-ES" sz="2000" b="1" spc="-1" dirty="0">
                <a:solidFill>
                  <a:srgbClr val="C00000"/>
                </a:solidFill>
                <a:latin typeface="Comic Sans MS"/>
              </a:rPr>
              <a:t>Asertividad</a:t>
            </a:r>
            <a:r>
              <a:rPr lang="es-ES" sz="2000" spc="-1" dirty="0">
                <a:latin typeface="Comic Sans MS"/>
              </a:rPr>
              <a:t>: “la habilidad para expresar los pensamientos, sentimientos y percepciones, y elegir cómo reaccionar y sostener los propios derechos cuando es apropiado”.</a:t>
            </a:r>
          </a:p>
          <a:p>
            <a:pPr algn="r">
              <a:lnSpc>
                <a:spcPct val="107000"/>
              </a:lnSpc>
              <a:spcAft>
                <a:spcPts val="800"/>
              </a:spcAft>
            </a:pPr>
            <a:r>
              <a:rPr lang="es-ES" sz="2000" spc="-1" dirty="0">
                <a:latin typeface="Comic Sans MS"/>
              </a:rPr>
              <a:t>(Elizondo, 2000, citado por González y </a:t>
            </a:r>
            <a:r>
              <a:rPr lang="es-ES" sz="2000" spc="-1" dirty="0" err="1">
                <a:latin typeface="Comic Sans MS"/>
              </a:rPr>
              <a:t>Kasparane</a:t>
            </a:r>
            <a:r>
              <a:rPr lang="es-ES" sz="2000" spc="-1" dirty="0">
                <a:latin typeface="Comic Sans MS"/>
              </a:rPr>
              <a:t>, 2009).</a:t>
            </a:r>
          </a:p>
          <a:p>
            <a:endParaRPr lang="es-ES" sz="2000" b="0" strike="noStrike" spc="-1" dirty="0">
              <a:latin typeface="Arial"/>
            </a:endParaRPr>
          </a:p>
          <a:p>
            <a:endParaRPr lang="es-ES" sz="2000" b="0" strike="noStrike" spc="-1" dirty="0">
              <a:latin typeface="Arial"/>
            </a:endParaRPr>
          </a:p>
          <a:p>
            <a:endParaRPr lang="es-ES" sz="2000" b="0" strike="noStrike" spc="-1" dirty="0">
              <a:latin typeface="Arial"/>
            </a:endParaRPr>
          </a:p>
          <a:p>
            <a:endParaRPr lang="es-ES" sz="2000" b="0" strike="noStrike" spc="-1" dirty="0">
              <a:latin typeface="Arial"/>
            </a:endParaRPr>
          </a:p>
          <a:p>
            <a:endParaRPr lang="es-ES" sz="2000" b="0" strike="noStrike" spc="-1" dirty="0">
              <a:latin typeface="Arial"/>
            </a:endParaRPr>
          </a:p>
          <a:p>
            <a:endParaRPr lang="es-ES" sz="2000" b="0" strike="noStrike" spc="-1" dirty="0">
              <a:latin typeface="Arial"/>
            </a:endParaRPr>
          </a:p>
          <a:p>
            <a:endParaRPr lang="es-ES" sz="2000" b="0" strike="noStrike" spc="-1" dirty="0">
              <a:latin typeface="Arial"/>
            </a:endParaRPr>
          </a:p>
          <a:p>
            <a:r>
              <a:rPr lang="es-ES" sz="2000" b="0" strike="noStrike" spc="-1" dirty="0">
                <a:latin typeface="Arial"/>
              </a:rPr>
              <a:t> La inclusión de las habilidades sociales en los currículos educativos en un complemento indispensable</a:t>
            </a:r>
            <a:r>
              <a:rPr lang="es-ES" sz="2000" b="0" strike="noStrike" spc="-1" baseline="0" dirty="0">
                <a:latin typeface="Arial"/>
              </a:rPr>
              <a:t> para el desarrollo cognitivo (Delors, 1998) y tiene un carácter preventivo puesto que muchos de los problemas de aprendizaje se originan en el ámbito emocional.</a:t>
            </a:r>
          </a:p>
          <a:p>
            <a:endParaRPr lang="es-ES" sz="2000" b="0" strike="noStrike" spc="-1" baseline="0" dirty="0">
              <a:latin typeface="Arial"/>
            </a:endParaRPr>
          </a:p>
          <a:p>
            <a:r>
              <a:rPr lang="es-ES" sz="2000" b="0" strike="noStrike" spc="-1" baseline="0" dirty="0">
                <a:latin typeface="Arial"/>
              </a:rPr>
              <a:t>La American </a:t>
            </a:r>
            <a:r>
              <a:rPr lang="es-ES" sz="2000" b="0" strike="noStrike" spc="-1" baseline="0" dirty="0" err="1">
                <a:latin typeface="Arial"/>
              </a:rPr>
              <a:t>Academy</a:t>
            </a:r>
            <a:r>
              <a:rPr lang="es-ES" sz="2000" b="0" strike="noStrike" spc="-1" baseline="0" dirty="0">
                <a:latin typeface="Arial"/>
              </a:rPr>
              <a:t> of </a:t>
            </a:r>
            <a:r>
              <a:rPr lang="es-ES" sz="2000" b="0" strike="noStrike" spc="-1" baseline="0" dirty="0" err="1">
                <a:latin typeface="Arial"/>
              </a:rPr>
              <a:t>Child</a:t>
            </a:r>
            <a:r>
              <a:rPr lang="es-ES" sz="2000" b="0" strike="noStrike" spc="-1" baseline="0" dirty="0">
                <a:latin typeface="Arial"/>
              </a:rPr>
              <a:t> </a:t>
            </a:r>
            <a:r>
              <a:rPr lang="es-ES" sz="2000" b="0" strike="noStrike" spc="-1" baseline="0" dirty="0" err="1">
                <a:latin typeface="Arial"/>
              </a:rPr>
              <a:t>an</a:t>
            </a:r>
            <a:r>
              <a:rPr lang="es-ES" sz="2000" b="0" strike="noStrike" spc="-1" baseline="0" dirty="0">
                <a:latin typeface="Arial"/>
              </a:rPr>
              <a:t> </a:t>
            </a:r>
            <a:r>
              <a:rPr lang="es-ES" sz="2000" b="0" strike="noStrike" spc="-1" baseline="0" dirty="0" err="1">
                <a:latin typeface="Arial"/>
              </a:rPr>
              <a:t>Adolescent</a:t>
            </a:r>
            <a:r>
              <a:rPr lang="es-ES" sz="2000" b="0" strike="noStrike" spc="-1" baseline="0" dirty="0">
                <a:latin typeface="Arial"/>
              </a:rPr>
              <a:t> </a:t>
            </a:r>
            <a:r>
              <a:rPr lang="es-ES" sz="2000" b="0" strike="noStrike" spc="-1" baseline="0" dirty="0" err="1">
                <a:latin typeface="Arial"/>
              </a:rPr>
              <a:t>Psichiatry</a:t>
            </a:r>
            <a:r>
              <a:rPr lang="es-ES" sz="2000" b="0" strike="noStrike" spc="-1" baseline="0" dirty="0">
                <a:latin typeface="Arial"/>
              </a:rPr>
              <a:t> (AACAP) y la </a:t>
            </a:r>
            <a:r>
              <a:rPr lang="es-ES" sz="2000" b="0" strike="noStrike" spc="-1" baseline="0" dirty="0" err="1">
                <a:latin typeface="Arial"/>
              </a:rPr>
              <a:t>National</a:t>
            </a:r>
            <a:r>
              <a:rPr lang="es-ES" sz="2000" b="0" strike="noStrike" spc="-1" baseline="0" dirty="0">
                <a:latin typeface="Arial"/>
              </a:rPr>
              <a:t> </a:t>
            </a:r>
            <a:r>
              <a:rPr lang="es-ES" sz="2000" b="0" strike="noStrike" spc="-1" baseline="0" dirty="0" err="1">
                <a:latin typeface="Arial"/>
              </a:rPr>
              <a:t>Information</a:t>
            </a:r>
            <a:r>
              <a:rPr lang="es-ES" sz="2000" b="0" strike="noStrike" spc="-1" baseline="0" dirty="0">
                <a:latin typeface="Arial"/>
              </a:rPr>
              <a:t> </a:t>
            </a:r>
            <a:r>
              <a:rPr lang="es-ES" sz="2000" b="0" strike="noStrike" spc="-1" baseline="0" dirty="0" err="1">
                <a:latin typeface="Arial"/>
              </a:rPr>
              <a:t>Centrer</a:t>
            </a:r>
            <a:r>
              <a:rPr lang="es-ES" sz="2000" b="0" strike="noStrike" spc="-1" baseline="0" dirty="0">
                <a:latin typeface="Arial"/>
              </a:rPr>
              <a:t> </a:t>
            </a:r>
            <a:r>
              <a:rPr lang="es-ES" sz="2000" b="0" strike="noStrike" spc="-1" baseline="0" dirty="0" err="1">
                <a:latin typeface="Arial"/>
              </a:rPr>
              <a:t>for</a:t>
            </a:r>
            <a:r>
              <a:rPr lang="es-ES" sz="2000" b="0" strike="noStrike" spc="-1" baseline="0" dirty="0">
                <a:latin typeface="Arial"/>
              </a:rPr>
              <a:t> </a:t>
            </a:r>
            <a:r>
              <a:rPr lang="es-ES" sz="2000" b="0" strike="noStrike" spc="-1" baseline="0" dirty="0" err="1">
                <a:latin typeface="Arial"/>
              </a:rPr>
              <a:t>Children</a:t>
            </a:r>
            <a:r>
              <a:rPr lang="es-ES" sz="2000" b="0" strike="noStrike" spc="-1" baseline="0" dirty="0">
                <a:latin typeface="Arial"/>
              </a:rPr>
              <a:t> </a:t>
            </a:r>
            <a:r>
              <a:rPr lang="es-ES" sz="2000" b="0" strike="noStrike" spc="-1" baseline="0" dirty="0" err="1">
                <a:latin typeface="Arial"/>
              </a:rPr>
              <a:t>an</a:t>
            </a:r>
            <a:r>
              <a:rPr lang="es-ES" sz="2000" b="0" strike="noStrike" spc="-1" baseline="0" dirty="0">
                <a:latin typeface="Arial"/>
              </a:rPr>
              <a:t> </a:t>
            </a:r>
            <a:r>
              <a:rPr lang="es-ES" sz="2000" b="0" strike="noStrike" spc="-1" baseline="0" dirty="0" err="1">
                <a:latin typeface="Arial"/>
              </a:rPr>
              <a:t>Youth</a:t>
            </a:r>
            <a:r>
              <a:rPr lang="es-ES" sz="2000" b="0" strike="noStrike" spc="-1" baseline="0" dirty="0">
                <a:latin typeface="Arial"/>
              </a:rPr>
              <a:t> </a:t>
            </a:r>
            <a:r>
              <a:rPr lang="es-ES" sz="2000" b="0" strike="noStrike" spc="-1" baseline="0" dirty="0" err="1">
                <a:latin typeface="Arial"/>
              </a:rPr>
              <a:t>with</a:t>
            </a:r>
            <a:r>
              <a:rPr lang="es-ES" sz="2000" b="0" strike="noStrike" spc="-1" baseline="0" dirty="0">
                <a:latin typeface="Arial"/>
              </a:rPr>
              <a:t> </a:t>
            </a:r>
            <a:r>
              <a:rPr lang="es-ES" sz="2000" b="0" strike="noStrike" spc="-1" baseline="0" dirty="0" err="1">
                <a:latin typeface="Arial"/>
              </a:rPr>
              <a:t>Disabilities</a:t>
            </a:r>
            <a:r>
              <a:rPr lang="es-ES" sz="2000" b="0" strike="noStrike" spc="-1" baseline="0" dirty="0">
                <a:latin typeface="Arial"/>
              </a:rPr>
              <a:t> (NICHY) sostienen que la “incapacidad de formar y mantener relaciones interpersonales con los compañeros y los profesores” constituye un problema de aprendizaje y señalan que la “confusión emocional” impide a los menores enfocarse en el aprendizaje. Por lo tanto, aún desde un enfoque meramente academicista, la educación para las habilidades sociales es una ventaja.</a:t>
            </a:r>
          </a:p>
          <a:p>
            <a:endParaRPr lang="es-ES" sz="2000" b="0" strike="noStrike" spc="-1" dirty="0">
              <a:latin typeface="Arial"/>
            </a:endParaRPr>
          </a:p>
        </p:txBody>
      </p:sp>
      <p:sp>
        <p:nvSpPr>
          <p:cNvPr id="616"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97050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Existen más cartas en mi primera persona con esa emoción de frustración, impotencia….</a:t>
            </a:r>
          </a:p>
          <a:p>
            <a:r>
              <a:rPr lang="es-ES" dirty="0"/>
              <a:t>Que hace que la trayectoria se vea con muchas curvas, haya que bajar la velocidad… a diferencia de la mayoría del alumnado tiene una trayectoria más o menos recta. </a:t>
            </a:r>
          </a:p>
          <a:p>
            <a:r>
              <a:rPr lang="es-ES" dirty="0"/>
              <a:t>En la sesión de hoy abordaremos como desarrollar la competencia socioemocional en estos alumnos, pero, a su vez, poniendo el foco en el contexto, en las curvas y los obstáculos a los que les enfrentamos desde el contexto educativo. </a:t>
            </a:r>
          </a:p>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4</a:t>
            </a:fld>
            <a:endParaRPr lang="es-ES"/>
          </a:p>
        </p:txBody>
      </p:sp>
    </p:spTree>
    <p:extLst>
      <p:ext uri="{BB962C8B-B14F-4D97-AF65-F5344CB8AC3E}">
        <p14:creationId xmlns:p14="http://schemas.microsoft.com/office/powerpoint/2010/main" val="2390481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strike="noStrike" spc="-1" baseline="0" dirty="0">
                <a:latin typeface="Arial"/>
              </a:rPr>
              <a:t>La resiliencia es un componente de la competencia socioemocional, que hace referencia a ser capaz de sobreponerse a las dificultades. No obstante, la competencia socioemocional es un concepto más amplio, que tiene en cuenta la capacidad del individuo de valorar sus éxitos y fracasos en relación al contexto. Hay que tener en cuenta que el objetivo no es que un alumno pueda superar cada fracaso y llegar así a ser resiliente, por sí mismo, sino que debemos ofrecer un contexto que no le exponga a tantos fracasos, por un lado, y, por otro, dotarle de estrategias para adaptarse al contexto.</a:t>
            </a:r>
          </a:p>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32</a:t>
            </a:fld>
            <a:endParaRPr lang="es-ES"/>
          </a:p>
        </p:txBody>
      </p:sp>
    </p:spTree>
    <p:extLst>
      <p:ext uri="{BB962C8B-B14F-4D97-AF65-F5344CB8AC3E}">
        <p14:creationId xmlns:p14="http://schemas.microsoft.com/office/powerpoint/2010/main" val="1833951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PlaceHolder 1"/>
          <p:cNvSpPr>
            <a:spLocks noGrp="1" noRot="1" noChangeAspect="1"/>
          </p:cNvSpPr>
          <p:nvPr>
            <p:ph type="sldImg"/>
          </p:nvPr>
        </p:nvSpPr>
        <p:spPr>
          <a:xfrm>
            <a:off x="2925763" y="850900"/>
            <a:ext cx="4075112" cy="2292350"/>
          </a:xfrm>
          <a:prstGeom prst="rect">
            <a:avLst/>
          </a:prstGeom>
        </p:spPr>
      </p:sp>
      <p:sp>
        <p:nvSpPr>
          <p:cNvPr id="1409" name="PlaceHolder 2"/>
          <p:cNvSpPr>
            <a:spLocks noGrp="1"/>
          </p:cNvSpPr>
          <p:nvPr>
            <p:ph type="body"/>
          </p:nvPr>
        </p:nvSpPr>
        <p:spPr>
          <a:xfrm>
            <a:off x="992663" y="3271448"/>
            <a:ext cx="7939748" cy="2675714"/>
          </a:xfrm>
          <a:prstGeom prst="rect">
            <a:avLst/>
          </a:prstGeom>
        </p:spPr>
        <p:txBody>
          <a:bodyPr lIns="0" tIns="0" rIns="0" bIns="0"/>
          <a:lstStyle/>
          <a:p>
            <a:r>
              <a:rPr lang="es-ES" sz="2000" b="0" strike="noStrike" spc="-1" dirty="0">
                <a:latin typeface="Arial"/>
              </a:rPr>
              <a:t>El que una persona sea resiliente depende de las experiencias de su contexto. Como decíamos, la meta educativa es lograr aprendices expertos y resilientes. A medida que los alumnos con DEA van avanzando en las etapas, están expuestos a muchos obstáculos que en el mejor de los casos, los puede convertir en resilientes y seguir avanzando en su trayectoria académica, pero existirá otro grupo de alumnado que no consiga ser resiliente. Avanzar en la escuela es complicado y más si tienes alguna necesidad vinculada a DEA, por lo que es muy importante potenciar en el ellos la competencia socioemocional. </a:t>
            </a:r>
          </a:p>
        </p:txBody>
      </p:sp>
      <p:sp>
        <p:nvSpPr>
          <p:cNvPr id="1410" name="CustomShape 3"/>
          <p:cNvSpPr/>
          <p:nvPr/>
        </p:nvSpPr>
        <p:spPr>
          <a:xfrm>
            <a:off x="5623012" y="6456720"/>
            <a:ext cx="4299980" cy="340152"/>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91105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4F21F-B668-21BA-266E-D2FB22F792CD}"/>
            </a:ext>
          </a:extLst>
        </p:cNvPr>
        <p:cNvGrpSpPr/>
        <p:nvPr/>
      </p:nvGrpSpPr>
      <p:grpSpPr>
        <a:xfrm>
          <a:off x="0" y="0"/>
          <a:ext cx="0" cy="0"/>
          <a:chOff x="0" y="0"/>
          <a:chExt cx="0" cy="0"/>
        </a:xfrm>
      </p:grpSpPr>
      <p:sp>
        <p:nvSpPr>
          <p:cNvPr id="611" name="PlaceHolder 1">
            <a:extLst>
              <a:ext uri="{FF2B5EF4-FFF2-40B4-BE49-F238E27FC236}">
                <a16:creationId xmlns:a16="http://schemas.microsoft.com/office/drawing/2014/main" id="{5B810AE0-1DCF-E022-3847-805B2031613F}"/>
              </a:ext>
            </a:extLst>
          </p:cNvPr>
          <p:cNvSpPr>
            <a:spLocks noGrp="1" noRot="1" noChangeAspect="1"/>
          </p:cNvSpPr>
          <p:nvPr>
            <p:ph type="sldImg"/>
          </p:nvPr>
        </p:nvSpPr>
        <p:spPr>
          <a:xfrm>
            <a:off x="2824163" y="604838"/>
            <a:ext cx="5291137" cy="2976562"/>
          </a:xfrm>
          <a:prstGeom prst="rect">
            <a:avLst/>
          </a:prstGeom>
        </p:spPr>
      </p:sp>
      <p:sp>
        <p:nvSpPr>
          <p:cNvPr id="612" name="PlaceHolder 2">
            <a:extLst>
              <a:ext uri="{FF2B5EF4-FFF2-40B4-BE49-F238E27FC236}">
                <a16:creationId xmlns:a16="http://schemas.microsoft.com/office/drawing/2014/main" id="{9889C282-66AD-50F5-88CB-80CC48F41125}"/>
              </a:ext>
            </a:extLst>
          </p:cNvPr>
          <p:cNvSpPr>
            <a:spLocks noGrp="1"/>
          </p:cNvSpPr>
          <p:nvPr>
            <p:ph type="body"/>
          </p:nvPr>
        </p:nvSpPr>
        <p:spPr>
          <a:xfrm>
            <a:off x="1001473" y="3013038"/>
            <a:ext cx="8011259" cy="2464855"/>
          </a:xfrm>
          <a:prstGeom prst="rect">
            <a:avLst/>
          </a:prstGeom>
        </p:spPr>
        <p:txBody>
          <a:bodyPr/>
          <a:lstStyle/>
          <a:p>
            <a:endParaRPr lang="es-ES" sz="2000" b="0" strike="noStrike" spc="-1" dirty="0">
              <a:latin typeface="Arial"/>
            </a:endParaRPr>
          </a:p>
        </p:txBody>
      </p:sp>
      <p:sp>
        <p:nvSpPr>
          <p:cNvPr id="613" name="TextShape 3">
            <a:extLst>
              <a:ext uri="{FF2B5EF4-FFF2-40B4-BE49-F238E27FC236}">
                <a16:creationId xmlns:a16="http://schemas.microsoft.com/office/drawing/2014/main" id="{2366A371-7DE7-878B-1E6E-68F124496F8B}"/>
              </a:ext>
            </a:extLst>
          </p:cNvPr>
          <p:cNvSpPr txBox="1"/>
          <p:nvPr/>
        </p:nvSpPr>
        <p:spPr>
          <a:xfrm>
            <a:off x="5672911" y="5946709"/>
            <a:ext cx="4339191" cy="313776"/>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71C42FA-6050-4B76-B8C9-EF8598B254DE}" type="slidenum">
              <a:rPr kumimoji="0" lang="es-ES"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610053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694B-F43B-9150-DB82-1FC12F9D7C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11B1BC7-17ED-358B-DE11-B57B4D5F5F3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8B4067-BD1E-E9A5-A0FC-A74FD6BAA8F8}"/>
              </a:ext>
            </a:extLst>
          </p:cNvPr>
          <p:cNvSpPr>
            <a:spLocks noGrp="1"/>
          </p:cNvSpPr>
          <p:nvPr>
            <p:ph type="body" idx="1"/>
          </p:nvPr>
        </p:nvSpPr>
        <p:spPr/>
        <p:txBody>
          <a:bodyPr/>
          <a:lstStyle/>
          <a:p>
            <a:pPr marL="0" indent="0">
              <a:lnSpc>
                <a:spcPct val="120000"/>
              </a:lnSpc>
              <a:buFont typeface="Arial" panose="020B0604020202020204" pitchFamily="34" charset="0"/>
              <a:buNone/>
            </a:pPr>
            <a:r>
              <a:rPr lang="es-ES" dirty="0">
                <a:latin typeface="Comic Sans MS" panose="030F0702030302020204" pitchFamily="66" charset="0"/>
              </a:rPr>
              <a:t>Reflexión: aquí se recogen de manera resumida los criterios diagnósticos de estos trastornos. ¿veis algún rasgo que remita a dificultades emocionales? Ahora pensad en vuestros DEA, ¿tienen dificultades emocionales? La baja competencia socioemocional no es un rasgo diagnóstico de los trastornos y sin embargo muchos lo presentas. Y eso no tiene que dar a reflexionar (fruto de estudio de investigaciones).</a:t>
            </a:r>
          </a:p>
          <a:p>
            <a:endParaRPr lang="es-ES" dirty="0"/>
          </a:p>
        </p:txBody>
      </p:sp>
      <p:sp>
        <p:nvSpPr>
          <p:cNvPr id="4" name="Marcador de número de diapositiva 3">
            <a:extLst>
              <a:ext uri="{FF2B5EF4-FFF2-40B4-BE49-F238E27FC236}">
                <a16:creationId xmlns:a16="http://schemas.microsoft.com/office/drawing/2014/main" id="{E8E9E22F-829D-47CB-0D18-98B11256665A}"/>
              </a:ext>
            </a:extLst>
          </p:cNvPr>
          <p:cNvSpPr>
            <a:spLocks noGrp="1"/>
          </p:cNvSpPr>
          <p:nvPr>
            <p:ph type="sldNum" sz="quarter" idx="5"/>
          </p:nvPr>
        </p:nvSpPr>
        <p:spPr/>
        <p:txBody>
          <a:bodyPr/>
          <a:lstStyle/>
          <a:p>
            <a:fld id="{31BB2659-1B1D-425F-880F-2FE12FF12DC6}" type="slidenum">
              <a:rPr lang="es-ES" smtClean="0"/>
              <a:t>35</a:t>
            </a:fld>
            <a:endParaRPr lang="es-ES"/>
          </a:p>
        </p:txBody>
      </p:sp>
    </p:spTree>
    <p:extLst>
      <p:ext uri="{BB962C8B-B14F-4D97-AF65-F5344CB8AC3E}">
        <p14:creationId xmlns:p14="http://schemas.microsoft.com/office/powerpoint/2010/main" val="562335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Esas manifestaciones emocionales en los alumnos con DEA son solo punta del iceberg, ya que se encuentran mediadas por el entorno, que les somete a constante situaciones de fracaso, y son el resultado por tanto de una historia de fracaso escolar, sobreesfuerzo, unas atribuciones inadecuadas sobre sus éxitos y fracaso, una baja autoestima y motivación… Por ejemplo, a lo mejor se observa que un alumno no realiza los deberes, y es fácil atribuirlo a que no quiere hacerlo. Detrás de esta conducta se encuentra una falta de motivación, también puede que realice atribuciones desajustadas sobre si es capaz de resolverlo, presenta una baja autoestima…y todos estos factores, a su vez, vienen provocados por una historia repetida de fracaso escolar y de sobreesfuerzo.</a:t>
            </a:r>
          </a:p>
          <a:p>
            <a:r>
              <a:rPr lang="es-ES" dirty="0"/>
              <a:t>Muchas veces nos preocupamos por esa manifestación externa, por ejemplo, en el caso de un TDAH que muestra una explosión emocional, pero esa es solo la consecuencia de la confluencia de muchos factores. </a:t>
            </a:r>
          </a:p>
          <a:p>
            <a:r>
              <a:rPr lang="es-ES" dirty="0"/>
              <a:t> </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37</a:t>
            </a:fld>
            <a:endParaRPr lang="es-ES"/>
          </a:p>
        </p:txBody>
      </p:sp>
    </p:spTree>
    <p:extLst>
      <p:ext uri="{BB962C8B-B14F-4D97-AF65-F5344CB8AC3E}">
        <p14:creationId xmlns:p14="http://schemas.microsoft.com/office/powerpoint/2010/main" val="2368506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Algunos ejemplos en concreto del impacto en aspectos emocionales en dislexia TDAH.</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38</a:t>
            </a:fld>
            <a:endParaRPr lang="es-ES"/>
          </a:p>
        </p:txBody>
      </p:sp>
    </p:spTree>
    <p:extLst>
      <p:ext uri="{BB962C8B-B14F-4D97-AF65-F5344CB8AC3E}">
        <p14:creationId xmlns:p14="http://schemas.microsoft.com/office/powerpoint/2010/main" val="3822921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PlaceHolder 1"/>
          <p:cNvSpPr>
            <a:spLocks noGrp="1" noRot="1" noChangeAspect="1"/>
          </p:cNvSpPr>
          <p:nvPr>
            <p:ph type="sldImg"/>
          </p:nvPr>
        </p:nvSpPr>
        <p:spPr>
          <a:xfrm>
            <a:off x="217488" y="812800"/>
            <a:ext cx="7123112" cy="4008438"/>
          </a:xfrm>
          <a:prstGeom prst="rect">
            <a:avLst/>
          </a:prstGeom>
          <a:ln w="0">
            <a:noFill/>
          </a:ln>
        </p:spPr>
      </p:sp>
      <p:sp>
        <p:nvSpPr>
          <p:cNvPr id="647"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a:lnSpc>
                <a:spcPct val="100000"/>
              </a:lnSpc>
              <a:tabLst>
                <a:tab pos="0" algn="l"/>
              </a:tabLst>
            </a:pPr>
            <a:r>
              <a:rPr lang="es-ES" sz="1200" b="0" strike="noStrike" spc="-1" dirty="0">
                <a:solidFill>
                  <a:srgbClr val="000000"/>
                </a:solidFill>
                <a:latin typeface="Comic Sans MS"/>
                <a:ea typeface="+mn-ea"/>
              </a:rPr>
              <a:t>Carmen Alemany Panadero. Las consecuencias sociales de las dificultades de aprendizaje en niños y adolescentes. </a:t>
            </a:r>
            <a:r>
              <a:rPr lang="es-ES" sz="1200" b="0" strike="noStrike" spc="-1" dirty="0" err="1">
                <a:solidFill>
                  <a:srgbClr val="000000"/>
                </a:solidFill>
                <a:latin typeface="Comic Sans MS"/>
                <a:ea typeface="+mn-ea"/>
              </a:rPr>
              <a:t>Ehquidad</a:t>
            </a:r>
            <a:r>
              <a:rPr lang="es-ES" sz="1200" b="0" strike="noStrike" spc="-1" dirty="0">
                <a:solidFill>
                  <a:srgbClr val="000000"/>
                </a:solidFill>
                <a:latin typeface="Comic Sans MS"/>
                <a:ea typeface="+mn-ea"/>
              </a:rPr>
              <a:t> International </a:t>
            </a:r>
            <a:r>
              <a:rPr lang="es-ES" sz="1200" b="0" strike="noStrike" spc="-1" dirty="0" err="1">
                <a:solidFill>
                  <a:srgbClr val="000000"/>
                </a:solidFill>
                <a:latin typeface="Comic Sans MS"/>
                <a:ea typeface="+mn-ea"/>
              </a:rPr>
              <a:t>Welfare</a:t>
            </a:r>
            <a:r>
              <a:rPr lang="es-ES" sz="1200" b="0" strike="noStrike" spc="-1" dirty="0">
                <a:solidFill>
                  <a:srgbClr val="000000"/>
                </a:solidFill>
                <a:latin typeface="Comic Sans MS"/>
                <a:ea typeface="+mn-ea"/>
              </a:rPr>
              <a:t> </a:t>
            </a:r>
            <a:r>
              <a:rPr lang="es-ES" sz="1200" b="0" strike="noStrike" spc="-1" dirty="0" err="1">
                <a:solidFill>
                  <a:srgbClr val="000000"/>
                </a:solidFill>
                <a:latin typeface="Comic Sans MS"/>
                <a:ea typeface="+mn-ea"/>
              </a:rPr>
              <a:t>Policies</a:t>
            </a:r>
            <a:r>
              <a:rPr lang="es-ES" sz="1200" b="0" strike="noStrike" spc="-1" dirty="0">
                <a:solidFill>
                  <a:srgbClr val="000000"/>
                </a:solidFill>
                <a:latin typeface="Comic Sans MS"/>
                <a:ea typeface="+mn-ea"/>
              </a:rPr>
              <a:t> and Social </a:t>
            </a:r>
            <a:r>
              <a:rPr lang="es-ES" sz="1200" b="0" strike="noStrike" spc="-1" dirty="0" err="1">
                <a:solidFill>
                  <a:srgbClr val="000000"/>
                </a:solidFill>
                <a:latin typeface="Comic Sans MS"/>
                <a:ea typeface="+mn-ea"/>
              </a:rPr>
              <a:t>Work</a:t>
            </a:r>
            <a:r>
              <a:rPr lang="es-ES" sz="1200" b="0" strike="noStrike" spc="-1" dirty="0">
                <a:solidFill>
                  <a:srgbClr val="000000"/>
                </a:solidFill>
                <a:latin typeface="Comic Sans MS"/>
                <a:ea typeface="+mn-ea"/>
              </a:rPr>
              <a:t> </a:t>
            </a:r>
            <a:r>
              <a:rPr lang="es-ES" sz="1200" b="0" strike="noStrike" spc="-1" dirty="0" err="1">
                <a:solidFill>
                  <a:srgbClr val="000000"/>
                </a:solidFill>
                <a:latin typeface="Comic Sans MS"/>
                <a:ea typeface="+mn-ea"/>
              </a:rPr>
              <a:t>Journal</a:t>
            </a:r>
            <a:r>
              <a:rPr lang="es-ES" sz="1200" b="0" strike="noStrike" spc="-1" dirty="0">
                <a:solidFill>
                  <a:srgbClr val="000000"/>
                </a:solidFill>
                <a:latin typeface="Comic Sans MS"/>
                <a:ea typeface="+mn-ea"/>
              </a:rPr>
              <a:t> </a:t>
            </a:r>
            <a:r>
              <a:rPr lang="es-ES" sz="1200" b="0" strike="noStrike" spc="-1" dirty="0" err="1">
                <a:solidFill>
                  <a:srgbClr val="000000"/>
                </a:solidFill>
                <a:latin typeface="Comic Sans MS"/>
                <a:ea typeface="+mn-ea"/>
              </a:rPr>
              <a:t>Nº</a:t>
            </a:r>
            <a:r>
              <a:rPr lang="es-ES" sz="1200" b="0" strike="noStrike" spc="-1" dirty="0">
                <a:solidFill>
                  <a:srgbClr val="000000"/>
                </a:solidFill>
                <a:latin typeface="Comic Sans MS"/>
                <a:ea typeface="+mn-ea"/>
              </a:rPr>
              <a:t> 11 /</a:t>
            </a:r>
            <a:r>
              <a:rPr lang="es-ES" sz="1200" b="0" strike="noStrike" spc="-1" dirty="0" err="1">
                <a:solidFill>
                  <a:srgbClr val="000000"/>
                </a:solidFill>
                <a:latin typeface="Comic Sans MS"/>
                <a:ea typeface="+mn-ea"/>
              </a:rPr>
              <a:t>January</a:t>
            </a:r>
            <a:r>
              <a:rPr lang="es-ES" sz="1200" b="0" strike="noStrike" spc="-1" dirty="0">
                <a:solidFill>
                  <a:srgbClr val="000000"/>
                </a:solidFill>
                <a:latin typeface="Comic Sans MS"/>
                <a:ea typeface="+mn-ea"/>
              </a:rPr>
              <a:t> 2019 e- ISSN 2386-4915</a:t>
            </a:r>
            <a:endParaRPr lang="es-ES" sz="1200" b="0" strike="noStrike" spc="-1" dirty="0">
              <a:latin typeface="Arial"/>
            </a:endParaRPr>
          </a:p>
          <a:p>
            <a:pPr>
              <a:lnSpc>
                <a:spcPct val="100000"/>
              </a:lnSpc>
              <a:tabLst>
                <a:tab pos="0" algn="l"/>
              </a:tabLst>
            </a:pPr>
            <a:endParaRPr lang="es-ES" sz="1200" b="0" strike="noStrike" spc="-1" dirty="0">
              <a:latin typeface="Arial"/>
            </a:endParaRPr>
          </a:p>
        </p:txBody>
      </p:sp>
      <p:sp>
        <p:nvSpPr>
          <p:cNvPr id="648" name="PlaceHolder 3"/>
          <p:cNvSpPr>
            <a:spLocks noGrp="1"/>
          </p:cNvSpPr>
          <p:nvPr>
            <p:ph type="sldNum"/>
          </p:nvPr>
        </p:nvSpPr>
        <p:spPr>
          <a:xfrm>
            <a:off x="4278960" y="10157400"/>
            <a:ext cx="3280320" cy="533880"/>
          </a:xfrm>
          <a:prstGeom prst="rect">
            <a:avLst/>
          </a:prstGeom>
          <a:noFill/>
          <a:ln w="0">
            <a:noFill/>
          </a:ln>
        </p:spPr>
        <p:txBody>
          <a:bodyPr lIns="0" tIns="0" rIns="0" bIns="0" anchor="b">
            <a:noAutofit/>
          </a:bodyPr>
          <a:lstStyle/>
          <a:p>
            <a:pPr algn="r">
              <a:lnSpc>
                <a:spcPct val="100000"/>
              </a:lnSpc>
            </a:pPr>
            <a:fld id="{31CD7AC2-BC0F-4681-AA84-850051013DB9}" type="slidenum">
              <a:rPr lang="es-ES" sz="1400" b="0" strike="noStrike" spc="-1">
                <a:solidFill>
                  <a:srgbClr val="000000"/>
                </a:solidFill>
                <a:latin typeface="Times New Roman"/>
                <a:ea typeface="+mn-ea"/>
              </a:rPr>
              <a:t>39</a:t>
            </a:fld>
            <a:endParaRPr lang="es-ES" sz="1400" b="0" strike="noStrike" spc="-1">
              <a:latin typeface="Times New Roman"/>
            </a:endParaRPr>
          </a:p>
        </p:txBody>
      </p:sp>
    </p:spTree>
    <p:extLst>
      <p:ext uri="{BB962C8B-B14F-4D97-AF65-F5344CB8AC3E}">
        <p14:creationId xmlns:p14="http://schemas.microsoft.com/office/powerpoint/2010/main" val="1691500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PlaceHolder 1"/>
          <p:cNvSpPr>
            <a:spLocks noGrp="1" noRot="1" noChangeAspect="1"/>
          </p:cNvSpPr>
          <p:nvPr>
            <p:ph type="sldImg"/>
          </p:nvPr>
        </p:nvSpPr>
        <p:spPr>
          <a:xfrm>
            <a:off x="2925763" y="850900"/>
            <a:ext cx="4075112" cy="2292350"/>
          </a:xfrm>
          <a:prstGeom prst="rect">
            <a:avLst/>
          </a:prstGeom>
        </p:spPr>
      </p:sp>
      <p:sp>
        <p:nvSpPr>
          <p:cNvPr id="1409" name="PlaceHolder 2"/>
          <p:cNvSpPr>
            <a:spLocks noGrp="1"/>
          </p:cNvSpPr>
          <p:nvPr>
            <p:ph type="body"/>
          </p:nvPr>
        </p:nvSpPr>
        <p:spPr>
          <a:xfrm>
            <a:off x="992663" y="3271448"/>
            <a:ext cx="7939748" cy="2675714"/>
          </a:xfrm>
          <a:prstGeom prst="rect">
            <a:avLst/>
          </a:prstGeom>
        </p:spPr>
        <p:txBody>
          <a:bodyPr lIns="0" tIns="0" rIns="0" bIns="0"/>
          <a:lstStyle/>
          <a:p>
            <a:r>
              <a:rPr lang="es-ES" sz="2000" b="0" strike="noStrike" spc="-1" dirty="0">
                <a:latin typeface="Arial"/>
              </a:rPr>
              <a:t>La competencia socioemocional</a:t>
            </a:r>
            <a:r>
              <a:rPr lang="es-ES" sz="2000" b="0" strike="noStrike" spc="-1" baseline="0" dirty="0">
                <a:latin typeface="Arial"/>
              </a:rPr>
              <a:t> como factor promotor de resiliencia se constituye en un factor protector frente a comportamientos de riesgo y frente al desarrollo de trastornos emocionales. Entre dichos comportamientos de riesgo, se encuentran algunos que inciden de lleno en algunos alumnos con DEA.</a:t>
            </a:r>
            <a:endParaRPr lang="es-ES" sz="2000" b="0" strike="noStrike" spc="-1" dirty="0">
              <a:latin typeface="Arial"/>
            </a:endParaRPr>
          </a:p>
        </p:txBody>
      </p:sp>
      <p:sp>
        <p:nvSpPr>
          <p:cNvPr id="1410" name="CustomShape 3"/>
          <p:cNvSpPr/>
          <p:nvPr/>
        </p:nvSpPr>
        <p:spPr>
          <a:xfrm>
            <a:off x="5623012" y="6456720"/>
            <a:ext cx="4299980" cy="340152"/>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918771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A9C6E-125B-0D6A-4DB6-8E930B66C5D8}"/>
            </a:ext>
          </a:extLst>
        </p:cNvPr>
        <p:cNvGrpSpPr/>
        <p:nvPr/>
      </p:nvGrpSpPr>
      <p:grpSpPr>
        <a:xfrm>
          <a:off x="0" y="0"/>
          <a:ext cx="0" cy="0"/>
          <a:chOff x="0" y="0"/>
          <a:chExt cx="0" cy="0"/>
        </a:xfrm>
      </p:grpSpPr>
      <p:sp>
        <p:nvSpPr>
          <p:cNvPr id="638" name="PlaceHolder 1">
            <a:extLst>
              <a:ext uri="{FF2B5EF4-FFF2-40B4-BE49-F238E27FC236}">
                <a16:creationId xmlns:a16="http://schemas.microsoft.com/office/drawing/2014/main" id="{79CA57A1-2C2A-05F3-39FE-9E5F55AC8B9F}"/>
              </a:ext>
            </a:extLst>
          </p:cNvPr>
          <p:cNvSpPr>
            <a:spLocks noGrp="1" noRot="1" noChangeAspect="1"/>
          </p:cNvSpPr>
          <p:nvPr>
            <p:ph type="sldImg"/>
          </p:nvPr>
        </p:nvSpPr>
        <p:spPr>
          <a:xfrm>
            <a:off x="3128963" y="782638"/>
            <a:ext cx="3757612" cy="2112962"/>
          </a:xfrm>
          <a:prstGeom prst="rect">
            <a:avLst/>
          </a:prstGeom>
        </p:spPr>
      </p:sp>
      <p:sp>
        <p:nvSpPr>
          <p:cNvPr id="639" name="PlaceHolder 2">
            <a:extLst>
              <a:ext uri="{FF2B5EF4-FFF2-40B4-BE49-F238E27FC236}">
                <a16:creationId xmlns:a16="http://schemas.microsoft.com/office/drawing/2014/main" id="{4A6A1410-5F57-EFBE-74CC-54B21F4B1271}"/>
              </a:ext>
            </a:extLst>
          </p:cNvPr>
          <p:cNvSpPr>
            <a:spLocks noGrp="1"/>
          </p:cNvSpPr>
          <p:nvPr>
            <p:ph type="body"/>
          </p:nvPr>
        </p:nvSpPr>
        <p:spPr>
          <a:xfrm>
            <a:off x="1001473" y="3013038"/>
            <a:ext cx="8009682" cy="2464115"/>
          </a:xfrm>
          <a:prstGeom prst="rect">
            <a:avLst/>
          </a:prstGeom>
        </p:spPr>
        <p:txBody>
          <a:bodyPr lIns="0" tIns="0" rIns="0" bIns="0"/>
          <a:lstStyle/>
          <a:p>
            <a:r>
              <a:rPr lang="es-ES" sz="2000" b="0" strike="noStrike" spc="-1" baseline="0" dirty="0">
                <a:latin typeface="Arial"/>
              </a:rPr>
              <a:t>Los alumnos con DEA pueden mostrar dificultades en el desarrollo de los aspectos que configuran la competencia socioemocional, desarrollando un bajo autoconcepto y autoestima, un estilo atribucional desajustado, una baja motivación y dificultades en las habilidades sociales. Todo eso lleva a dificultades en a autogestión de las emociones y de las conductas.</a:t>
            </a:r>
            <a:endParaRPr lang="es-ES" sz="2000" b="0" strike="noStrike" spc="-1" dirty="0">
              <a:latin typeface="Arial"/>
            </a:endParaRPr>
          </a:p>
        </p:txBody>
      </p:sp>
      <p:sp>
        <p:nvSpPr>
          <p:cNvPr id="640" name="CustomShape 3">
            <a:extLst>
              <a:ext uri="{FF2B5EF4-FFF2-40B4-BE49-F238E27FC236}">
                <a16:creationId xmlns:a16="http://schemas.microsoft.com/office/drawing/2014/main" id="{924E3631-2F87-7D31-A284-66E30CC27684}"/>
              </a:ext>
            </a:extLst>
          </p:cNvPr>
          <p:cNvSpPr/>
          <p:nvPr/>
        </p:nvSpPr>
        <p:spPr>
          <a:xfrm>
            <a:off x="5672911" y="5946708"/>
            <a:ext cx="4337614" cy="313037"/>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56525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PlaceHolder 1"/>
          <p:cNvSpPr>
            <a:spLocks noGrp="1" noRot="1" noChangeAspect="1"/>
          </p:cNvSpPr>
          <p:nvPr>
            <p:ph type="sldImg"/>
          </p:nvPr>
        </p:nvSpPr>
        <p:spPr>
          <a:xfrm>
            <a:off x="422275" y="1241425"/>
            <a:ext cx="5953125" cy="3349625"/>
          </a:xfrm>
          <a:prstGeom prst="rect">
            <a:avLst/>
          </a:prstGeom>
        </p:spPr>
      </p:sp>
      <p:sp>
        <p:nvSpPr>
          <p:cNvPr id="606" name="PlaceHolder 2"/>
          <p:cNvSpPr>
            <a:spLocks noGrp="1"/>
          </p:cNvSpPr>
          <p:nvPr>
            <p:ph type="body"/>
          </p:nvPr>
        </p:nvSpPr>
        <p:spPr>
          <a:xfrm>
            <a:off x="679768" y="4777293"/>
            <a:ext cx="5436713" cy="3906952"/>
          </a:xfrm>
          <a:prstGeom prst="rect">
            <a:avLst/>
          </a:prstGeom>
        </p:spPr>
        <p:txBody>
          <a:bodyPr lIns="0" tIns="0" rIns="0" bIns="0"/>
          <a:lstStyle/>
          <a:p>
            <a:endParaRPr lang="es-ES" sz="2000" b="0" strike="noStrike" spc="-1">
              <a:latin typeface="Arial"/>
            </a:endParaRPr>
          </a:p>
        </p:txBody>
      </p:sp>
      <p:sp>
        <p:nvSpPr>
          <p:cNvPr id="607" name="CustomShape 3"/>
          <p:cNvSpPr/>
          <p:nvPr/>
        </p:nvSpPr>
        <p:spPr>
          <a:xfrm>
            <a:off x="3850588" y="9428743"/>
            <a:ext cx="2944232" cy="496332"/>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38340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a:t>Las emociones tienen una gran relevancia en el desarrollo y en el bienestar personal. Aspecto este que queremos subrayar también con esta presentación, dejando constancia de la necesidad de incorporar las emociones como un objetivo transversal a lo largo de las diferentes etapas y en las diferentes áreas y materias. </a:t>
            </a:r>
          </a:p>
          <a:p>
            <a:r>
              <a:rPr lang="es-ES" baseline="0" dirty="0"/>
              <a:t>Para ello vamos a comenzar con una justificación normativa que nos habla de que las emociones, el desarrollo emocional de los alumnos, también forma parte del currículo. Para luego pasar a una justificación teórica en una doble vertiente: </a:t>
            </a:r>
          </a:p>
          <a:p>
            <a:pPr marL="171450" indent="-171450">
              <a:buFontTx/>
              <a:buChar char="-"/>
            </a:pPr>
            <a:r>
              <a:rPr lang="es-ES" baseline="0" dirty="0"/>
              <a:t>Desde la perspectiva del DUA como instrumento que plantea las emociones como un objetivo fundamental para promover el desarrollo de aprendices expertos.</a:t>
            </a:r>
          </a:p>
          <a:p>
            <a:pPr marL="171450" indent="-171450">
              <a:buFontTx/>
              <a:buChar char="-"/>
            </a:pPr>
            <a:r>
              <a:rPr lang="es-ES" baseline="0" dirty="0"/>
              <a:t>Para luego plantear las repercusiones negativas de un desarrollo emocional desajustado.</a:t>
            </a:r>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036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524D9-BFCD-BF7D-2766-E430DF686B78}"/>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B27CE536-B7EC-556F-6143-909FF1EB324F}"/>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A2CC664D-286B-9930-9905-D68D217A12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spc="-1" dirty="0">
              <a:solidFill>
                <a:srgbClr val="C00000"/>
              </a:solidFill>
              <a:latin typeface="Comic Sans MS"/>
            </a:endParaRPr>
          </a:p>
          <a:p>
            <a:r>
              <a:rPr lang="es-ES" sz="1200" kern="1200" dirty="0" err="1">
                <a:solidFill>
                  <a:schemeClr val="tx1"/>
                </a:solidFill>
                <a:effectLst/>
                <a:latin typeface="+mn-lt"/>
                <a:ea typeface="+mn-ea"/>
                <a:cs typeface="+mn-cs"/>
              </a:rPr>
              <a:t>Clemes</a:t>
            </a:r>
            <a:r>
              <a:rPr lang="es-ES" sz="1200" kern="1200" dirty="0">
                <a:solidFill>
                  <a:schemeClr val="tx1"/>
                </a:solidFill>
                <a:effectLst/>
                <a:latin typeface="+mn-lt"/>
                <a:ea typeface="+mn-ea"/>
                <a:cs typeface="+mn-cs"/>
              </a:rPr>
              <a:t> &amp; </a:t>
            </a:r>
            <a:r>
              <a:rPr lang="es-ES" sz="1200" kern="1200" dirty="0" err="1">
                <a:solidFill>
                  <a:schemeClr val="tx1"/>
                </a:solidFill>
                <a:effectLst/>
                <a:latin typeface="+mn-lt"/>
                <a:ea typeface="+mn-ea"/>
                <a:cs typeface="+mn-cs"/>
              </a:rPr>
              <a:t>Bean</a:t>
            </a:r>
            <a:r>
              <a:rPr lang="es-ES" sz="1200" kern="1200" dirty="0">
                <a:solidFill>
                  <a:schemeClr val="tx1"/>
                </a:solidFill>
                <a:effectLst/>
                <a:latin typeface="+mn-lt"/>
                <a:ea typeface="+mn-ea"/>
                <a:cs typeface="+mn-cs"/>
              </a:rPr>
              <a:t> (1996), apuntan que las personas con una autoestima alta se relacionan bien con los demás y las personas con baja autoestima son reservados a la hora de relacionarse socialmente y se muestran agresivos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latin typeface="Comic Sans MS" panose="030F0702030302020204" pitchFamily="66" charset="0"/>
              </a:rPr>
              <a:t>McKay y Fanning (1999), señalan que en la adolescencia la identidad es un tema central, por eso el joven explorará quién es y deseará responderse conscientemente a preguntas sobre su futuro y el lugar que ocupa en el mundo. Si el adolescente llega hasta aquí con una deficiente o baja valoración personal, tendrá un efecto devastador, no hallando un lugar apropiado para aprender, enriquecerse con sus relaciones personales y asumir mayores responsabilidades. Sin embargo si llega con una valoración positiva de sí mismo, que opera en forma inconsciente y automática, le permitirá un desarrollo psicológico sano, en armonía con su entorno y sobre todo en su relación con los demás.</a:t>
            </a:r>
          </a:p>
          <a:p>
            <a:endParaRPr lang="es-ES" dirty="0"/>
          </a:p>
        </p:txBody>
      </p:sp>
      <p:sp>
        <p:nvSpPr>
          <p:cNvPr id="4" name="3 Marcador de número de diapositiva">
            <a:extLst>
              <a:ext uri="{FF2B5EF4-FFF2-40B4-BE49-F238E27FC236}">
                <a16:creationId xmlns:a16="http://schemas.microsoft.com/office/drawing/2014/main" id="{F13E7B0B-F7A1-6895-72BE-B92921FB7C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473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 name="PlaceHolder 1"/>
          <p:cNvSpPr>
            <a:spLocks noGrp="1" noRot="1" noChangeAspect="1"/>
          </p:cNvSpPr>
          <p:nvPr>
            <p:ph type="sldImg"/>
          </p:nvPr>
        </p:nvSpPr>
        <p:spPr>
          <a:xfrm>
            <a:off x="685800" y="1143000"/>
            <a:ext cx="5486400" cy="3086100"/>
          </a:xfrm>
          <a:prstGeom prst="rect">
            <a:avLst/>
          </a:prstGeom>
        </p:spPr>
      </p:sp>
      <p:sp>
        <p:nvSpPr>
          <p:cNvPr id="1406" name="PlaceHolder 2"/>
          <p:cNvSpPr>
            <a:spLocks noGrp="1"/>
          </p:cNvSpPr>
          <p:nvPr>
            <p:ph type="body"/>
          </p:nvPr>
        </p:nvSpPr>
        <p:spPr>
          <a:xfrm>
            <a:off x="685800" y="4400640"/>
            <a:ext cx="5485320" cy="3599280"/>
          </a:xfrm>
          <a:prstGeom prst="rect">
            <a:avLst/>
          </a:prstGeom>
        </p:spPr>
        <p:txBody>
          <a:bodyPr lIns="0" tIns="0" rIns="0" bIns="0"/>
          <a:lstStyle/>
          <a:p>
            <a:r>
              <a:rPr lang="es-ES" sz="2000" b="0" strike="noStrike" spc="-1" dirty="0">
                <a:latin typeface="Arial"/>
              </a:rPr>
              <a:t>La motivación se encuentra muy vinculada a las atribuciones que se realizan de los éxitos y los fracasos, ya que inciden en el sentimiento de autoeficacia del alumno, es decir, el grado en el que se siente capaz de realizar con éxito una tarea. La acumulación de fracasos conlleva a la evitación de la tarea y manifestar menos esfuerzo y persistencia, provocando un rendimiento más bajo que los compañeros.</a:t>
            </a:r>
          </a:p>
        </p:txBody>
      </p:sp>
      <p:sp>
        <p:nvSpPr>
          <p:cNvPr id="1407"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08592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Dependiendo de que el alumno tenga un desarrollo ajustado o no de la autoestima se pueden</a:t>
            </a:r>
            <a:r>
              <a:rPr lang="es-ES" sz="1200" kern="1200" baseline="0" dirty="0">
                <a:solidFill>
                  <a:schemeClr val="tx1"/>
                </a:solidFill>
                <a:effectLst/>
                <a:latin typeface="+mn-lt"/>
                <a:ea typeface="+mn-ea"/>
                <a:cs typeface="+mn-cs"/>
              </a:rPr>
              <a:t> observar tres tipos de alumnos en el aula (Ruíz-</a:t>
            </a:r>
            <a:r>
              <a:rPr lang="es-ES" sz="1200" kern="1200" baseline="0" dirty="0" err="1">
                <a:solidFill>
                  <a:schemeClr val="tx1"/>
                </a:solidFill>
                <a:effectLst/>
                <a:latin typeface="+mn-lt"/>
                <a:ea typeface="+mn-ea"/>
                <a:cs typeface="+mn-cs"/>
              </a:rPr>
              <a:t>Dodobara</a:t>
            </a:r>
            <a:r>
              <a:rPr lang="es-ES" sz="1200" kern="1200" baseline="0" dirty="0">
                <a:solidFill>
                  <a:schemeClr val="tx1"/>
                </a:solidFill>
                <a:effectLst/>
                <a:latin typeface="+mn-lt"/>
                <a:ea typeface="+mn-ea"/>
                <a:cs typeface="+mn-cs"/>
              </a:rPr>
              <a:t>, 2005)</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alumnos con alta autoestima: anticipan el éxito.</a:t>
            </a:r>
          </a:p>
          <a:p>
            <a:r>
              <a:rPr lang="es-ES" sz="1200" kern="1200" dirty="0">
                <a:solidFill>
                  <a:schemeClr val="tx1"/>
                </a:solidFill>
                <a:effectLst/>
                <a:latin typeface="+mn-lt"/>
                <a:ea typeface="+mn-ea"/>
                <a:cs typeface="+mn-cs"/>
              </a:rPr>
              <a:t>Los alumnos con baja autoestima: anticipan</a:t>
            </a:r>
            <a:r>
              <a:rPr lang="es-ES" sz="1200" kern="1200" baseline="0" dirty="0">
                <a:solidFill>
                  <a:schemeClr val="tx1"/>
                </a:solidFill>
                <a:effectLst/>
                <a:latin typeface="+mn-lt"/>
                <a:ea typeface="+mn-ea"/>
                <a:cs typeface="+mn-cs"/>
              </a:rPr>
              <a:t> el fracaso.</a:t>
            </a:r>
          </a:p>
          <a:p>
            <a:r>
              <a:rPr lang="es-ES" sz="1200" kern="1200" dirty="0">
                <a:solidFill>
                  <a:schemeClr val="tx1"/>
                </a:solidFill>
                <a:effectLst/>
                <a:latin typeface="+mn-lt"/>
                <a:ea typeface="+mn-ea"/>
                <a:cs typeface="+mn-cs"/>
              </a:rPr>
              <a:t>Por otro lado, Adams &amp; </a:t>
            </a:r>
            <a:r>
              <a:rPr lang="es-ES" sz="1200" kern="1200" dirty="0" err="1">
                <a:solidFill>
                  <a:schemeClr val="tx1"/>
                </a:solidFill>
                <a:effectLst/>
                <a:latin typeface="+mn-lt"/>
                <a:ea typeface="+mn-ea"/>
                <a:cs typeface="+mn-cs"/>
              </a:rPr>
              <a:t>Gullotta</a:t>
            </a:r>
            <a:r>
              <a:rPr lang="es-ES" sz="1200" kern="1200" dirty="0">
                <a:solidFill>
                  <a:schemeClr val="tx1"/>
                </a:solidFill>
                <a:effectLst/>
                <a:latin typeface="+mn-lt"/>
                <a:ea typeface="+mn-ea"/>
                <a:cs typeface="+mn-cs"/>
              </a:rPr>
              <a:t> (1989), afirman que la autoestima es reconocida como una enorme fuerza motivacional y que los alumnos se sienten desmotivados cuando su estatus se encuentra amenazado, para defenderse contra la pérdida de su autoestima.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conclusión, la autoestima es un variable determinante en el proceso de motivación del logro de los alumnos. Poseer una autoestima adecuada posibilita que se mantenga la motivación por aprender y que el alumno esté más dispuesto por esforzarse para conseguir las metas fijadas.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Covington (2000):</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 las percepciones bajas de competencia escolar inducen a los alumnos a orientar su comportamiento más hacia la defensa de su reputación como persona competente, que hacia un aprendizaje satisfactorio</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877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PlaceHolder 1"/>
          <p:cNvSpPr>
            <a:spLocks noGrp="1" noRot="1" noChangeAspect="1"/>
          </p:cNvSpPr>
          <p:nvPr>
            <p:ph type="sldImg"/>
          </p:nvPr>
        </p:nvSpPr>
        <p:spPr>
          <a:xfrm>
            <a:off x="2925763" y="850900"/>
            <a:ext cx="4075112" cy="2292350"/>
          </a:xfrm>
          <a:prstGeom prst="rect">
            <a:avLst/>
          </a:prstGeom>
        </p:spPr>
      </p:sp>
      <p:sp>
        <p:nvSpPr>
          <p:cNvPr id="636"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dirty="0">
                <a:latin typeface="Arial"/>
              </a:rPr>
              <a:t>En un estilo atribucional desajustado, las características de la causa suelen ser internas, estables e incontrolables, lo que llevará a frustración y a determinadas consecuencias cognitivas, afectivas y conductuales.</a:t>
            </a:r>
          </a:p>
        </p:txBody>
      </p:sp>
      <p:sp>
        <p:nvSpPr>
          <p:cNvPr id="637"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PlaceHolder 1"/>
          <p:cNvSpPr>
            <a:spLocks noGrp="1" noRot="1" noChangeAspect="1"/>
          </p:cNvSpPr>
          <p:nvPr>
            <p:ph type="sldImg"/>
          </p:nvPr>
        </p:nvSpPr>
        <p:spPr>
          <a:xfrm>
            <a:off x="2925763" y="850900"/>
            <a:ext cx="4075112" cy="2292350"/>
          </a:xfrm>
          <a:prstGeom prst="rect">
            <a:avLst/>
          </a:prstGeom>
        </p:spPr>
      </p:sp>
      <p:sp>
        <p:nvSpPr>
          <p:cNvPr id="630" name="PlaceHolder 2"/>
          <p:cNvSpPr>
            <a:spLocks noGrp="1"/>
          </p:cNvSpPr>
          <p:nvPr>
            <p:ph type="body"/>
          </p:nvPr>
        </p:nvSpPr>
        <p:spPr>
          <a:xfrm>
            <a:off x="992665" y="3271448"/>
            <a:ext cx="7939227" cy="2675447"/>
          </a:xfrm>
          <a:prstGeom prst="rect">
            <a:avLst/>
          </a:prstGeom>
        </p:spPr>
        <p:txBody>
          <a:bodyPr lIns="0" tIns="0" rIns="0" bIns="0"/>
          <a:lstStyle/>
          <a:p>
            <a:endParaRPr lang="es-ES" sz="2000" b="0" strike="noStrike" spc="-1" dirty="0">
              <a:latin typeface="Arial"/>
            </a:endParaRPr>
          </a:p>
        </p:txBody>
      </p:sp>
      <p:sp>
        <p:nvSpPr>
          <p:cNvPr id="631"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13594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PlaceHolder 1"/>
          <p:cNvSpPr>
            <a:spLocks noGrp="1" noRot="1" noChangeAspect="1"/>
          </p:cNvSpPr>
          <p:nvPr>
            <p:ph type="sldImg"/>
          </p:nvPr>
        </p:nvSpPr>
        <p:spPr>
          <a:xfrm>
            <a:off x="2925763" y="850900"/>
            <a:ext cx="4075112" cy="2292350"/>
          </a:xfrm>
          <a:prstGeom prst="rect">
            <a:avLst/>
          </a:prstGeom>
        </p:spPr>
      </p:sp>
      <p:sp>
        <p:nvSpPr>
          <p:cNvPr id="609" name="PlaceHolder 2"/>
          <p:cNvSpPr>
            <a:spLocks noGrp="1"/>
          </p:cNvSpPr>
          <p:nvPr>
            <p:ph type="body"/>
          </p:nvPr>
        </p:nvSpPr>
        <p:spPr>
          <a:xfrm>
            <a:off x="992665" y="3271448"/>
            <a:ext cx="7939227" cy="2675447"/>
          </a:xfrm>
          <a:prstGeom prst="rect">
            <a:avLst/>
          </a:prstGeom>
        </p:spPr>
        <p:txBody>
          <a:bodyPr lIns="0" tIns="0" rIns="0" bIns="0"/>
          <a:lstStyle/>
          <a:p>
            <a:r>
              <a:rPr lang="es-ES" sz="2000" b="0" strike="noStrike" spc="-1" dirty="0">
                <a:latin typeface="Arial"/>
              </a:rPr>
              <a:t>Consecuencias de una baja autoestima</a:t>
            </a:r>
          </a:p>
        </p:txBody>
      </p:sp>
      <p:sp>
        <p:nvSpPr>
          <p:cNvPr id="610"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2933030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CA003-0C3F-01FD-1833-C60742E4D20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17874C-9968-B6FF-5BA6-8B19FD4561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ED47A33-5C28-C544-7F57-91EA63800C3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08F72C0-7B31-E31E-F83F-2B205BDD2E45}"/>
              </a:ext>
            </a:extLst>
          </p:cNvPr>
          <p:cNvSpPr>
            <a:spLocks noGrp="1"/>
          </p:cNvSpPr>
          <p:nvPr>
            <p:ph type="sldNum" sz="quarter" idx="5"/>
          </p:nvPr>
        </p:nvSpPr>
        <p:spPr/>
        <p:txBody>
          <a:bodyPr/>
          <a:lstStyle/>
          <a:p>
            <a:fld id="{31BB2659-1B1D-425F-880F-2FE12FF12DC6}" type="slidenum">
              <a:rPr lang="es-ES" smtClean="0"/>
              <a:t>51</a:t>
            </a:fld>
            <a:endParaRPr lang="es-ES"/>
          </a:p>
        </p:txBody>
      </p:sp>
    </p:spTree>
    <p:extLst>
      <p:ext uri="{BB962C8B-B14F-4D97-AF65-F5344CB8AC3E}">
        <p14:creationId xmlns:p14="http://schemas.microsoft.com/office/powerpoint/2010/main" val="3712643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PlaceHolder 1"/>
          <p:cNvSpPr>
            <a:spLocks noGrp="1" noRot="1" noChangeAspect="1"/>
          </p:cNvSpPr>
          <p:nvPr>
            <p:ph type="sldImg"/>
          </p:nvPr>
        </p:nvSpPr>
        <p:spPr>
          <a:xfrm>
            <a:off x="2549525" y="657225"/>
            <a:ext cx="5746750" cy="3232150"/>
          </a:xfrm>
          <a:prstGeom prst="rect">
            <a:avLst/>
          </a:prstGeom>
        </p:spPr>
      </p:sp>
      <p:sp>
        <p:nvSpPr>
          <p:cNvPr id="651" name="PlaceHolder 2"/>
          <p:cNvSpPr>
            <a:spLocks noGrp="1"/>
          </p:cNvSpPr>
          <p:nvPr>
            <p:ph type="body"/>
          </p:nvPr>
        </p:nvSpPr>
        <p:spPr>
          <a:xfrm>
            <a:off x="992667" y="3271448"/>
            <a:ext cx="7940789" cy="2676250"/>
          </a:xfrm>
          <a:prstGeom prst="rect">
            <a:avLst/>
          </a:prstGeom>
        </p:spPr>
        <p:txBody>
          <a:bodyPr/>
          <a:lstStyle/>
          <a:p>
            <a:r>
              <a:rPr lang="es-ES" sz="2000" b="0" strike="noStrike" spc="-1" dirty="0">
                <a:latin typeface="Arial"/>
              </a:rPr>
              <a:t>Meter diapositivas de intervención proactiva</a:t>
            </a:r>
          </a:p>
        </p:txBody>
      </p:sp>
      <p:sp>
        <p:nvSpPr>
          <p:cNvPr id="652" name="TextShape 3"/>
          <p:cNvSpPr txBox="1"/>
          <p:nvPr/>
        </p:nvSpPr>
        <p:spPr>
          <a:xfrm>
            <a:off x="5623011" y="6456721"/>
            <a:ext cx="4301022" cy="340686"/>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FC31866E-A084-4293-B19B-7046689366A8}" type="slidenum">
              <a:rPr kumimoji="0" lang="es-ES"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S" sz="1400" b="0" i="0" u="none" strike="noStrike" kern="1200" cap="none" spc="-1" normalizeH="0" baseline="0" noProof="0">
              <a:ln>
                <a:noFill/>
              </a:ln>
              <a:solidFill>
                <a:prstClr val="black"/>
              </a:solidFill>
              <a:effectLst/>
              <a:uLnTx/>
              <a:uFillTx/>
              <a:latin typeface="Times New Roman"/>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necesidades educativas en general  y, por lo tanto, las vinculadas a la competencia socioemocional surgen de la intersección del contexto con el individuo. En la medida en que enriquezcamos los entornos eliminando barreras que impidan esos desarrollos y dotemos de estrategias a nuestros alumnos, las necesidades específicas socioemocionales serán menores. </a:t>
            </a:r>
          </a:p>
        </p:txBody>
      </p:sp>
      <p:sp>
        <p:nvSpPr>
          <p:cNvPr id="4" name="Marcador de número de diapositiva 3"/>
          <p:cNvSpPr>
            <a:spLocks noGrp="1"/>
          </p:cNvSpPr>
          <p:nvPr>
            <p:ph type="sldNum" sz="quarter" idx="5"/>
          </p:nvPr>
        </p:nvSpPr>
        <p:spPr/>
        <p:txBody>
          <a:bodyPr/>
          <a:lstStyle/>
          <a:p>
            <a:fld id="{5744FE3A-0000-4EB9-A9D2-93B91550B7A2}" type="slidenum">
              <a:rPr lang="es-ES" smtClean="0"/>
              <a:t>53</a:t>
            </a:fld>
            <a:endParaRPr lang="es-ES"/>
          </a:p>
        </p:txBody>
      </p:sp>
    </p:spTree>
    <p:extLst>
      <p:ext uri="{BB962C8B-B14F-4D97-AF65-F5344CB8AC3E}">
        <p14:creationId xmlns:p14="http://schemas.microsoft.com/office/powerpoint/2010/main" val="3774953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54F2-DCFB-1A49-57FF-7F5A6D2887D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FEE734F-CA26-18B6-3B4B-23E2C673B9C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66085CD-AB04-55FF-F0BD-B360123934FE}"/>
              </a:ext>
            </a:extLst>
          </p:cNvPr>
          <p:cNvSpPr>
            <a:spLocks noGrp="1"/>
          </p:cNvSpPr>
          <p:nvPr>
            <p:ph type="body" idx="1"/>
          </p:nvPr>
        </p:nvSpPr>
        <p:spPr/>
        <p:txBody>
          <a:bodyPr/>
          <a:lstStyle/>
          <a:p>
            <a:r>
              <a:rPr lang="es-ES" dirty="0"/>
              <a:t>En este ejemplo podemos ver como, ante la situación en la que un alumno tiene que realizar una tarea, se puede eliminar barreras de aula que dificulten su ejecución, como plantear la tarea de manera multinivel, graduando su dificultad y el grado de ayuda para cada alumno. Por otro lado, también se puede dotar de estrategias a los alumnos como fomentar su autorregulación en la realización de la tarea, de manera que aprenda a dividirla en pasos, supervisarla, etc. Por último, </a:t>
            </a:r>
            <a:r>
              <a:rPr lang="es-ES" b="1" dirty="0"/>
              <a:t>si con esto no fuera suficiente</a:t>
            </a:r>
            <a:r>
              <a:rPr lang="es-ES" dirty="0"/>
              <a:t>, se puede realizar una adaptación individualizada para el alumno, asignando un compañero ayudante o recibiendo ayuda del profesor. No obstante, esta medida también podríamos aplicarla </a:t>
            </a:r>
            <a:r>
              <a:rPr lang="es-ES" b="1" dirty="0"/>
              <a:t>con toda la clase, y no de manera específica con el alumno</a:t>
            </a:r>
            <a:r>
              <a:rPr lang="es-ES" dirty="0"/>
              <a:t>, si se promueve la ayuda entre iguales en todo el grupo y trabajan en parejas.</a:t>
            </a:r>
          </a:p>
        </p:txBody>
      </p:sp>
      <p:sp>
        <p:nvSpPr>
          <p:cNvPr id="4" name="Marcador de número de diapositiva 3">
            <a:extLst>
              <a:ext uri="{FF2B5EF4-FFF2-40B4-BE49-F238E27FC236}">
                <a16:creationId xmlns:a16="http://schemas.microsoft.com/office/drawing/2014/main" id="{59926686-59DB-09F0-79ED-D7BCF92D767F}"/>
              </a:ext>
            </a:extLst>
          </p:cNvPr>
          <p:cNvSpPr>
            <a:spLocks noGrp="1"/>
          </p:cNvSpPr>
          <p:nvPr>
            <p:ph type="sldNum" sz="quarter" idx="5"/>
          </p:nvPr>
        </p:nvSpPr>
        <p:spPr/>
        <p:txBody>
          <a:bodyPr/>
          <a:lstStyle/>
          <a:p>
            <a:fld id="{31BB2659-1B1D-425F-880F-2FE12FF12DC6}" type="slidenum">
              <a:rPr lang="es-ES" smtClean="0"/>
              <a:t>54</a:t>
            </a:fld>
            <a:endParaRPr lang="es-ES"/>
          </a:p>
        </p:txBody>
      </p:sp>
    </p:spTree>
    <p:extLst>
      <p:ext uri="{BB962C8B-B14F-4D97-AF65-F5344CB8AC3E}">
        <p14:creationId xmlns:p14="http://schemas.microsoft.com/office/powerpoint/2010/main" val="90999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todas las etapas hay necesidades emocionales, afectivas en nuestro alumnado y es necesario llevar un trabajo explicito, coordinado, reflexionado para permitir el desarrollo de la competencia socioemocional. </a:t>
            </a:r>
          </a:p>
          <a:p>
            <a:r>
              <a:rPr lang="es-ES" dirty="0"/>
              <a:t>Hacer hincapié en algún detalle de la etapa que nos toque. </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75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PlaceHolder 1"/>
          <p:cNvSpPr>
            <a:spLocks noGrp="1" noRot="1" noChangeAspect="1"/>
          </p:cNvSpPr>
          <p:nvPr>
            <p:ph type="sldImg"/>
          </p:nvPr>
        </p:nvSpPr>
        <p:spPr>
          <a:xfrm>
            <a:off x="-120650" y="882650"/>
            <a:ext cx="7732713" cy="4349750"/>
          </a:xfrm>
          <a:prstGeom prst="rect">
            <a:avLst/>
          </a:prstGeom>
        </p:spPr>
      </p:sp>
      <p:sp>
        <p:nvSpPr>
          <p:cNvPr id="1303" name="PlaceHolder 2"/>
          <p:cNvSpPr>
            <a:spLocks noGrp="1"/>
          </p:cNvSpPr>
          <p:nvPr>
            <p:ph type="body"/>
          </p:nvPr>
        </p:nvSpPr>
        <p:spPr>
          <a:xfrm>
            <a:off x="679680" y="4716000"/>
            <a:ext cx="5437800" cy="4467240"/>
          </a:xfrm>
          <a:prstGeom prst="rect">
            <a:avLst/>
          </a:prstGeom>
        </p:spPr>
        <p:txBody>
          <a:bodyPr/>
          <a:lstStyle/>
          <a:p>
            <a:pPr>
              <a:lnSpc>
                <a:spcPct val="100000"/>
              </a:lnSpc>
            </a:pPr>
            <a:r>
              <a:rPr lang="es-ES" sz="1200" b="0" strike="noStrike" spc="-1" dirty="0">
                <a:latin typeface="Arial"/>
              </a:rPr>
              <a:t>Para favorecer una detección temprana, se ofrece un protocolo de screening, que pueda ser usado por los profesionales, para detectar posibles dificultades en los prerrequisitos necesarios, minimizando el riesgo de aparición de posibles dificultades futuras en lectura y escritura en los alumnos.</a:t>
            </a:r>
          </a:p>
          <a:p>
            <a:pPr>
              <a:lnSpc>
                <a:spcPct val="100000"/>
              </a:lnSpc>
            </a:pPr>
            <a:endParaRPr lang="es-ES" sz="1200" b="0" strike="noStrike" spc="-1" dirty="0">
              <a:latin typeface="Arial"/>
            </a:endParaRPr>
          </a:p>
        </p:txBody>
      </p:sp>
      <p:sp>
        <p:nvSpPr>
          <p:cNvPr id="1304" name="TextShape 3"/>
          <p:cNvSpPr txBox="1"/>
          <p:nvPr/>
        </p:nvSpPr>
        <p:spPr>
          <a:xfrm>
            <a:off x="3850560" y="9430200"/>
            <a:ext cx="2945160" cy="4960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9091906-52F5-42A9-9930-0600BE9CB82C}" type="slidenum">
              <a:rPr kumimoji="0" lang="es-ES"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232526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935E-386A-F6FC-A2E6-72FCEA169F07}"/>
            </a:ext>
          </a:extLst>
        </p:cNvPr>
        <p:cNvGrpSpPr/>
        <p:nvPr/>
      </p:nvGrpSpPr>
      <p:grpSpPr>
        <a:xfrm>
          <a:off x="0" y="0"/>
          <a:ext cx="0" cy="0"/>
          <a:chOff x="0" y="0"/>
          <a:chExt cx="0" cy="0"/>
        </a:xfrm>
      </p:grpSpPr>
      <p:sp>
        <p:nvSpPr>
          <p:cNvPr id="1302" name="PlaceHolder 1">
            <a:extLst>
              <a:ext uri="{FF2B5EF4-FFF2-40B4-BE49-F238E27FC236}">
                <a16:creationId xmlns:a16="http://schemas.microsoft.com/office/drawing/2014/main" id="{711AAFE5-6906-BF45-3435-7F3547DFD7BF}"/>
              </a:ext>
            </a:extLst>
          </p:cNvPr>
          <p:cNvSpPr>
            <a:spLocks noGrp="1" noRot="1" noChangeAspect="1"/>
          </p:cNvSpPr>
          <p:nvPr>
            <p:ph type="sldImg"/>
          </p:nvPr>
        </p:nvSpPr>
        <p:spPr>
          <a:xfrm>
            <a:off x="-120650" y="882650"/>
            <a:ext cx="7732713" cy="4349750"/>
          </a:xfrm>
          <a:prstGeom prst="rect">
            <a:avLst/>
          </a:prstGeom>
        </p:spPr>
      </p:sp>
      <p:sp>
        <p:nvSpPr>
          <p:cNvPr id="1303" name="PlaceHolder 2">
            <a:extLst>
              <a:ext uri="{FF2B5EF4-FFF2-40B4-BE49-F238E27FC236}">
                <a16:creationId xmlns:a16="http://schemas.microsoft.com/office/drawing/2014/main" id="{003A54AA-EBF4-416A-56DB-A354887AC991}"/>
              </a:ext>
            </a:extLst>
          </p:cNvPr>
          <p:cNvSpPr>
            <a:spLocks noGrp="1"/>
          </p:cNvSpPr>
          <p:nvPr>
            <p:ph type="body"/>
          </p:nvPr>
        </p:nvSpPr>
        <p:spPr>
          <a:xfrm>
            <a:off x="679680" y="4716000"/>
            <a:ext cx="5437800" cy="4467240"/>
          </a:xfrm>
          <a:prstGeom prst="rect">
            <a:avLst/>
          </a:prstGeom>
        </p:spPr>
        <p:txBody>
          <a:bodyPr/>
          <a:lstStyle/>
          <a:p>
            <a:pPr>
              <a:lnSpc>
                <a:spcPct val="100000"/>
              </a:lnSpc>
            </a:pPr>
            <a:r>
              <a:rPr lang="es-ES" sz="1200" b="0" strike="noStrike" spc="-1">
                <a:latin typeface="Arial"/>
              </a:rPr>
              <a:t>Para favorecer una detección temprana, se ofrece un protocolo de screening, que pueda ser usado por los profesionales, para detectar posibles dificultades en los prerrequisitos necesarios, minimizando el riesgo de aparición de posibles dificultades futuras en lectura y escritura en los alumnos.</a:t>
            </a:r>
          </a:p>
          <a:p>
            <a:pPr>
              <a:lnSpc>
                <a:spcPct val="100000"/>
              </a:lnSpc>
            </a:pPr>
            <a:endParaRPr lang="es-ES" sz="1200" b="0" strike="noStrike" spc="-1">
              <a:latin typeface="Arial"/>
            </a:endParaRPr>
          </a:p>
        </p:txBody>
      </p:sp>
      <p:sp>
        <p:nvSpPr>
          <p:cNvPr id="1304" name="TextShape 3">
            <a:extLst>
              <a:ext uri="{FF2B5EF4-FFF2-40B4-BE49-F238E27FC236}">
                <a16:creationId xmlns:a16="http://schemas.microsoft.com/office/drawing/2014/main" id="{7CCF5EBF-AA47-64F1-4735-3239F2142553}"/>
              </a:ext>
            </a:extLst>
          </p:cNvPr>
          <p:cNvSpPr txBox="1"/>
          <p:nvPr/>
        </p:nvSpPr>
        <p:spPr>
          <a:xfrm>
            <a:off x="3850560" y="9430200"/>
            <a:ext cx="2945160" cy="4960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9091906-52F5-42A9-9930-0600BE9CB82C}" type="slidenum">
              <a:rPr kumimoji="0" lang="es-ES"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E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841944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301F2-E1C9-4A8E-697A-CDE1C34351C8}"/>
            </a:ext>
          </a:extLst>
        </p:cNvPr>
        <p:cNvGrpSpPr/>
        <p:nvPr/>
      </p:nvGrpSpPr>
      <p:grpSpPr>
        <a:xfrm>
          <a:off x="0" y="0"/>
          <a:ext cx="0" cy="0"/>
          <a:chOff x="0" y="0"/>
          <a:chExt cx="0" cy="0"/>
        </a:xfrm>
      </p:grpSpPr>
      <p:sp>
        <p:nvSpPr>
          <p:cNvPr id="1302" name="PlaceHolder 1">
            <a:extLst>
              <a:ext uri="{FF2B5EF4-FFF2-40B4-BE49-F238E27FC236}">
                <a16:creationId xmlns:a16="http://schemas.microsoft.com/office/drawing/2014/main" id="{5B650502-0AC6-52AB-3D19-0AA01405A5C1}"/>
              </a:ext>
            </a:extLst>
          </p:cNvPr>
          <p:cNvSpPr>
            <a:spLocks noGrp="1" noRot="1" noChangeAspect="1"/>
          </p:cNvSpPr>
          <p:nvPr>
            <p:ph type="sldImg"/>
          </p:nvPr>
        </p:nvSpPr>
        <p:spPr>
          <a:xfrm>
            <a:off x="-120650" y="882650"/>
            <a:ext cx="7732713" cy="4349750"/>
          </a:xfrm>
          <a:prstGeom prst="rect">
            <a:avLst/>
          </a:prstGeom>
        </p:spPr>
      </p:sp>
      <p:sp>
        <p:nvSpPr>
          <p:cNvPr id="1303" name="PlaceHolder 2">
            <a:extLst>
              <a:ext uri="{FF2B5EF4-FFF2-40B4-BE49-F238E27FC236}">
                <a16:creationId xmlns:a16="http://schemas.microsoft.com/office/drawing/2014/main" id="{3E234F0C-3B96-FFDC-4F24-1877837706B6}"/>
              </a:ext>
            </a:extLst>
          </p:cNvPr>
          <p:cNvSpPr>
            <a:spLocks noGrp="1"/>
          </p:cNvSpPr>
          <p:nvPr>
            <p:ph type="body"/>
          </p:nvPr>
        </p:nvSpPr>
        <p:spPr>
          <a:xfrm>
            <a:off x="679680" y="4716000"/>
            <a:ext cx="5437800" cy="4467240"/>
          </a:xfrm>
          <a:prstGeom prst="rect">
            <a:avLst/>
          </a:prstGeom>
        </p:spPr>
        <p:txBody>
          <a:bodyPr/>
          <a:lstStyle/>
          <a:p>
            <a:pPr>
              <a:lnSpc>
                <a:spcPct val="100000"/>
              </a:lnSpc>
            </a:pPr>
            <a:r>
              <a:rPr lang="es-ES" sz="1200" b="0" strike="noStrike" spc="-1">
                <a:latin typeface="Arial"/>
              </a:rPr>
              <a:t>Para favorecer una detección temprana, se ofrece un protocolo de screening, que pueda ser usado por los profesionales, para detectar posibles dificultades en los prerrequisitos necesarios, minimizando el riesgo de aparición de posibles dificultades futuras en lectura y escritura en los alumnos.</a:t>
            </a:r>
          </a:p>
          <a:p>
            <a:pPr>
              <a:lnSpc>
                <a:spcPct val="100000"/>
              </a:lnSpc>
            </a:pPr>
            <a:endParaRPr lang="es-ES" sz="1200" b="0" strike="noStrike" spc="-1">
              <a:latin typeface="Arial"/>
            </a:endParaRPr>
          </a:p>
        </p:txBody>
      </p:sp>
      <p:sp>
        <p:nvSpPr>
          <p:cNvPr id="1304" name="TextShape 3">
            <a:extLst>
              <a:ext uri="{FF2B5EF4-FFF2-40B4-BE49-F238E27FC236}">
                <a16:creationId xmlns:a16="http://schemas.microsoft.com/office/drawing/2014/main" id="{D9605967-FCFE-B54C-E07B-49B3C93EE56F}"/>
              </a:ext>
            </a:extLst>
          </p:cNvPr>
          <p:cNvSpPr txBox="1"/>
          <p:nvPr/>
        </p:nvSpPr>
        <p:spPr>
          <a:xfrm>
            <a:off x="3850560" y="9430200"/>
            <a:ext cx="2945160" cy="4960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9091906-52F5-42A9-9930-0600BE9CB82C}" type="slidenum">
              <a:rPr kumimoji="0" lang="es-ES"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605404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9CFB-B628-09E1-47A9-59E408551D90}"/>
            </a:ext>
          </a:extLst>
        </p:cNvPr>
        <p:cNvGrpSpPr/>
        <p:nvPr/>
      </p:nvGrpSpPr>
      <p:grpSpPr>
        <a:xfrm>
          <a:off x="0" y="0"/>
          <a:ext cx="0" cy="0"/>
          <a:chOff x="0" y="0"/>
          <a:chExt cx="0" cy="0"/>
        </a:xfrm>
      </p:grpSpPr>
      <p:sp>
        <p:nvSpPr>
          <p:cNvPr id="1302" name="PlaceHolder 1">
            <a:extLst>
              <a:ext uri="{FF2B5EF4-FFF2-40B4-BE49-F238E27FC236}">
                <a16:creationId xmlns:a16="http://schemas.microsoft.com/office/drawing/2014/main" id="{CEC327B1-E5FC-7A58-B297-6F95EC88F21E}"/>
              </a:ext>
            </a:extLst>
          </p:cNvPr>
          <p:cNvSpPr>
            <a:spLocks noGrp="1" noRot="1" noChangeAspect="1"/>
          </p:cNvSpPr>
          <p:nvPr>
            <p:ph type="sldImg"/>
          </p:nvPr>
        </p:nvSpPr>
        <p:spPr>
          <a:xfrm>
            <a:off x="-120650" y="882650"/>
            <a:ext cx="7732713" cy="4349750"/>
          </a:xfrm>
          <a:prstGeom prst="rect">
            <a:avLst/>
          </a:prstGeom>
        </p:spPr>
      </p:sp>
      <p:sp>
        <p:nvSpPr>
          <p:cNvPr id="1303" name="PlaceHolder 2">
            <a:extLst>
              <a:ext uri="{FF2B5EF4-FFF2-40B4-BE49-F238E27FC236}">
                <a16:creationId xmlns:a16="http://schemas.microsoft.com/office/drawing/2014/main" id="{B0C98A8D-956D-F3F4-0664-DD3EE7CA31F6}"/>
              </a:ext>
            </a:extLst>
          </p:cNvPr>
          <p:cNvSpPr>
            <a:spLocks noGrp="1"/>
          </p:cNvSpPr>
          <p:nvPr>
            <p:ph type="body"/>
          </p:nvPr>
        </p:nvSpPr>
        <p:spPr>
          <a:xfrm>
            <a:off x="679680" y="4716000"/>
            <a:ext cx="5437800" cy="4467240"/>
          </a:xfrm>
          <a:prstGeom prst="rect">
            <a:avLst/>
          </a:prstGeom>
        </p:spPr>
        <p:txBody>
          <a:bodyPr/>
          <a:lstStyle/>
          <a:p>
            <a:pPr>
              <a:lnSpc>
                <a:spcPct val="100000"/>
              </a:lnSpc>
            </a:pPr>
            <a:r>
              <a:rPr lang="es-ES" sz="1200" b="0" strike="noStrike" spc="-1">
                <a:latin typeface="Arial"/>
              </a:rPr>
              <a:t>Para favorecer una detección temprana, se ofrece un protocolo de screening, que pueda ser usado por los profesionales, para detectar posibles dificultades en los prerrequisitos necesarios, minimizando el riesgo de aparición de posibles dificultades futuras en lectura y escritura en los alumnos.</a:t>
            </a:r>
          </a:p>
          <a:p>
            <a:pPr>
              <a:lnSpc>
                <a:spcPct val="100000"/>
              </a:lnSpc>
            </a:pPr>
            <a:endParaRPr lang="es-ES" sz="1200" b="0" strike="noStrike" spc="-1">
              <a:latin typeface="Arial"/>
            </a:endParaRPr>
          </a:p>
        </p:txBody>
      </p:sp>
      <p:sp>
        <p:nvSpPr>
          <p:cNvPr id="1304" name="TextShape 3">
            <a:extLst>
              <a:ext uri="{FF2B5EF4-FFF2-40B4-BE49-F238E27FC236}">
                <a16:creationId xmlns:a16="http://schemas.microsoft.com/office/drawing/2014/main" id="{B1A977D2-B9D6-8D6C-EDB5-399B62404E0C}"/>
              </a:ext>
            </a:extLst>
          </p:cNvPr>
          <p:cNvSpPr txBox="1"/>
          <p:nvPr/>
        </p:nvSpPr>
        <p:spPr>
          <a:xfrm>
            <a:off x="3850560" y="9430200"/>
            <a:ext cx="2945160" cy="4960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9091906-52F5-42A9-9930-0600BE9CB82C}" type="slidenum">
              <a:rPr kumimoji="0" lang="es-ES"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E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489895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3D496-9F91-74E0-94E2-7B4604C8A889}"/>
            </a:ext>
          </a:extLst>
        </p:cNvPr>
        <p:cNvGrpSpPr/>
        <p:nvPr/>
      </p:nvGrpSpPr>
      <p:grpSpPr>
        <a:xfrm>
          <a:off x="0" y="0"/>
          <a:ext cx="0" cy="0"/>
          <a:chOff x="0" y="0"/>
          <a:chExt cx="0" cy="0"/>
        </a:xfrm>
      </p:grpSpPr>
      <p:sp>
        <p:nvSpPr>
          <p:cNvPr id="1302" name="PlaceHolder 1">
            <a:extLst>
              <a:ext uri="{FF2B5EF4-FFF2-40B4-BE49-F238E27FC236}">
                <a16:creationId xmlns:a16="http://schemas.microsoft.com/office/drawing/2014/main" id="{687E7017-CD57-3DAA-25CA-A817508FEC67}"/>
              </a:ext>
            </a:extLst>
          </p:cNvPr>
          <p:cNvSpPr>
            <a:spLocks noGrp="1" noRot="1" noChangeAspect="1"/>
          </p:cNvSpPr>
          <p:nvPr>
            <p:ph type="sldImg"/>
          </p:nvPr>
        </p:nvSpPr>
        <p:spPr>
          <a:xfrm>
            <a:off x="-120650" y="882650"/>
            <a:ext cx="7732713" cy="4349750"/>
          </a:xfrm>
          <a:prstGeom prst="rect">
            <a:avLst/>
          </a:prstGeom>
        </p:spPr>
      </p:sp>
      <p:sp>
        <p:nvSpPr>
          <p:cNvPr id="1303" name="PlaceHolder 2">
            <a:extLst>
              <a:ext uri="{FF2B5EF4-FFF2-40B4-BE49-F238E27FC236}">
                <a16:creationId xmlns:a16="http://schemas.microsoft.com/office/drawing/2014/main" id="{873D39F0-7475-863D-302B-83BF92BB2A52}"/>
              </a:ext>
            </a:extLst>
          </p:cNvPr>
          <p:cNvSpPr>
            <a:spLocks noGrp="1"/>
          </p:cNvSpPr>
          <p:nvPr>
            <p:ph type="body"/>
          </p:nvPr>
        </p:nvSpPr>
        <p:spPr>
          <a:xfrm>
            <a:off x="679680" y="4716000"/>
            <a:ext cx="5437800" cy="4467240"/>
          </a:xfrm>
          <a:prstGeom prst="rect">
            <a:avLst/>
          </a:prstGeom>
        </p:spPr>
        <p:txBody>
          <a:bodyPr/>
          <a:lstStyle/>
          <a:p>
            <a:pPr>
              <a:lnSpc>
                <a:spcPct val="100000"/>
              </a:lnSpc>
            </a:pPr>
            <a:r>
              <a:rPr lang="es-ES" sz="1200" b="0" strike="noStrike" spc="-1">
                <a:latin typeface="Arial"/>
              </a:rPr>
              <a:t>Para favorecer una detección temprana, se ofrece un protocolo de screening, que pueda ser usado por los profesionales, para detectar posibles dificultades en los prerrequisitos necesarios, minimizando el riesgo de aparición de posibles dificultades futuras en lectura y escritura en los alumnos.</a:t>
            </a:r>
          </a:p>
          <a:p>
            <a:pPr>
              <a:lnSpc>
                <a:spcPct val="100000"/>
              </a:lnSpc>
            </a:pPr>
            <a:endParaRPr lang="es-ES" sz="1200" b="0" strike="noStrike" spc="-1">
              <a:latin typeface="Arial"/>
            </a:endParaRPr>
          </a:p>
        </p:txBody>
      </p:sp>
      <p:sp>
        <p:nvSpPr>
          <p:cNvPr id="1304" name="TextShape 3">
            <a:extLst>
              <a:ext uri="{FF2B5EF4-FFF2-40B4-BE49-F238E27FC236}">
                <a16:creationId xmlns:a16="http://schemas.microsoft.com/office/drawing/2014/main" id="{A491B716-38C0-F35C-76E7-8400AC1CF545}"/>
              </a:ext>
            </a:extLst>
          </p:cNvPr>
          <p:cNvSpPr txBox="1"/>
          <p:nvPr/>
        </p:nvSpPr>
        <p:spPr>
          <a:xfrm>
            <a:off x="3850560" y="9430200"/>
            <a:ext cx="2945160" cy="4960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9091906-52F5-42A9-9930-0600BE9CB82C}" type="slidenum">
              <a:rPr kumimoji="0" lang="es-ES" sz="1400" b="0" i="0" u="none" strike="noStrike" kern="1200" cap="none" spc="-1" normalizeH="0" baseline="0" noProof="0">
                <a:ln>
                  <a:noFill/>
                </a:ln>
                <a:solidFill>
                  <a:srgbClr val="000000"/>
                </a:solidFill>
                <a:effectLst/>
                <a:uLnTx/>
                <a:uFillTx/>
                <a:latin typeface="Times New Roman"/>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ES"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241268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E2C27-F30F-0948-C5E5-3360B8123C6A}"/>
            </a:ext>
          </a:extLst>
        </p:cNvPr>
        <p:cNvGrpSpPr/>
        <p:nvPr/>
      </p:nvGrpSpPr>
      <p:grpSpPr>
        <a:xfrm>
          <a:off x="0" y="0"/>
          <a:ext cx="0" cy="0"/>
          <a:chOff x="0" y="0"/>
          <a:chExt cx="0" cy="0"/>
        </a:xfrm>
      </p:grpSpPr>
      <p:sp>
        <p:nvSpPr>
          <p:cNvPr id="1302" name="PlaceHolder 1">
            <a:extLst>
              <a:ext uri="{FF2B5EF4-FFF2-40B4-BE49-F238E27FC236}">
                <a16:creationId xmlns:a16="http://schemas.microsoft.com/office/drawing/2014/main" id="{B388E3A1-4CCD-AD96-A83E-85B86964FBED}"/>
              </a:ext>
            </a:extLst>
          </p:cNvPr>
          <p:cNvSpPr>
            <a:spLocks noGrp="1" noRot="1" noChangeAspect="1"/>
          </p:cNvSpPr>
          <p:nvPr>
            <p:ph type="sldImg"/>
          </p:nvPr>
        </p:nvSpPr>
        <p:spPr>
          <a:xfrm>
            <a:off x="-120650" y="882650"/>
            <a:ext cx="7732713" cy="4349750"/>
          </a:xfrm>
          <a:prstGeom prst="rect">
            <a:avLst/>
          </a:prstGeom>
        </p:spPr>
      </p:sp>
      <p:sp>
        <p:nvSpPr>
          <p:cNvPr id="1303" name="PlaceHolder 2">
            <a:extLst>
              <a:ext uri="{FF2B5EF4-FFF2-40B4-BE49-F238E27FC236}">
                <a16:creationId xmlns:a16="http://schemas.microsoft.com/office/drawing/2014/main" id="{924E83F6-AE95-F4B4-F1F8-A6AB6EA7D965}"/>
              </a:ext>
            </a:extLst>
          </p:cNvPr>
          <p:cNvSpPr>
            <a:spLocks noGrp="1"/>
          </p:cNvSpPr>
          <p:nvPr>
            <p:ph type="body"/>
          </p:nvPr>
        </p:nvSpPr>
        <p:spPr>
          <a:xfrm>
            <a:off x="679680" y="4716000"/>
            <a:ext cx="5437800" cy="446724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strike="noStrike" spc="-1" dirty="0">
                <a:latin typeface="Arial"/>
              </a:rPr>
              <a:t>Idea que salió en la puesta común: </a:t>
            </a:r>
            <a:r>
              <a:rPr lang="es-ES" sz="1200" dirty="0">
                <a:highlight>
                  <a:srgbClr val="FFFF00"/>
                </a:highlight>
                <a:latin typeface="Comic Sans MS" panose="030F0702030302020204" pitchFamily="66" charset="0"/>
              </a:rPr>
              <a:t>En general, no tener en cuenta </a:t>
            </a:r>
            <a:r>
              <a:rPr lang="es-ES" sz="1200" dirty="0">
                <a:latin typeface="Comic Sans MS" panose="030F0702030302020204" pitchFamily="66" charset="0"/>
              </a:rPr>
              <a:t>que los centros educativos deben garantizar el aprendizaje y la participación pero también el </a:t>
            </a:r>
            <a:r>
              <a:rPr lang="es-ES" sz="1200" b="1" dirty="0">
                <a:solidFill>
                  <a:schemeClr val="accent1">
                    <a:lumMod val="75000"/>
                  </a:schemeClr>
                </a:solidFill>
                <a:latin typeface="Comic Sans MS" panose="030F0702030302020204" pitchFamily="66" charset="0"/>
              </a:rPr>
              <a:t>bienestar</a:t>
            </a:r>
            <a:r>
              <a:rPr lang="es-ES" sz="1200" dirty="0">
                <a:latin typeface="Comic Sans MS" panose="030F0702030302020204" pitchFamily="66" charset="0"/>
              </a:rPr>
              <a:t> de todos los alumnos, supone en sí mismo una gran barrera con consecuencias muy negativas.</a:t>
            </a:r>
          </a:p>
          <a:p>
            <a:pPr>
              <a:lnSpc>
                <a:spcPct val="100000"/>
              </a:lnSpc>
            </a:pPr>
            <a:endParaRPr lang="es-ES" sz="1200" b="0" strike="noStrike" spc="-1" dirty="0">
              <a:latin typeface="Arial"/>
            </a:endParaRPr>
          </a:p>
        </p:txBody>
      </p:sp>
      <p:sp>
        <p:nvSpPr>
          <p:cNvPr id="1304" name="TextShape 3">
            <a:extLst>
              <a:ext uri="{FF2B5EF4-FFF2-40B4-BE49-F238E27FC236}">
                <a16:creationId xmlns:a16="http://schemas.microsoft.com/office/drawing/2014/main" id="{1779F779-82B5-ADF4-5B7F-86B0D2BF951C}"/>
              </a:ext>
            </a:extLst>
          </p:cNvPr>
          <p:cNvSpPr txBox="1"/>
          <p:nvPr/>
        </p:nvSpPr>
        <p:spPr>
          <a:xfrm>
            <a:off x="3850560" y="9430200"/>
            <a:ext cx="2945160" cy="4960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9091906-52F5-42A9-9930-0600BE9CB82C}" type="slidenum">
              <a:rPr kumimoji="0" lang="es-ES" sz="1400" b="0" i="0" u="none" strike="noStrike" kern="1200" cap="none" spc="-1" normalizeH="0" baseline="0" noProof="0">
                <a:ln>
                  <a:noFill/>
                </a:ln>
                <a:solidFill>
                  <a:srgbClr val="000000"/>
                </a:solidFill>
                <a:effectLst/>
                <a:uLnTx/>
                <a:uFillTx/>
                <a:latin typeface="Times New Roman"/>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ES"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0685855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62</a:t>
            </a:fld>
            <a:endParaRPr lang="es-ES"/>
          </a:p>
        </p:txBody>
      </p:sp>
    </p:spTree>
    <p:extLst>
      <p:ext uri="{BB962C8B-B14F-4D97-AF65-F5344CB8AC3E}">
        <p14:creationId xmlns:p14="http://schemas.microsoft.com/office/powerpoint/2010/main" val="2857041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Cuando nos referimos a </a:t>
            </a:r>
            <a:r>
              <a:rPr lang="es-ES" b="1" dirty="0"/>
              <a:t>contextos que desarrollan la competencia socioemocional </a:t>
            </a:r>
            <a:r>
              <a:rPr lang="es-ES" dirty="0"/>
              <a:t>no únicamente nos referimos a aquellos que desarrollan programas específicos, sino a contextos que tienen en cuenta su desarrollo desde la interacción con el profesorado, el planteamiento de las situaciones de aprendizaje, el fomento de valores y del clima de convivencia…</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63</a:t>
            </a:fld>
            <a:endParaRPr lang="es-ES"/>
          </a:p>
        </p:txBody>
      </p:sp>
    </p:spTree>
    <p:extLst>
      <p:ext uri="{BB962C8B-B14F-4D97-AF65-F5344CB8AC3E}">
        <p14:creationId xmlns:p14="http://schemas.microsoft.com/office/powerpoint/2010/main" val="1259369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4FE3A-0000-4EB9-A9D2-93B91550B7A2}"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3185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medidas ordinarias son el primer </a:t>
            </a:r>
            <a:r>
              <a:rPr lang="es-ES" dirty="0" err="1"/>
              <a:t>apao</a:t>
            </a:r>
            <a:r>
              <a:rPr lang="es-ES" dirty="0"/>
              <a:t> </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65</a:t>
            </a:fld>
            <a:endParaRPr lang="es-ES"/>
          </a:p>
        </p:txBody>
      </p:sp>
    </p:spTree>
    <p:extLst>
      <p:ext uri="{BB962C8B-B14F-4D97-AF65-F5344CB8AC3E}">
        <p14:creationId xmlns:p14="http://schemas.microsoft.com/office/powerpoint/2010/main" val="412868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4158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744FE3A-0000-4EB9-A9D2-93B91550B7A2}" type="slidenum">
              <a:rPr lang="es-ES" smtClean="0"/>
              <a:t>67</a:t>
            </a:fld>
            <a:endParaRPr lang="es-ES"/>
          </a:p>
        </p:txBody>
      </p:sp>
    </p:spTree>
    <p:extLst>
      <p:ext uri="{BB962C8B-B14F-4D97-AF65-F5344CB8AC3E}">
        <p14:creationId xmlns:p14="http://schemas.microsoft.com/office/powerpoint/2010/main" val="2725341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9721" lvl="1" indent="0" algn="just">
              <a:lnSpc>
                <a:spcPct val="117000"/>
              </a:lnSpc>
              <a:spcBef>
                <a:spcPts val="1199"/>
              </a:spcBef>
              <a:spcAft>
                <a:spcPts val="601"/>
              </a:spcAft>
              <a:buClr>
                <a:srgbClr val="C00000"/>
              </a:buClr>
              <a:buFont typeface="Courier New" panose="02070309020205020404" pitchFamily="49" charset="0"/>
              <a:buNone/>
              <a:defRPr/>
            </a:pPr>
            <a:endParaRPr lang="es-ES" sz="1200" spc="-1" dirty="0">
              <a:solidFill>
                <a:prstClr val="black"/>
              </a:solidFill>
              <a:latin typeface="Comic Sans MS" panose="030F0702030302020204" pitchFamily="66" charset="0"/>
              <a:ea typeface="DejaVu San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4FE3A-0000-4EB9-A9D2-93B91550B7A2}"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5338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69</a:t>
            </a:fld>
            <a:endParaRPr lang="es-ES"/>
          </a:p>
        </p:txBody>
      </p:sp>
    </p:spTree>
    <p:extLst>
      <p:ext uri="{BB962C8B-B14F-4D97-AF65-F5344CB8AC3E}">
        <p14:creationId xmlns:p14="http://schemas.microsoft.com/office/powerpoint/2010/main" val="30493458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Ayuda </a:t>
            </a:r>
            <a:r>
              <a:rPr lang="es-ES" dirty="0" err="1"/>
              <a:t>internivel</a:t>
            </a:r>
            <a:r>
              <a:rPr lang="es-ES" dirty="0"/>
              <a:t>.</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70</a:t>
            </a:fld>
            <a:endParaRPr lang="es-ES"/>
          </a:p>
        </p:txBody>
      </p:sp>
    </p:spTree>
    <p:extLst>
      <p:ext uri="{BB962C8B-B14F-4D97-AF65-F5344CB8AC3E}">
        <p14:creationId xmlns:p14="http://schemas.microsoft.com/office/powerpoint/2010/main" val="1869089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744FE3A-0000-4EB9-A9D2-93B91550B7A2}" type="slidenum">
              <a:rPr lang="es-ES" smtClean="0"/>
              <a:t>72</a:t>
            </a:fld>
            <a:endParaRPr lang="es-ES"/>
          </a:p>
        </p:txBody>
      </p:sp>
    </p:spTree>
    <p:extLst>
      <p:ext uri="{BB962C8B-B14F-4D97-AF65-F5344CB8AC3E}">
        <p14:creationId xmlns:p14="http://schemas.microsoft.com/office/powerpoint/2010/main" val="2065467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744FE3A-0000-4EB9-A9D2-93B91550B7A2}" type="slidenum">
              <a:rPr lang="es-ES" smtClean="0"/>
              <a:t>73</a:t>
            </a:fld>
            <a:endParaRPr lang="es-ES"/>
          </a:p>
        </p:txBody>
      </p:sp>
    </p:spTree>
    <p:extLst>
      <p:ext uri="{BB962C8B-B14F-4D97-AF65-F5344CB8AC3E}">
        <p14:creationId xmlns:p14="http://schemas.microsoft.com/office/powerpoint/2010/main" val="37987334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AF99-66BB-B35A-E630-4E11B7B94D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1FF9233-60E0-5AF4-93D9-7C03FEBE1D74}"/>
              </a:ext>
            </a:extLst>
          </p:cNvPr>
          <p:cNvSpPr>
            <a:spLocks noGrp="1" noRot="1" noChangeAspect="1"/>
          </p:cNvSpPr>
          <p:nvPr>
            <p:ph type="sldImg"/>
          </p:nvPr>
        </p:nvSpPr>
        <p:spPr>
          <a:xfrm>
            <a:off x="-120650" y="882650"/>
            <a:ext cx="7732713" cy="4349750"/>
          </a:xfrm>
        </p:spPr>
      </p:sp>
      <p:sp>
        <p:nvSpPr>
          <p:cNvPr id="3" name="Marcador de notas 2">
            <a:extLst>
              <a:ext uri="{FF2B5EF4-FFF2-40B4-BE49-F238E27FC236}">
                <a16:creationId xmlns:a16="http://schemas.microsoft.com/office/drawing/2014/main" id="{42E529CF-394D-7CE9-ACE7-DE173672B32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CEB450D-657F-9660-E34A-99B993F53770}"/>
              </a:ext>
            </a:extLst>
          </p:cNvPr>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B7AD-B219-4E19-9ACA-6D848892D1B4}" type="slidenum">
              <a:rPr kumimoji="0" lang="es-ES" sz="1400" b="0" i="0" u="none" strike="noStrike" kern="1200" cap="none" spc="-1" normalizeH="0" baseline="0" noProof="0" smtClean="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ES" sz="14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552031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Hablar brevemente de cada una de las dimensiones</a:t>
            </a:r>
          </a:p>
          <a:p>
            <a:r>
              <a:rPr lang="es-ES" dirty="0"/>
              <a:t>Si bien estos son aspectos a cuidar en el aula, los hemos incluido a nivel individual. Porque tal como ya hemos visto, son esenciales para todo el alumnado, pero se hacen imprescindibles para el alumnado DEA, TEL y TDAH. Las queremos explicar en individual para dar el peso y la importancia que tienen. </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75</a:t>
            </a:fld>
            <a:endParaRPr lang="es-ES"/>
          </a:p>
        </p:txBody>
      </p:sp>
    </p:spTree>
    <p:extLst>
      <p:ext uri="{BB962C8B-B14F-4D97-AF65-F5344CB8AC3E}">
        <p14:creationId xmlns:p14="http://schemas.microsoft.com/office/powerpoint/2010/main" val="462411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r>
              <a:rPr lang="es-ES" sz="1200" dirty="0">
                <a:latin typeface="Comic Sans MS" panose="030F0702030302020204" pitchFamily="66" charset="0"/>
              </a:rPr>
              <a:t>“ </a:t>
            </a:r>
            <a:r>
              <a:rPr lang="es-ES" sz="1200" b="1" dirty="0">
                <a:latin typeface="Comic Sans MS" panose="030F0702030302020204" pitchFamily="66" charset="0"/>
              </a:rPr>
              <a:t>El doctor emociones” </a:t>
            </a:r>
          </a:p>
          <a:p>
            <a:pPr lvl="1"/>
            <a:r>
              <a:rPr lang="es-ES" sz="1200" b="1" dirty="0">
                <a:latin typeface="Comic Sans MS" panose="030F0702030302020204" pitchFamily="66" charset="0"/>
              </a:rPr>
              <a:t>“Conectando con mi yo del futuro”</a:t>
            </a:r>
          </a:p>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76</a:t>
            </a:fld>
            <a:endParaRPr lang="es-ES"/>
          </a:p>
        </p:txBody>
      </p:sp>
    </p:spTree>
    <p:extLst>
      <p:ext uri="{BB962C8B-B14F-4D97-AF65-F5344CB8AC3E}">
        <p14:creationId xmlns:p14="http://schemas.microsoft.com/office/powerpoint/2010/main" val="23200088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AF431-1F2B-E687-043A-B4A3796D05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287DD70-F126-8567-58BF-E48170839198}"/>
              </a:ext>
            </a:extLst>
          </p:cNvPr>
          <p:cNvSpPr>
            <a:spLocks noGrp="1" noRot="1" noChangeAspect="1"/>
          </p:cNvSpPr>
          <p:nvPr>
            <p:ph type="sldImg"/>
          </p:nvPr>
        </p:nvSpPr>
        <p:spPr>
          <a:xfrm>
            <a:off x="-120650" y="882650"/>
            <a:ext cx="7732713" cy="4349750"/>
          </a:xfrm>
        </p:spPr>
      </p:sp>
      <p:sp>
        <p:nvSpPr>
          <p:cNvPr id="3" name="Marcador de notas 2">
            <a:extLst>
              <a:ext uri="{FF2B5EF4-FFF2-40B4-BE49-F238E27FC236}">
                <a16:creationId xmlns:a16="http://schemas.microsoft.com/office/drawing/2014/main" id="{3D36E2DB-9003-C2B8-1C73-345E8D5204B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9D47735-D4B7-5DA7-6DDF-03AB5F2B4354}"/>
              </a:ext>
            </a:extLst>
          </p:cNvPr>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B7AD-B219-4E19-9ACA-6D848892D1B4}" type="slidenum">
              <a:rPr kumimoji="0" lang="es-ES" sz="1400" b="0" i="0" u="none" strike="noStrike" kern="1200" cap="none" spc="-1" normalizeH="0" baseline="0" noProof="0" smtClean="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ES" sz="14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09009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3616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Siguiendo el testimonio que hemos leído al comiendo de la jornada, esta persona con dislexia reflexiona que es importante conocer y aceptar cómo somos o cómo hacemos las cosas. Conocer cuáles son nuestras debilidades y fortalezas para buscar estrategias, apoyos y ser más eficaces.  No podemos pedir al alumno que trabaje sobre si autoconcepto, obviando que se construye con todo lo anterior. Tener una imagen positiva de uno mismo implica sentirse auto eficaz, implicar tener éxito, implica tener errores pero disminuirlos, implicar tener estrategias ( que les tenemos que enseñar ) para mejorar en sus aprendizajes. </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80</a:t>
            </a:fld>
            <a:endParaRPr lang="es-ES"/>
          </a:p>
        </p:txBody>
      </p:sp>
    </p:spTree>
    <p:extLst>
      <p:ext uri="{BB962C8B-B14F-4D97-AF65-F5344CB8AC3E}">
        <p14:creationId xmlns:p14="http://schemas.microsoft.com/office/powerpoint/2010/main" val="32890451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Ya hemos visto que ellos acumulan ese desgaste en la trayectoria  y la mochila va cargada de cosas: malos resultados, un montón de suspensos, aprobados bajos, esfuerzo sin recompensas, mucha frustración, mucho sufrimiento visible e invisible…</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81</a:t>
            </a:fld>
            <a:endParaRPr lang="es-ES"/>
          </a:p>
        </p:txBody>
      </p:sp>
    </p:spTree>
    <p:extLst>
      <p:ext uri="{BB962C8B-B14F-4D97-AF65-F5344CB8AC3E}">
        <p14:creationId xmlns:p14="http://schemas.microsoft.com/office/powerpoint/2010/main" val="184772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FB753-ABA1-C5CD-C94B-7D52571EA3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D24528A-7F21-7705-B7CB-BD67F3C229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36EBF1D-F473-A64E-19D1-EF2FB00A0F9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69D90FC-5BDD-71B0-0FD5-63E7CB6DED4D}"/>
              </a:ext>
            </a:extLst>
          </p:cNvPr>
          <p:cNvSpPr>
            <a:spLocks noGrp="1"/>
          </p:cNvSpPr>
          <p:nvPr>
            <p:ph type="sldNum" sz="quarter" idx="5"/>
          </p:nvPr>
        </p:nvSpPr>
        <p:spPr/>
        <p:txBody>
          <a:bodyPr/>
          <a:lstStyle/>
          <a:p>
            <a:fld id="{31BB2659-1B1D-425F-880F-2FE12FF12DC6}" type="slidenum">
              <a:rPr lang="es-ES" smtClean="0"/>
              <a:t>82</a:t>
            </a:fld>
            <a:endParaRPr lang="es-ES"/>
          </a:p>
        </p:txBody>
      </p:sp>
    </p:spTree>
    <p:extLst>
      <p:ext uri="{BB962C8B-B14F-4D97-AF65-F5344CB8AC3E}">
        <p14:creationId xmlns:p14="http://schemas.microsoft.com/office/powerpoint/2010/main" val="912089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1BB2659-1B1D-425F-880F-2FE12FF12DC6}" type="slidenum">
              <a:rPr lang="es-ES" smtClean="0"/>
              <a:t>84</a:t>
            </a:fld>
            <a:endParaRPr lang="es-ES"/>
          </a:p>
        </p:txBody>
      </p:sp>
    </p:spTree>
    <p:extLst>
      <p:ext uri="{BB962C8B-B14F-4D97-AF65-F5344CB8AC3E}">
        <p14:creationId xmlns:p14="http://schemas.microsoft.com/office/powerpoint/2010/main" val="19670564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 más fácil establecer vínculo con los alumnos aplicados, que sacan buenas notas, responsables…Los docentes tenemos que ser responsables de construir vínculos con los que tienes más dificultades y va a requerir de un esfuerzo especial porque es más complicado. Tenemos la responsabilidad de construir vínculos, sin poder permitirnos que nos caigan mal, porques estamos poniéndolos en riesgo. </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85</a:t>
            </a:fld>
            <a:endParaRPr lang="es-ES"/>
          </a:p>
        </p:txBody>
      </p:sp>
    </p:spTree>
    <p:extLst>
      <p:ext uri="{BB962C8B-B14F-4D97-AF65-F5344CB8AC3E}">
        <p14:creationId xmlns:p14="http://schemas.microsoft.com/office/powerpoint/2010/main" val="2630479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34975" indent="0">
              <a:lnSpc>
                <a:spcPct val="120000"/>
              </a:lnSpc>
              <a:buFont typeface="Courier New" panose="02070309020205020404" pitchFamily="49" charset="0"/>
              <a:buNone/>
            </a:pPr>
            <a:r>
              <a:rPr lang="es-ES" sz="1200" dirty="0">
                <a:latin typeface="Comic Sans MS" panose="030F0702030302020204" pitchFamily="66" charset="0"/>
              </a:rPr>
              <a:t>En relación a la trayectoria académica: no orientar en base a ideas preconcebidas, analizar cada caso de forma individualizada.</a:t>
            </a:r>
          </a:p>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86</a:t>
            </a:fld>
            <a:endParaRPr lang="es-ES"/>
          </a:p>
        </p:txBody>
      </p:sp>
    </p:spTree>
    <p:extLst>
      <p:ext uri="{BB962C8B-B14F-4D97-AF65-F5344CB8AC3E}">
        <p14:creationId xmlns:p14="http://schemas.microsoft.com/office/powerpoint/2010/main" val="8153410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solo hace falta trabajar la atribución, es muy importante que nuestro alumnado tenga éxito. Y lamentablemente nos damos cuenta que son pocas veces o cuesta demasiado el conseguirlo.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highlight>
                  <a:srgbClr val="FFFF00"/>
                </a:highlight>
                <a:latin typeface="Comic Sans MS" panose="030F0702030302020204" pitchFamily="66" charset="0"/>
              </a:rPr>
              <a:t>Favorecer el éxito implica adaptar las situaciones de aprendizaje a la diversidad del alumnado</a:t>
            </a:r>
            <a:endParaRPr lang="es-ES" dirty="0"/>
          </a:p>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88</a:t>
            </a:fld>
            <a:endParaRPr lang="es-ES"/>
          </a:p>
        </p:txBody>
      </p:sp>
    </p:spTree>
    <p:extLst>
      <p:ext uri="{BB962C8B-B14F-4D97-AF65-F5344CB8AC3E}">
        <p14:creationId xmlns:p14="http://schemas.microsoft.com/office/powerpoint/2010/main" val="42693170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Grado de ayuda: </a:t>
            </a:r>
            <a:r>
              <a:rPr lang="es-ES" sz="1200"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hay alumnos que pueden resolver una tarea que les resulte difícil con las ayudas necesarias; si estas ayudas no pueden proporcionarse, resulta más conveniente ajustar su grado de complejidad. Por otro lado, es necesario regular el grado de ayuda de manera que se proporcionen únicamente las ayudas necesarias, así como planificar su retirada progresiva para desarrollar la autonomía de los alumnos y el desarrollo de estrategias.</a:t>
            </a:r>
            <a:endPar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Grado de complejidad </a:t>
            </a:r>
            <a:r>
              <a:rPr lang="es-ES" sz="1200"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para adaptarse a los distintos ritmos de aprendizaje. </a:t>
            </a:r>
            <a:r>
              <a:rPr lang="es-ES" sz="1200"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Por ejemplo, en un problema de matemáticas que implica multiplicar se puede variar la complejidad aumentando las cantidades, el número de elementos a multiplicar, el empleo de números naturales o decimales, etc.</a:t>
            </a:r>
          </a:p>
          <a:p>
            <a:pPr marL="0" marR="0" lvl="0" indent="0" algn="l" defTabSz="914400" rtl="0" eaLnBrk="1" fontAlgn="auto" latinLnBrk="0" hangingPunct="1">
              <a:lnSpc>
                <a:spcPct val="150000"/>
              </a:lnSpc>
              <a:spcBef>
                <a:spcPts val="0"/>
              </a:spcBef>
              <a:spcAft>
                <a:spcPts val="0"/>
              </a:spcAft>
              <a:buClrTx/>
              <a:buSzTx/>
              <a:buFont typeface="Symbol" panose="05050102010706020507" pitchFamily="18" charset="2"/>
              <a:buNone/>
              <a:tabLst/>
              <a:defRPr/>
            </a:pPr>
            <a:r>
              <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Tipo de proceso cognitivo</a:t>
            </a:r>
            <a:r>
              <a:rPr lang="es-ES" sz="1200"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 que se pone en marcha para realizar una tarea. Por ej. </a:t>
            </a:r>
            <a:r>
              <a:rPr lang="es-ES" sz="1200" dirty="0">
                <a:solidFill>
                  <a:srgbClr val="00000A"/>
                </a:solidFill>
                <a:latin typeface="Comic Sans MS" panose="030F0702030302020204" pitchFamily="66" charset="0"/>
                <a:ea typeface="Calibri" panose="020F0502020204030204" pitchFamily="34" charset="0"/>
                <a:cs typeface="Times New Roman" panose="02020603050405020304" pitchFamily="18" charset="0"/>
              </a:rPr>
              <a:t>usar taxonomía de Bloom, </a:t>
            </a:r>
            <a:r>
              <a:rPr lang="es-ES" sz="2000"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que distingue entre procesos cognitivos de orden inferior (recordar, comprender, aplicar) y procesos cognitivos de orden superior (analizar, evaluar y crear).</a:t>
            </a:r>
            <a:endParaRPr lang="es-ES" sz="20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50000"/>
              </a:lnSpc>
              <a:buFont typeface="Symbol" panose="05050102010706020507" pitchFamily="18" charset="2"/>
              <a:buNone/>
            </a:pPr>
            <a:r>
              <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Grado profundización de los contenidos </a:t>
            </a:r>
            <a:r>
              <a:rPr lang="es-ES" sz="1200"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curriculares.</a:t>
            </a:r>
            <a:endParaRPr lang="es-ES" sz="12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B2659-1B1D-425F-880F-2FE12FF12DC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35987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441D-938F-5808-D389-80C83450FB4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3BE7125-358C-F447-BD8C-1EBE0798DBF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BF06AE-6B0D-8734-0D08-BDCE30BC17AB}"/>
              </a:ext>
            </a:extLst>
          </p:cNvPr>
          <p:cNvSpPr>
            <a:spLocks noGrp="1"/>
          </p:cNvSpPr>
          <p:nvPr>
            <p:ph type="body" idx="1"/>
          </p:nvPr>
        </p:nvSpPr>
        <p:spPr/>
        <p:txBody>
          <a:bodyPr/>
          <a:lstStyle/>
          <a:p>
            <a:pPr marL="0" indent="0" algn="just" defTabSz="1219170">
              <a:lnSpc>
                <a:spcPct val="150000"/>
              </a:lnSpc>
              <a:buNone/>
              <a:defRPr/>
            </a:pPr>
            <a:r>
              <a:rPr lang="es-ES" sz="2000" b="1" dirty="0">
                <a:solidFill>
                  <a:srgbClr val="C00000"/>
                </a:solidFill>
                <a:cs typeface="Times New Roman" panose="02020603050405020304" pitchFamily="18" charset="0"/>
              </a:rPr>
              <a:t>Tareas multinivel</a:t>
            </a:r>
          </a:p>
          <a:p>
            <a:pPr marL="457200" indent="-457200" algn="just" defTabSz="1219170">
              <a:lnSpc>
                <a:spcPct val="150000"/>
              </a:lnSpc>
              <a:buFontTx/>
              <a:buChar char="-"/>
              <a:defRPr/>
            </a:pPr>
            <a:r>
              <a:rPr lang="es-ES" sz="1200" dirty="0">
                <a:cs typeface="Times New Roman" panose="02020603050405020304" pitchFamily="18" charset="0"/>
              </a:rPr>
              <a:t>Herramientas basadas en el </a:t>
            </a:r>
            <a:r>
              <a:rPr lang="es-ES" sz="1200" b="1" dirty="0">
                <a:solidFill>
                  <a:srgbClr val="C00000"/>
                </a:solidFill>
                <a:cs typeface="Times New Roman" panose="02020603050405020304" pitchFamily="18" charset="0"/>
              </a:rPr>
              <a:t>DUA</a:t>
            </a:r>
            <a:r>
              <a:rPr lang="es-ES" sz="1200" b="1" dirty="0">
                <a:cs typeface="Times New Roman" panose="02020603050405020304" pitchFamily="18" charset="0"/>
              </a:rPr>
              <a:t> </a:t>
            </a:r>
            <a:r>
              <a:rPr lang="es-ES" sz="1200" dirty="0">
                <a:cs typeface="Times New Roman" panose="02020603050405020304" pitchFamily="18" charset="0"/>
              </a:rPr>
              <a:t>que permiten enseñar contenidos y desarrollar competencias, respetando los distintos niveles y ritmos de aprendizaje del alumnado.</a:t>
            </a:r>
          </a:p>
          <a:p>
            <a:pPr marL="457200" indent="-457200" algn="just" defTabSz="1219170">
              <a:lnSpc>
                <a:spcPct val="150000"/>
              </a:lnSpc>
              <a:buFontTx/>
              <a:buChar char="-"/>
              <a:defRPr/>
            </a:pPr>
            <a:r>
              <a:rPr lang="es-ES" sz="1200" dirty="0">
                <a:cs typeface="Times New Roman" panose="02020603050405020304" pitchFamily="18" charset="0"/>
              </a:rPr>
              <a:t>Herramientas diseñadas atendiendo </a:t>
            </a:r>
            <a:r>
              <a:rPr lang="es-ES" sz="1200" dirty="0">
                <a:solidFill>
                  <a:srgbClr val="C00000"/>
                </a:solidFill>
                <a:cs typeface="Times New Roman" panose="02020603050405020304" pitchFamily="18" charset="0"/>
              </a:rPr>
              <a:t>a </a:t>
            </a:r>
            <a:r>
              <a:rPr lang="es-ES" sz="1200" b="1" spc="-1" dirty="0">
                <a:solidFill>
                  <a:srgbClr val="C00000"/>
                </a:solidFill>
                <a:latin typeface="Comic Sans MS"/>
              </a:rPr>
              <a:t>4 factores</a:t>
            </a:r>
            <a:r>
              <a:rPr lang="es-ES" sz="1200" b="1" spc="-1" dirty="0">
                <a:latin typeface="Comic Sans MS"/>
              </a:rPr>
              <a:t> </a:t>
            </a:r>
            <a:r>
              <a:rPr lang="es-ES" sz="1200" spc="-1" dirty="0">
                <a:latin typeface="Comic Sans MS"/>
              </a:rPr>
              <a:t>(selección de ellos)</a:t>
            </a:r>
          </a:p>
          <a:p>
            <a:pPr marL="457200" indent="-457200" algn="just" defTabSz="1219170">
              <a:lnSpc>
                <a:spcPct val="150000"/>
              </a:lnSpc>
              <a:buFontTx/>
              <a:buChar char="-"/>
              <a:defRPr/>
            </a:pPr>
            <a:r>
              <a:rPr lang="es-ES" sz="1200" dirty="0">
                <a:ea typeface="Calibri" panose="020F0502020204030204" pitchFamily="34" charset="0"/>
                <a:cs typeface="Times New Roman" panose="02020603050405020304" pitchFamily="18" charset="0"/>
              </a:rPr>
              <a:t>Los diseños permiten partir de su </a:t>
            </a:r>
            <a:r>
              <a:rPr lang="es-ES" sz="1200" b="1" dirty="0">
                <a:solidFill>
                  <a:srgbClr val="C00000"/>
                </a:solidFill>
                <a:ea typeface="Calibri" panose="020F0502020204030204" pitchFamily="34" charset="0"/>
                <a:cs typeface="Times New Roman" panose="02020603050405020304" pitchFamily="18" charset="0"/>
              </a:rPr>
              <a:t>zona de desarrollo próximo</a:t>
            </a:r>
          </a:p>
          <a:p>
            <a:pPr marL="457200" indent="-457200" algn="just" defTabSz="1219170">
              <a:lnSpc>
                <a:spcPct val="150000"/>
              </a:lnSpc>
              <a:buFontTx/>
              <a:buChar char="-"/>
              <a:defRPr/>
            </a:pPr>
            <a:r>
              <a:rPr lang="es-ES" sz="1200" dirty="0">
                <a:cs typeface="Times New Roman" panose="02020603050405020304" pitchFamily="18" charset="0"/>
              </a:rPr>
              <a:t>En un aula podremos crear </a:t>
            </a:r>
            <a:r>
              <a:rPr lang="es-ES" sz="1200" b="1" dirty="0">
                <a:solidFill>
                  <a:srgbClr val="C00000"/>
                </a:solidFill>
                <a:cs typeface="Times New Roman" panose="02020603050405020304" pitchFamily="18" charset="0"/>
              </a:rPr>
              <a:t>2 o 3 itinerarios de aprendizaje</a:t>
            </a:r>
          </a:p>
          <a:p>
            <a:pPr marL="457200" indent="-457200" algn="just" defTabSz="1219170">
              <a:lnSpc>
                <a:spcPct val="150000"/>
              </a:lnSpc>
              <a:buFontTx/>
              <a:buChar char="-"/>
              <a:defRPr/>
            </a:pPr>
            <a:endParaRPr lang="es-ES" sz="1200" b="1" dirty="0">
              <a:solidFill>
                <a:srgbClr val="C00000"/>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Grado de ayuda: </a:t>
            </a:r>
            <a:r>
              <a:rPr lang="es-ES" sz="1200"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hay alumnos que pueden resolver una tarea que les resulte difícil con las ayudas necesarias; si estas ayudas no pueden proporcionarse, resulta más conveniente ajustar su grado de complejidad. Por otro lado, es necesario regular el grado de ayuda de manera que se proporcionen únicamente las ayudas necesarias, así como planificar su retirada progresiva para desarrollar la autonomía de los alumnos y el desarrollo de estrategias.</a:t>
            </a:r>
            <a:endPar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Grado de complejidad </a:t>
            </a:r>
            <a:r>
              <a:rPr lang="es-ES" sz="1200"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para adaptarse a los distintos ritmos de aprendizaje. </a:t>
            </a:r>
            <a:r>
              <a:rPr lang="es-ES" sz="1200" dirty="0">
                <a:solidFill>
                  <a:srgbClr val="00000A"/>
                </a:solidFill>
                <a:effectLst/>
                <a:latin typeface="Comic Sans MS" panose="030F0702030302020204" pitchFamily="66" charset="0"/>
                <a:ea typeface="Calibri" panose="020F0502020204030204" pitchFamily="34" charset="0"/>
                <a:cs typeface="Times New Roman" panose="02020603050405020304" pitchFamily="18" charset="0"/>
              </a:rPr>
              <a:t>Por ejemplo, en un problema de matemáticas que implica multiplicar se puede variar la complejidad aumentando las cantidades, el número de elementos a multiplicar, el empleo de números naturales o decimales, etc.</a:t>
            </a:r>
          </a:p>
          <a:p>
            <a:endParaRPr lang="es-ES" dirty="0"/>
          </a:p>
        </p:txBody>
      </p:sp>
      <p:sp>
        <p:nvSpPr>
          <p:cNvPr id="4" name="Marcador de número de diapositiva 3">
            <a:extLst>
              <a:ext uri="{FF2B5EF4-FFF2-40B4-BE49-F238E27FC236}">
                <a16:creationId xmlns:a16="http://schemas.microsoft.com/office/drawing/2014/main" id="{8872FAD0-6B5B-77B2-4A83-F2389BB4B3C2}"/>
              </a:ext>
            </a:extLst>
          </p:cNvPr>
          <p:cNvSpPr>
            <a:spLocks noGrp="1"/>
          </p:cNvSpPr>
          <p:nvPr>
            <p:ph type="sldNum" sz="quarter" idx="5"/>
          </p:nvPr>
        </p:nvSpPr>
        <p:spPr/>
        <p:txBody>
          <a:bodyPr/>
          <a:lstStyle/>
          <a:p>
            <a:fld id="{8B4482C3-DDF6-40E7-9E80-836275326F06}" type="slidenum">
              <a:rPr lang="es-ES" smtClean="0"/>
              <a:t>90</a:t>
            </a:fld>
            <a:endParaRPr lang="es-ES"/>
          </a:p>
        </p:txBody>
      </p:sp>
    </p:spTree>
    <p:extLst>
      <p:ext uri="{BB962C8B-B14F-4D97-AF65-F5344CB8AC3E}">
        <p14:creationId xmlns:p14="http://schemas.microsoft.com/office/powerpoint/2010/main" val="21885598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pueden crear al menos dos itinerarios. </a:t>
            </a:r>
          </a:p>
          <a:p>
            <a:r>
              <a:rPr lang="es-ES" dirty="0"/>
              <a:t>Nosotras tenemos una propuesta de como ante un determinado contenido o destreza, podemos trabajar a través de dos itinerarios diferenciados. En el primer itinerario estaría dirigido a aquellos alumnos en el que para adquirir el nuevo contenido, destreza concreto, es necesario reforzar aspectos previos, </a:t>
            </a:r>
            <a:r>
              <a:rPr lang="es-ES" dirty="0" err="1"/>
              <a:t>imorescindibles</a:t>
            </a:r>
            <a:r>
              <a:rPr lang="es-ES" dirty="0"/>
              <a:t> y que no tienen adquiridos y van a presentar un ritmo  de aprendizaje más lento porque van a necesitar más tiempo para adquirirlos, practicarlos, consolidarlos… mientras que el segundo itinerario estaría </a:t>
            </a:r>
            <a:r>
              <a:rPr lang="es-ES" dirty="0" err="1"/>
              <a:t>dirgido</a:t>
            </a:r>
            <a:r>
              <a:rPr lang="es-ES" dirty="0"/>
              <a:t> a aquellos alumnos que esos contenidos y destrezas a trabajar no tienen limitaciones previas y además, tienen un ritmo de aprendizaje más rápido.  Para ello, hemos tenido en cuenta que en el currículum . Los itinerarios contemplan los criterios de evaluación que desarrollan las competencias específicas, por lo que la propuesta de actividades, permite que los alumnos apliquen lo aprendido y no se quede en la memorización de contenidos y un aprendizaje descontextualizado.  </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91</a:t>
            </a:fld>
            <a:endParaRPr lang="es-ES"/>
          </a:p>
        </p:txBody>
      </p:sp>
    </p:spTree>
    <p:extLst>
      <p:ext uri="{BB962C8B-B14F-4D97-AF65-F5344CB8AC3E}">
        <p14:creationId xmlns:p14="http://schemas.microsoft.com/office/powerpoint/2010/main" val="85845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7539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6703A-E051-0BD3-095C-7D82E75359BA}"/>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14F686D9-EA27-57E9-209F-81B78E02D7DA}"/>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95F92014-1FEB-837C-9BE2-C220F4BD9B9E}"/>
              </a:ext>
            </a:extLst>
          </p:cNvPr>
          <p:cNvSpPr>
            <a:spLocks noGrp="1"/>
          </p:cNvSpPr>
          <p:nvPr>
            <p:ph type="body" idx="1"/>
          </p:nvPr>
        </p:nvSpPr>
        <p:spPr/>
        <p:txBody>
          <a:bodyPr/>
          <a:lstStyle/>
          <a:p>
            <a:endParaRPr lang="es-ES" dirty="0"/>
          </a:p>
        </p:txBody>
      </p:sp>
      <p:sp>
        <p:nvSpPr>
          <p:cNvPr id="4" name="3 Marcador de número de diapositiva">
            <a:extLst>
              <a:ext uri="{FF2B5EF4-FFF2-40B4-BE49-F238E27FC236}">
                <a16:creationId xmlns:a16="http://schemas.microsoft.com/office/drawing/2014/main" id="{E9768213-EE08-40C6-7A74-BBCF2CCC11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482C3-DDF6-40E7-9E80-836275326F0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2882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4DF5D-A85C-61BB-857A-5A230BB36D46}"/>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ED085266-3DB5-6E6A-15EF-4B3C759BD4F8}"/>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9E20F845-F20A-C52B-519A-EA4C2069AC3E}"/>
              </a:ext>
            </a:extLst>
          </p:cNvPr>
          <p:cNvSpPr>
            <a:spLocks noGrp="1"/>
          </p:cNvSpPr>
          <p:nvPr>
            <p:ph type="body" idx="1"/>
          </p:nvPr>
        </p:nvSpPr>
        <p:spPr/>
        <p:txBody>
          <a:bodyPr/>
          <a:lstStyle/>
          <a:p>
            <a:endParaRPr lang="es-ES" dirty="0"/>
          </a:p>
        </p:txBody>
      </p:sp>
      <p:sp>
        <p:nvSpPr>
          <p:cNvPr id="4" name="3 Marcador de número de diapositiva">
            <a:extLst>
              <a:ext uri="{FF2B5EF4-FFF2-40B4-BE49-F238E27FC236}">
                <a16:creationId xmlns:a16="http://schemas.microsoft.com/office/drawing/2014/main" id="{4D9DB6C1-9750-40E8-D93F-9C5A6D0FD6B9}"/>
              </a:ext>
            </a:extLst>
          </p:cNvPr>
          <p:cNvSpPr>
            <a:spLocks noGrp="1"/>
          </p:cNvSpPr>
          <p:nvPr>
            <p:ph type="sldNum" sz="quarter" idx="10"/>
          </p:nvPr>
        </p:nvSpPr>
        <p:spPr/>
        <p:txBody>
          <a:bodyPr/>
          <a:lstStyle/>
          <a:p>
            <a:fld id="{8B4482C3-DDF6-40E7-9E80-836275326F06}" type="slidenum">
              <a:rPr lang="es-ES" smtClean="0"/>
              <a:t>93</a:t>
            </a:fld>
            <a:endParaRPr lang="es-ES"/>
          </a:p>
        </p:txBody>
      </p:sp>
    </p:spTree>
    <p:extLst>
      <p:ext uri="{BB962C8B-B14F-4D97-AF65-F5344CB8AC3E}">
        <p14:creationId xmlns:p14="http://schemas.microsoft.com/office/powerpoint/2010/main" val="554470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9EA0E-B6E6-F92E-982A-7717DF8E4083}"/>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97390CE5-93C2-D124-0A39-3EB35F9E6058}"/>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E1BE3B9E-05A1-007B-A096-4D0806D0521A}"/>
              </a:ext>
            </a:extLst>
          </p:cNvPr>
          <p:cNvSpPr>
            <a:spLocks noGrp="1"/>
          </p:cNvSpPr>
          <p:nvPr>
            <p:ph type="body" idx="1"/>
          </p:nvPr>
        </p:nvSpPr>
        <p:spPr/>
        <p:txBody>
          <a:bodyPr/>
          <a:lstStyle/>
          <a:p>
            <a:endParaRPr lang="es-ES" dirty="0"/>
          </a:p>
        </p:txBody>
      </p:sp>
      <p:sp>
        <p:nvSpPr>
          <p:cNvPr id="4" name="3 Marcador de número de diapositiva">
            <a:extLst>
              <a:ext uri="{FF2B5EF4-FFF2-40B4-BE49-F238E27FC236}">
                <a16:creationId xmlns:a16="http://schemas.microsoft.com/office/drawing/2014/main" id="{918EE8EF-A929-C30E-294C-2A98B7624B90}"/>
              </a:ext>
            </a:extLst>
          </p:cNvPr>
          <p:cNvSpPr>
            <a:spLocks noGrp="1"/>
          </p:cNvSpPr>
          <p:nvPr>
            <p:ph type="sldNum" sz="quarter" idx="10"/>
          </p:nvPr>
        </p:nvSpPr>
        <p:spPr/>
        <p:txBody>
          <a:bodyPr/>
          <a:lstStyle/>
          <a:p>
            <a:fld id="{8B4482C3-DDF6-40E7-9E80-836275326F06}" type="slidenum">
              <a:rPr lang="es-ES" smtClean="0"/>
              <a:t>94</a:t>
            </a:fld>
            <a:endParaRPr lang="es-ES"/>
          </a:p>
        </p:txBody>
      </p:sp>
    </p:spTree>
    <p:extLst>
      <p:ext uri="{BB962C8B-B14F-4D97-AF65-F5344CB8AC3E}">
        <p14:creationId xmlns:p14="http://schemas.microsoft.com/office/powerpoint/2010/main" val="20681033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38B48-E398-D840-171B-303C9100470C}"/>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FBD044C4-9765-8679-2697-ADD0A546D893}"/>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42889579-EC70-6A9D-6353-8892EA91B2F0}"/>
              </a:ext>
            </a:extLst>
          </p:cNvPr>
          <p:cNvSpPr>
            <a:spLocks noGrp="1"/>
          </p:cNvSpPr>
          <p:nvPr>
            <p:ph type="body" idx="1"/>
          </p:nvPr>
        </p:nvSpPr>
        <p:spPr/>
        <p:txBody>
          <a:bodyPr/>
          <a:lstStyle/>
          <a:p>
            <a:endParaRPr lang="es-ES" dirty="0"/>
          </a:p>
        </p:txBody>
      </p:sp>
      <p:sp>
        <p:nvSpPr>
          <p:cNvPr id="4" name="3 Marcador de número de diapositiva">
            <a:extLst>
              <a:ext uri="{FF2B5EF4-FFF2-40B4-BE49-F238E27FC236}">
                <a16:creationId xmlns:a16="http://schemas.microsoft.com/office/drawing/2014/main" id="{3EF22A26-ABCA-73DA-C806-2B23A2DA90ED}"/>
              </a:ext>
            </a:extLst>
          </p:cNvPr>
          <p:cNvSpPr>
            <a:spLocks noGrp="1"/>
          </p:cNvSpPr>
          <p:nvPr>
            <p:ph type="sldNum" sz="quarter" idx="10"/>
          </p:nvPr>
        </p:nvSpPr>
        <p:spPr/>
        <p:txBody>
          <a:bodyPr/>
          <a:lstStyle/>
          <a:p>
            <a:fld id="{8B4482C3-DDF6-40E7-9E80-836275326F06}" type="slidenum">
              <a:rPr lang="es-ES" smtClean="0"/>
              <a:t>95</a:t>
            </a:fld>
            <a:endParaRPr lang="es-ES"/>
          </a:p>
        </p:txBody>
      </p:sp>
    </p:spTree>
    <p:extLst>
      <p:ext uri="{BB962C8B-B14F-4D97-AF65-F5344CB8AC3E}">
        <p14:creationId xmlns:p14="http://schemas.microsoft.com/office/powerpoint/2010/main" val="5957064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BABB-50CF-AA14-8A75-D73F8E87BBCB}"/>
            </a:ext>
          </a:extLst>
        </p:cNvPr>
        <p:cNvGrpSpPr/>
        <p:nvPr/>
      </p:nvGrpSpPr>
      <p:grpSpPr>
        <a:xfrm>
          <a:off x="0" y="0"/>
          <a:ext cx="0" cy="0"/>
          <a:chOff x="0" y="0"/>
          <a:chExt cx="0" cy="0"/>
        </a:xfrm>
      </p:grpSpPr>
      <p:sp>
        <p:nvSpPr>
          <p:cNvPr id="88" name="PlaceHolder 1">
            <a:extLst>
              <a:ext uri="{FF2B5EF4-FFF2-40B4-BE49-F238E27FC236}">
                <a16:creationId xmlns:a16="http://schemas.microsoft.com/office/drawing/2014/main" id="{78A28FCA-6E09-F218-ED54-BBC651645412}"/>
              </a:ext>
            </a:extLst>
          </p:cNvPr>
          <p:cNvSpPr>
            <a:spLocks noGrp="1" noRot="1" noChangeAspect="1"/>
          </p:cNvSpPr>
          <p:nvPr>
            <p:ph type="sldImg"/>
          </p:nvPr>
        </p:nvSpPr>
        <p:spPr>
          <a:xfrm>
            <a:off x="685800" y="1143000"/>
            <a:ext cx="5486400" cy="3086100"/>
          </a:xfrm>
          <a:prstGeom prst="rect">
            <a:avLst/>
          </a:prstGeom>
        </p:spPr>
      </p:sp>
      <p:sp>
        <p:nvSpPr>
          <p:cNvPr id="89" name="PlaceHolder 2">
            <a:extLst>
              <a:ext uri="{FF2B5EF4-FFF2-40B4-BE49-F238E27FC236}">
                <a16:creationId xmlns:a16="http://schemas.microsoft.com/office/drawing/2014/main" id="{B4883ED6-A6EE-8B72-9D95-96010903C68D}"/>
              </a:ext>
            </a:extLst>
          </p:cNvPr>
          <p:cNvSpPr>
            <a:spLocks noGrp="1"/>
          </p:cNvSpPr>
          <p:nvPr>
            <p:ph type="body"/>
          </p:nvPr>
        </p:nvSpPr>
        <p:spPr>
          <a:xfrm>
            <a:off x="685801" y="4400640"/>
            <a:ext cx="5486040" cy="3600000"/>
          </a:xfrm>
          <a:prstGeom prst="rect">
            <a:avLst/>
          </a:prstGeom>
        </p:spPr>
        <p:txBody>
          <a:bodyPr/>
          <a:lstStyle/>
          <a:p>
            <a:endParaRPr lang="es-ES" sz="2000" b="0" strike="noStrike" spc="-1">
              <a:latin typeface="Arial"/>
            </a:endParaRPr>
          </a:p>
        </p:txBody>
      </p:sp>
      <p:sp>
        <p:nvSpPr>
          <p:cNvPr id="90" name="TextShape 3">
            <a:extLst>
              <a:ext uri="{FF2B5EF4-FFF2-40B4-BE49-F238E27FC236}">
                <a16:creationId xmlns:a16="http://schemas.microsoft.com/office/drawing/2014/main" id="{537BBA80-9C21-D022-D5DC-7F26617C055F}"/>
              </a:ext>
            </a:extLst>
          </p:cNvPr>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7CBDD0D-0669-4D05-B47E-508F0E6E8A88}" type="slidenum">
              <a:rPr kumimoji="0" lang="es-ES" sz="1200" b="0" i="0" u="none" strike="noStrike" kern="1200" cap="none" spc="-1" normalizeH="0" baseline="0" noProof="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s-ES" sz="12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42694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D53E-4517-88D7-8E9C-2CD1FC54FC3F}"/>
            </a:ext>
          </a:extLst>
        </p:cNvPr>
        <p:cNvGrpSpPr/>
        <p:nvPr/>
      </p:nvGrpSpPr>
      <p:grpSpPr>
        <a:xfrm>
          <a:off x="0" y="0"/>
          <a:ext cx="0" cy="0"/>
          <a:chOff x="0" y="0"/>
          <a:chExt cx="0" cy="0"/>
        </a:xfrm>
      </p:grpSpPr>
      <p:sp>
        <p:nvSpPr>
          <p:cNvPr id="88" name="PlaceHolder 1">
            <a:extLst>
              <a:ext uri="{FF2B5EF4-FFF2-40B4-BE49-F238E27FC236}">
                <a16:creationId xmlns:a16="http://schemas.microsoft.com/office/drawing/2014/main" id="{3C2412CF-DA50-BC1B-48FC-2B315FF93709}"/>
              </a:ext>
            </a:extLst>
          </p:cNvPr>
          <p:cNvSpPr>
            <a:spLocks noGrp="1" noRot="1" noChangeAspect="1"/>
          </p:cNvSpPr>
          <p:nvPr>
            <p:ph type="sldImg"/>
          </p:nvPr>
        </p:nvSpPr>
        <p:spPr>
          <a:xfrm>
            <a:off x="422275" y="1241425"/>
            <a:ext cx="5953125" cy="3349625"/>
          </a:xfrm>
          <a:prstGeom prst="rect">
            <a:avLst/>
          </a:prstGeom>
        </p:spPr>
      </p:sp>
      <p:sp>
        <p:nvSpPr>
          <p:cNvPr id="89" name="PlaceHolder 2">
            <a:extLst>
              <a:ext uri="{FF2B5EF4-FFF2-40B4-BE49-F238E27FC236}">
                <a16:creationId xmlns:a16="http://schemas.microsoft.com/office/drawing/2014/main" id="{0F4E16DC-13EB-7B47-CC88-0AFF2BA81458}"/>
              </a:ext>
            </a:extLst>
          </p:cNvPr>
          <p:cNvSpPr>
            <a:spLocks noGrp="1"/>
          </p:cNvSpPr>
          <p:nvPr>
            <p:ph type="body"/>
          </p:nvPr>
        </p:nvSpPr>
        <p:spPr>
          <a:xfrm>
            <a:off x="679770" y="4777292"/>
            <a:ext cx="5437783" cy="3908125"/>
          </a:xfrm>
          <a:prstGeom prst="rect">
            <a:avLst/>
          </a:prstGeom>
        </p:spPr>
        <p:txBody>
          <a:bodyPr/>
          <a:lstStyle/>
          <a:p>
            <a:endParaRPr lang="es-ES" sz="2000" b="0" strike="noStrike" spc="-1" dirty="0">
              <a:latin typeface="Arial" panose="020B0604020202020204"/>
            </a:endParaRPr>
          </a:p>
        </p:txBody>
      </p:sp>
      <p:sp>
        <p:nvSpPr>
          <p:cNvPr id="90" name="TextShape 3">
            <a:extLst>
              <a:ext uri="{FF2B5EF4-FFF2-40B4-BE49-F238E27FC236}">
                <a16:creationId xmlns:a16="http://schemas.microsoft.com/office/drawing/2014/main" id="{42841625-3E85-34DA-340D-44ABA8113BF9}"/>
              </a:ext>
            </a:extLst>
          </p:cNvPr>
          <p:cNvSpPr txBox="1"/>
          <p:nvPr/>
        </p:nvSpPr>
        <p:spPr>
          <a:xfrm>
            <a:off x="3850589" y="9428743"/>
            <a:ext cx="2945302" cy="497504"/>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7CBDD0D-0669-4D05-B47E-508F0E6E8A88}" type="slidenum">
              <a:rPr kumimoji="0" lang="es-ES" sz="1200" b="0" i="0" u="none" strike="noStrike" kern="1200" cap="none" spc="-1" normalizeH="0" baseline="0" noProof="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s-ES" sz="12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7900841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1" dirty="0"/>
              <a:t>Evitar el error continuado. </a:t>
            </a:r>
            <a:r>
              <a:rPr lang="es-ES" dirty="0"/>
              <a:t>Es necesario supervisar a estos alumnos al comienzo, durante y en el final de las tareas para ir reduciendo la posibilidad de errores. Hay que focalizar sobre todo al inicio para que no encadenen más errores, porque en la realización de tareas muchos se producen por una cadena de errores. </a:t>
            </a:r>
          </a:p>
          <a:p>
            <a:r>
              <a:rPr lang="es-ES" dirty="0"/>
              <a:t>No solo podemos pretender que vivan bien los errores, sino también reducir la probabilidad de error y que se enfrenten en menor medida a estas situaciones.</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99</a:t>
            </a:fld>
            <a:endParaRPr lang="es-ES"/>
          </a:p>
        </p:txBody>
      </p:sp>
    </p:spTree>
    <p:extLst>
      <p:ext uri="{BB962C8B-B14F-4D97-AF65-F5344CB8AC3E}">
        <p14:creationId xmlns:p14="http://schemas.microsoft.com/office/powerpoint/2010/main" val="24132960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2925763" y="850900"/>
            <a:ext cx="4075112" cy="2292350"/>
          </a:xfrm>
          <a:prstGeom prst="rect">
            <a:avLst/>
          </a:prstGeom>
        </p:spPr>
      </p:sp>
      <p:sp>
        <p:nvSpPr>
          <p:cNvPr id="615" name="PlaceHolder 2"/>
          <p:cNvSpPr>
            <a:spLocks noGrp="1"/>
          </p:cNvSpPr>
          <p:nvPr>
            <p:ph type="body"/>
          </p:nvPr>
        </p:nvSpPr>
        <p:spPr>
          <a:xfrm>
            <a:off x="992665" y="3271448"/>
            <a:ext cx="7939227" cy="2675447"/>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strike="noStrike" spc="-1" dirty="0">
                <a:latin typeface="Arial"/>
              </a:rPr>
              <a:t> Este alumnado va atender a cometer errores en mayor medida. Una vez que ya hemos intentado reducir el número de ellos a través de la supervisión, será necesario tener en cuenta la vivencia de los errores. </a:t>
            </a:r>
            <a:r>
              <a:rPr lang="es-ES" sz="2000" kern="1200" dirty="0">
                <a:solidFill>
                  <a:schemeClr val="tx1"/>
                </a:solidFill>
                <a:effectLst/>
                <a:latin typeface="+mn-lt"/>
                <a:ea typeface="+mn-ea"/>
                <a:cs typeface="+mn-cs"/>
              </a:rPr>
              <a:t>Trabajar la asimilación de sus errores acompañando en su evaluación. Por ejemplo, con una corrección personalizada de exámenes, utilizando éstos como punto de partida para efectuar nuevos aprendizajes: ante una redacción pobre y mal estructurada dar un guion para escribir textos complejos de mayor complejidad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chemeClr val="tx1"/>
                </a:solidFill>
                <a:effectLst/>
                <a:latin typeface="+mn-lt"/>
                <a:ea typeface="+mn-ea"/>
                <a:cs typeface="+mn-cs"/>
              </a:rPr>
              <a:t>Valorar adecuadamente el error, es importante minimizar su trascendencia y abrir posibilidades de futuro. Por ejemplo, ante una mala nota hablar personalmente con el alumno, explicando la razón y dando una solución.</a:t>
            </a:r>
          </a:p>
          <a:p>
            <a:pPr lvl="0"/>
            <a:r>
              <a:rPr lang="es-ES" sz="2000" kern="1200" dirty="0">
                <a:solidFill>
                  <a:schemeClr val="tx1"/>
                </a:solidFill>
                <a:effectLst/>
                <a:latin typeface="+mn-lt"/>
                <a:ea typeface="+mn-ea"/>
                <a:cs typeface="+mn-cs"/>
              </a:rPr>
              <a:t>Realizar </a:t>
            </a:r>
            <a:r>
              <a:rPr lang="es-ES" sz="2000" kern="1200" dirty="0" err="1">
                <a:solidFill>
                  <a:schemeClr val="tx1"/>
                </a:solidFill>
                <a:effectLst/>
                <a:latin typeface="+mn-lt"/>
                <a:ea typeface="+mn-ea"/>
                <a:cs typeface="+mn-cs"/>
              </a:rPr>
              <a:t>metacognición</a:t>
            </a:r>
            <a:r>
              <a:rPr lang="es-ES" sz="2000" kern="1200" dirty="0">
                <a:solidFill>
                  <a:schemeClr val="tx1"/>
                </a:solidFill>
                <a:effectLst/>
                <a:latin typeface="+mn-lt"/>
                <a:ea typeface="+mn-ea"/>
                <a:cs typeface="+mn-cs"/>
              </a:rPr>
              <a:t> sobre puntos débiles para poder anticipar estrategias y evitar que ocurran. Por ejemplo, ser consciente de errores de lectura en palabras como es/se y habituarse a releer enunciados.</a:t>
            </a:r>
          </a:p>
          <a:p>
            <a:pPr lvl="0"/>
            <a:r>
              <a:rPr lang="es-ES" sz="2000" kern="1200" dirty="0">
                <a:solidFill>
                  <a:schemeClr val="tx1"/>
                </a:solidFill>
                <a:effectLst/>
                <a:latin typeface="+mn-lt"/>
                <a:ea typeface="+mn-ea"/>
                <a:cs typeface="+mn-cs"/>
              </a:rPr>
              <a:t>Ayudar personalmente en la superación de dificultades, dando progresiva autonomía. Ya sea en sesiones de clase o dando pautas para el trabajo en casa. AUTOINSTRUCCIONES</a:t>
            </a:r>
          </a:p>
          <a:p>
            <a:endParaRPr lang="es-ES" sz="3600" b="0" strike="noStrike" spc="-1" dirty="0">
              <a:latin typeface="Arial"/>
            </a:endParaRPr>
          </a:p>
          <a:p>
            <a:endParaRPr lang="es-ES" sz="2000" b="0" strike="noStrike" spc="-1" dirty="0">
              <a:latin typeface="Arial"/>
            </a:endParaRPr>
          </a:p>
        </p:txBody>
      </p:sp>
      <p:sp>
        <p:nvSpPr>
          <p:cNvPr id="616" name="CustomShape 3"/>
          <p:cNvSpPr/>
          <p:nvPr/>
        </p:nvSpPr>
        <p:spPr>
          <a:xfrm>
            <a:off x="5623010" y="6456721"/>
            <a:ext cx="4299459" cy="339884"/>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1657197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Comic Sans MS" panose="030F0702030302020204" pitchFamily="66" charset="0"/>
              </a:rPr>
              <a:t>Permite realizar atribuciones más ajustadas de sus éxitos y fracasos, y desarrollar estrategias eficaces para mejorar sus resultados.</a:t>
            </a:r>
          </a:p>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101</a:t>
            </a:fld>
            <a:endParaRPr lang="es-ES"/>
          </a:p>
        </p:txBody>
      </p:sp>
    </p:spTree>
    <p:extLst>
      <p:ext uri="{BB962C8B-B14F-4D97-AF65-F5344CB8AC3E}">
        <p14:creationId xmlns:p14="http://schemas.microsoft.com/office/powerpoint/2010/main" val="20400639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A5F7-3C71-4078-B21C-0C2DB8B57D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7B0FB7A-C60C-1496-AB53-B5ABE606656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2E8FB37-0D67-2446-D5D8-7B2672943F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Comic Sans MS" panose="030F0702030302020204" pitchFamily="66" charset="0"/>
              </a:rPr>
              <a:t>El </a:t>
            </a:r>
            <a:r>
              <a:rPr lang="es-ES" dirty="0" err="1">
                <a:latin typeface="Comic Sans MS" panose="030F0702030302020204" pitchFamily="66" charset="0"/>
              </a:rPr>
              <a:t>feedback</a:t>
            </a:r>
            <a:r>
              <a:rPr lang="es-ES" dirty="0">
                <a:latin typeface="Comic Sans MS" panose="030F0702030302020204" pitchFamily="66" charset="0"/>
              </a:rPr>
              <a:t> permite realizar atribuciones más ajustadas de sus éxitos y fracasos, y desarrollar estrategias eficaces para mejorar sus resultados.</a:t>
            </a:r>
          </a:p>
          <a:p>
            <a:endParaRPr lang="es-ES" dirty="0"/>
          </a:p>
        </p:txBody>
      </p:sp>
      <p:sp>
        <p:nvSpPr>
          <p:cNvPr id="4" name="Marcador de número de diapositiva 3">
            <a:extLst>
              <a:ext uri="{FF2B5EF4-FFF2-40B4-BE49-F238E27FC236}">
                <a16:creationId xmlns:a16="http://schemas.microsoft.com/office/drawing/2014/main" id="{6B231D04-8E11-51D2-44BB-BCB5E5E37FAD}"/>
              </a:ext>
            </a:extLst>
          </p:cNvPr>
          <p:cNvSpPr>
            <a:spLocks noGrp="1"/>
          </p:cNvSpPr>
          <p:nvPr>
            <p:ph type="sldNum" sz="quarter" idx="5"/>
          </p:nvPr>
        </p:nvSpPr>
        <p:spPr/>
        <p:txBody>
          <a:bodyPr/>
          <a:lstStyle/>
          <a:p>
            <a:fld id="{31BB2659-1B1D-425F-880F-2FE12FF12DC6}" type="slidenum">
              <a:rPr lang="es-ES" smtClean="0"/>
              <a:t>102</a:t>
            </a:fld>
            <a:endParaRPr lang="es-ES"/>
          </a:p>
        </p:txBody>
      </p:sp>
    </p:spTree>
    <p:extLst>
      <p:ext uri="{BB962C8B-B14F-4D97-AF65-F5344CB8AC3E}">
        <p14:creationId xmlns:p14="http://schemas.microsoft.com/office/powerpoint/2010/main" val="285165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B3A2A-239D-1D23-E4B0-6FBD07515B9E}"/>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7C2603FC-67EB-B334-BAA3-0A9872899C66}"/>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3FEAB574-8E03-3C46-4898-94B5895C71C2}"/>
              </a:ext>
            </a:extLst>
          </p:cNvPr>
          <p:cNvSpPr>
            <a:spLocks noGrp="1"/>
          </p:cNvSpPr>
          <p:nvPr>
            <p:ph type="body" idx="1"/>
          </p:nvPr>
        </p:nvSpPr>
        <p:spPr/>
        <p:txBody>
          <a:bodyPr/>
          <a:lstStyle/>
          <a:p>
            <a:r>
              <a:rPr lang="es-ES" dirty="0"/>
              <a:t>Una manera sencilla de entender la inclusión es verla como el resultado de oportunidades de aprendizaje, de participación y de bienestar emocional.  El</a:t>
            </a:r>
            <a:r>
              <a:rPr lang="es-ES" baseline="0" dirty="0"/>
              <a:t> DUA como marco para promover la inclusión nos propone Universalizar el Currículo con un objetivo muy claro: formar aprendices expertos, capaces desarrollar estrategias para regular su propio aprendizaje. Dicha regulación no es posible sin tener en cuenta los aspectos socioemocionales, porque…¿qué entendemos por aprendices expertos?</a:t>
            </a:r>
          </a:p>
          <a:p>
            <a:endParaRPr lang="es-ES" baseline="0" dirty="0"/>
          </a:p>
        </p:txBody>
      </p:sp>
      <p:sp>
        <p:nvSpPr>
          <p:cNvPr id="4" name="3 Marcador de número de diapositiva">
            <a:extLst>
              <a:ext uri="{FF2B5EF4-FFF2-40B4-BE49-F238E27FC236}">
                <a16:creationId xmlns:a16="http://schemas.microsoft.com/office/drawing/2014/main" id="{C1B158C6-C02B-DEA0-1046-9EF55E44842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C480C-4A04-4997-B667-76D76A1D81E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4296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Guía que te permite analizar tus notas, resultados, éxitos y fracasos</a:t>
            </a:r>
            <a:r>
              <a:rPr lang="es-ES" dirty="0"/>
              <a:t>. </a:t>
            </a:r>
            <a:r>
              <a:rPr lang="es-ES" b="1" dirty="0"/>
              <a:t>Permite comparar tus expectativas en relación con los resultados </a:t>
            </a:r>
            <a:r>
              <a:rPr lang="es-ES" dirty="0"/>
              <a:t>que esperas con los datos objetivos cuando se dan los resultados y permitir la reflexión y valorar si hay correspondencia o si no la hay identificar a que se debe y en que se focaliza. </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103</a:t>
            </a:fld>
            <a:endParaRPr lang="es-ES"/>
          </a:p>
        </p:txBody>
      </p:sp>
    </p:spTree>
    <p:extLst>
      <p:ext uri="{BB962C8B-B14F-4D97-AF65-F5344CB8AC3E}">
        <p14:creationId xmlns:p14="http://schemas.microsoft.com/office/powerpoint/2010/main" val="34125419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2925763" y="850900"/>
            <a:ext cx="4075112" cy="2292350"/>
          </a:xfrm>
          <a:prstGeom prst="rect">
            <a:avLst/>
          </a:prstGeom>
        </p:spPr>
      </p:sp>
      <p:sp>
        <p:nvSpPr>
          <p:cNvPr id="253" name="PlaceHolder 2"/>
          <p:cNvSpPr>
            <a:spLocks noGrp="1"/>
          </p:cNvSpPr>
          <p:nvPr>
            <p:ph type="body"/>
          </p:nvPr>
        </p:nvSpPr>
        <p:spPr>
          <a:xfrm>
            <a:off x="992663" y="3271448"/>
            <a:ext cx="7938705" cy="2675180"/>
          </a:xfrm>
          <a:prstGeom prst="rect">
            <a:avLst/>
          </a:prstGeom>
        </p:spPr>
        <p:txBody>
          <a:bodyPr lIns="0" tIns="0" rIns="0" bIns="0"/>
          <a:lstStyle/>
          <a:p>
            <a:pPr marL="457669" marR="0" lvl="0" indent="-457189" algn="just" defTabSz="914400" rtl="0" eaLnBrk="1" fontAlgn="auto" latinLnBrk="0" hangingPunct="1">
              <a:lnSpc>
                <a:spcPct val="100000"/>
              </a:lnSpc>
              <a:spcBef>
                <a:spcPts val="1335"/>
              </a:spcBef>
              <a:spcAft>
                <a:spcPts val="0"/>
              </a:spcAft>
              <a:buClrTx/>
              <a:buSzTx/>
              <a:buFont typeface="Arial" panose="020B0604020202020204" pitchFamily="34" charset="0"/>
              <a:buChar char="•"/>
              <a:tabLst/>
              <a:defRPr/>
            </a:pPr>
            <a:r>
              <a:rPr kumimoji="0" lang="es-ES" sz="4400" b="0" i="0" u="none" strike="noStrike" kern="1200" cap="none" spc="-1" normalizeH="0" baseline="0" noProof="0" dirty="0">
                <a:ln>
                  <a:noFill/>
                </a:ln>
                <a:solidFill>
                  <a:srgbClr val="000000"/>
                </a:solidFill>
                <a:effectLst/>
                <a:uLnTx/>
                <a:uFillTx/>
                <a:latin typeface="Comic Sans MS"/>
                <a:ea typeface="DejaVu Sans"/>
              </a:rPr>
              <a:t>Cuidar el balance entre reforzadores positivos y negativos.</a:t>
            </a:r>
          </a:p>
          <a:p>
            <a:pPr marL="457669" marR="0" lvl="0" indent="-457189" algn="just" defTabSz="914400" rtl="0" eaLnBrk="1" fontAlgn="auto" latinLnBrk="0" hangingPunct="1">
              <a:lnSpc>
                <a:spcPct val="100000"/>
              </a:lnSpc>
              <a:spcBef>
                <a:spcPts val="1335"/>
              </a:spcBef>
              <a:spcAft>
                <a:spcPts val="0"/>
              </a:spcAft>
              <a:buClrTx/>
              <a:buSzTx/>
              <a:buFont typeface="Arial" panose="020B0604020202020204" pitchFamily="34" charset="0"/>
              <a:buChar char="•"/>
              <a:tabLst/>
              <a:defRPr/>
            </a:pPr>
            <a:r>
              <a:rPr kumimoji="0" lang="es-ES" sz="4400" b="0" i="0" u="none" strike="noStrike" kern="1200" cap="none" spc="-1" normalizeH="0" baseline="0" noProof="0" dirty="0">
                <a:ln>
                  <a:noFill/>
                </a:ln>
                <a:solidFill>
                  <a:srgbClr val="000000"/>
                </a:solidFill>
                <a:effectLst/>
                <a:uLnTx/>
                <a:uFillTx/>
                <a:latin typeface="Comic Sans MS"/>
                <a:ea typeface="DejaVu Sans"/>
              </a:rPr>
              <a:t>Reforzadores externos: vinculados con la tarea (dejar elegir tarea o material…)</a:t>
            </a:r>
            <a:endParaRPr kumimoji="0" lang="es-ES" sz="4400" b="0" i="0" u="none" strike="noStrike" kern="1200" cap="none" spc="-1" normalizeH="0" baseline="0" noProof="0" dirty="0">
              <a:ln>
                <a:noFill/>
              </a:ln>
              <a:solidFill>
                <a:prstClr val="black"/>
              </a:solidFill>
              <a:effectLst/>
              <a:uLnTx/>
              <a:uFillTx/>
              <a:latin typeface="Arial"/>
            </a:endParaRPr>
          </a:p>
          <a:p>
            <a:pPr marL="457669" marR="0" lvl="0" indent="-457189" algn="just" defTabSz="914400" rtl="0" eaLnBrk="1" fontAlgn="auto" latinLnBrk="0" hangingPunct="1">
              <a:lnSpc>
                <a:spcPct val="100000"/>
              </a:lnSpc>
              <a:spcBef>
                <a:spcPts val="1335"/>
              </a:spcBef>
              <a:spcAft>
                <a:spcPts val="0"/>
              </a:spcAft>
              <a:buClrTx/>
              <a:buSzTx/>
              <a:buFont typeface="Arial" panose="020B0604020202020204" pitchFamily="34" charset="0"/>
              <a:buChar char="•"/>
              <a:tabLst/>
              <a:defRPr/>
            </a:pPr>
            <a:r>
              <a:rPr kumimoji="0" lang="es-ES" sz="4400" b="0" i="0" u="none" strike="noStrike" kern="1200" cap="none" spc="-1" normalizeH="0" baseline="0" noProof="0" dirty="0">
                <a:ln>
                  <a:noFill/>
                </a:ln>
                <a:solidFill>
                  <a:srgbClr val="000000"/>
                </a:solidFill>
                <a:effectLst/>
                <a:uLnTx/>
                <a:uFillTx/>
                <a:latin typeface="Comic Sans MS"/>
                <a:ea typeface="DejaVu Sans"/>
              </a:rPr>
              <a:t>Elogios privados: interés por su situación</a:t>
            </a:r>
            <a:endParaRPr kumimoji="0" lang="es-ES" sz="4400" b="0" i="0" u="none" strike="noStrike" kern="1200" cap="none" spc="-1" normalizeH="0" baseline="0" noProof="0" dirty="0">
              <a:ln>
                <a:noFill/>
              </a:ln>
              <a:solidFill>
                <a:prstClr val="black"/>
              </a:solidFill>
              <a:effectLst/>
              <a:uLnTx/>
              <a:uFillTx/>
              <a:latin typeface="Arial"/>
            </a:endParaRPr>
          </a:p>
          <a:p>
            <a:pPr marL="457669" marR="0" lvl="0" indent="-457189" algn="just" defTabSz="914400" rtl="0" eaLnBrk="1" fontAlgn="auto" latinLnBrk="0" hangingPunct="1">
              <a:lnSpc>
                <a:spcPct val="100000"/>
              </a:lnSpc>
              <a:spcBef>
                <a:spcPts val="1335"/>
              </a:spcBef>
              <a:spcAft>
                <a:spcPts val="0"/>
              </a:spcAft>
              <a:buClrTx/>
              <a:buSzTx/>
              <a:buFont typeface="Arial" panose="020B0604020202020204" pitchFamily="34" charset="0"/>
              <a:buChar char="•"/>
              <a:tabLst/>
              <a:defRPr/>
            </a:pPr>
            <a:r>
              <a:rPr kumimoji="0" lang="es-ES" sz="4400" b="0" i="0" u="none" strike="noStrike" kern="1200" cap="none" spc="-1" normalizeH="0" baseline="0" noProof="0" dirty="0">
                <a:ln>
                  <a:noFill/>
                </a:ln>
                <a:solidFill>
                  <a:srgbClr val="000000"/>
                </a:solidFill>
                <a:effectLst/>
                <a:uLnTx/>
                <a:uFillTx/>
                <a:latin typeface="Comic Sans MS"/>
                <a:ea typeface="DejaVu Sans"/>
              </a:rPr>
              <a:t>Elogios públicos: hacer ver al grupo un éxito</a:t>
            </a:r>
            <a:endParaRPr kumimoji="0" lang="es-ES" sz="4400" b="0" i="0" u="none" strike="noStrike" kern="1200" cap="none" spc="-1" normalizeH="0" baseline="0" noProof="0" dirty="0">
              <a:ln>
                <a:noFill/>
              </a:ln>
              <a:solidFill>
                <a:prstClr val="black"/>
              </a:solidFill>
              <a:effectLst/>
              <a:uLnTx/>
              <a:uFillTx/>
              <a:latin typeface="Arial"/>
            </a:endParaRPr>
          </a:p>
          <a:p>
            <a:endParaRPr lang="es-ES" sz="3200" kern="1200" dirty="0">
              <a:solidFill>
                <a:schemeClr val="tx1"/>
              </a:solidFill>
              <a:effectLst/>
              <a:latin typeface="+mn-lt"/>
              <a:ea typeface="+mn-ea"/>
              <a:cs typeface="+mn-cs"/>
            </a:endParaRPr>
          </a:p>
          <a:p>
            <a:r>
              <a:rPr lang="es-ES" sz="3200" kern="1200" dirty="0">
                <a:solidFill>
                  <a:schemeClr val="tx1"/>
                </a:solidFill>
                <a:effectLst/>
                <a:latin typeface="+mn-lt"/>
                <a:ea typeface="+mn-ea"/>
                <a:cs typeface="+mn-cs"/>
              </a:rPr>
              <a:t>REFUERZOS: es necesario recurrir a reforzadores externos y concretos, especialmente si la motivación del alumno es baja, aunque teniendo como objetivo final que la propia tarea y el éxito sea el reforzador principal. El alumno debe ir aprendiendo progresivamente a tener estrategias de </a:t>
            </a:r>
            <a:r>
              <a:rPr lang="es-ES" sz="3200" kern="1200" dirty="0" err="1">
                <a:solidFill>
                  <a:schemeClr val="tx1"/>
                </a:solidFill>
                <a:effectLst/>
                <a:latin typeface="+mn-lt"/>
                <a:ea typeface="+mn-ea"/>
                <a:cs typeface="+mn-cs"/>
              </a:rPr>
              <a:t>autorrefuerzo</a:t>
            </a:r>
            <a:r>
              <a:rPr lang="es-ES" sz="3200" kern="1200" dirty="0">
                <a:solidFill>
                  <a:schemeClr val="tx1"/>
                </a:solidFill>
                <a:effectLst/>
                <a:latin typeface="+mn-lt"/>
                <a:ea typeface="+mn-ea"/>
                <a:cs typeface="+mn-cs"/>
              </a:rPr>
              <a:t>, basadas en la autoevaluación ajustada de su trabajo.</a:t>
            </a:r>
          </a:p>
          <a:p>
            <a:pPr lvl="0"/>
            <a:r>
              <a:rPr lang="es-ES" sz="3200" kern="1200" dirty="0">
                <a:solidFill>
                  <a:schemeClr val="tx1"/>
                </a:solidFill>
                <a:effectLst/>
                <a:latin typeface="+mn-lt"/>
                <a:ea typeface="+mn-ea"/>
                <a:cs typeface="+mn-cs"/>
              </a:rPr>
              <a:t>Algunas ideas de diferentes reforzadores externos relacionados con la tarea: dejar elegir tarea entre varias opciones, proponer tareas que sepa hacer entre otras más difíciles. Relacionados con la organización: dejar elegir el orden, el tiempo, el material, el soporte…</a:t>
            </a:r>
          </a:p>
          <a:p>
            <a:pPr lvl="0"/>
            <a:r>
              <a:rPr lang="es-ES" sz="3200" kern="1200" dirty="0">
                <a:solidFill>
                  <a:schemeClr val="tx1"/>
                </a:solidFill>
                <a:effectLst/>
                <a:latin typeface="+mn-lt"/>
                <a:ea typeface="+mn-ea"/>
                <a:cs typeface="+mn-cs"/>
              </a:rPr>
              <a:t>Relacionados con la atención personal: elogiar de manera personalizada, emplear el registro coloquial en lugar del formal (utilizar el «Yo» y el «Tú» en vez de estructuras en tercera persona), comentar las malas notas y las buenas notas, interesarse por su situación personal. </a:t>
            </a:r>
          </a:p>
          <a:p>
            <a:pPr lvl="0"/>
            <a:r>
              <a:rPr lang="es-ES" sz="3200" kern="1200" dirty="0">
                <a:solidFill>
                  <a:schemeClr val="tx1"/>
                </a:solidFill>
                <a:effectLst/>
                <a:latin typeface="+mn-lt"/>
                <a:ea typeface="+mn-ea"/>
                <a:cs typeface="+mn-cs"/>
              </a:rPr>
              <a:t>Relacionados con lo social: cuidar su actuación en público para poder dar “alabanza” pública; propiciar trabajos colaborativos para que tenga posibilidad de ayudar, dar responsabilidades ante el grupo.</a:t>
            </a:r>
          </a:p>
          <a:p>
            <a:pPr lvl="0"/>
            <a:r>
              <a:rPr lang="es-ES" sz="3200" kern="1200" dirty="0">
                <a:solidFill>
                  <a:schemeClr val="tx1"/>
                </a:solidFill>
                <a:effectLst/>
                <a:latin typeface="+mn-lt"/>
                <a:ea typeface="+mn-ea"/>
                <a:cs typeface="+mn-cs"/>
              </a:rPr>
              <a:t>Aunque inicialmente necesitan un refuerzo externo, es preciso fomentar, a la larga, la motivación intrínseca, para que aprendan a reforzarse a sí mismos en sus tareas exitosas. A la larga, es más adecuado (no dependerán de nadie) y mejorarán sus atribuciones.</a:t>
            </a:r>
          </a:p>
          <a:p>
            <a:r>
              <a:rPr lang="es-ES" sz="3200" kern="1200" dirty="0">
                <a:solidFill>
                  <a:schemeClr val="tx1"/>
                </a:solidFill>
                <a:effectLst/>
                <a:latin typeface="+mn-lt"/>
                <a:ea typeface="+mn-ea"/>
                <a:cs typeface="+mn-cs"/>
              </a:rPr>
              <a:t> </a:t>
            </a:r>
          </a:p>
          <a:p>
            <a:pPr lvl="0"/>
            <a:endParaRPr lang="es-ES" sz="3200" kern="1200" dirty="0">
              <a:solidFill>
                <a:schemeClr val="tx1"/>
              </a:solidFill>
              <a:effectLst/>
              <a:latin typeface="+mn-lt"/>
              <a:ea typeface="+mn-ea"/>
              <a:cs typeface="+mn-cs"/>
            </a:endParaRPr>
          </a:p>
          <a:p>
            <a:endParaRPr lang="es-ES" sz="3200" kern="1200" dirty="0">
              <a:solidFill>
                <a:schemeClr val="tx1"/>
              </a:solidFill>
              <a:effectLst/>
              <a:latin typeface="+mn-lt"/>
              <a:ea typeface="+mn-ea"/>
              <a:cs typeface="+mn-cs"/>
            </a:endParaRPr>
          </a:p>
          <a:p>
            <a:endParaRPr lang="es-ES" sz="3200" b="0" strike="noStrike" spc="-1" dirty="0">
              <a:solidFill>
                <a:srgbClr val="FF0000"/>
              </a:solidFill>
              <a:latin typeface="Arial"/>
            </a:endParaRPr>
          </a:p>
        </p:txBody>
      </p:sp>
      <p:sp>
        <p:nvSpPr>
          <p:cNvPr id="254" name="CustomShape 3"/>
          <p:cNvSpPr/>
          <p:nvPr/>
        </p:nvSpPr>
        <p:spPr>
          <a:xfrm>
            <a:off x="5623013" y="6456721"/>
            <a:ext cx="4298938" cy="339616"/>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434125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Una hipótesis podría ser que estas personas hayan desarrollado estas fortalezas como resultado de compensar los déficits o bien que </a:t>
            </a:r>
            <a:r>
              <a:rPr lang="es-ES" dirty="0" err="1"/>
              <a:t>sena</a:t>
            </a:r>
            <a:r>
              <a:rPr lang="es-ES" dirty="0"/>
              <a:t> tendencias y habilidades de serie. Algunas personas con dislexia adultas hacen reflexiones como “ la dislexia en el mejor de los casos, te obliga a hacer cosas que de otra manera nunca hubieras considerado”</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Trastorno base neurológica, puede explicar algunas características.</a:t>
            </a:r>
          </a:p>
          <a:p>
            <a:endParaRPr lang="es-ES" dirty="0"/>
          </a:p>
          <a:p>
            <a:r>
              <a:rPr lang="es-ES" dirty="0"/>
              <a:t>Carácter, resiliencia.</a:t>
            </a:r>
          </a:p>
        </p:txBody>
      </p:sp>
      <p:sp>
        <p:nvSpPr>
          <p:cNvPr id="4" name="Marcador de número de diapositiva 3"/>
          <p:cNvSpPr>
            <a:spLocks noGrp="1"/>
          </p:cNvSpPr>
          <p:nvPr>
            <p:ph type="sldNum" sz="quarter" idx="5"/>
          </p:nvPr>
        </p:nvSpPr>
        <p:spPr/>
        <p:txBody>
          <a:bodyPr/>
          <a:lstStyle/>
          <a:p>
            <a:fld id="{31BB2659-1B1D-425F-880F-2FE12FF12DC6}" type="slidenum">
              <a:rPr lang="es-ES" smtClean="0"/>
              <a:t>105</a:t>
            </a:fld>
            <a:endParaRPr lang="es-ES"/>
          </a:p>
        </p:txBody>
      </p:sp>
    </p:spTree>
    <p:extLst>
      <p:ext uri="{BB962C8B-B14F-4D97-AF65-F5344CB8AC3E}">
        <p14:creationId xmlns:p14="http://schemas.microsoft.com/office/powerpoint/2010/main" val="3561592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Ya hemos visto que las emociones muy intensas no son amigas del aprendizaje.</a:t>
            </a:r>
          </a:p>
          <a:p>
            <a:r>
              <a:rPr lang="es-ES" dirty="0"/>
              <a:t>Podemos extraer de toda la presentación, como las emociones van a mediar en todas las situaciones del día a día y entre ellas, las académicas.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Comic Sans MS" panose="030F0702030302020204" pitchFamily="66" charset="0"/>
                <a:cs typeface="Calibri" panose="020F0502020204030204" pitchFamily="34" charset="0"/>
              </a:rPr>
              <a:t>La autorregulación emocional implica aprender a ser </a:t>
            </a:r>
            <a:r>
              <a:rPr lang="es-ES" sz="1200" dirty="0">
                <a:effectLst/>
                <a:latin typeface="Comic Sans MS" panose="030F0702030302020204" pitchFamily="66" charset="0"/>
                <a:ea typeface="Calibri" panose="020F0502020204030204" pitchFamily="34" charset="0"/>
                <a:cs typeface="Calibri" panose="020F0502020204030204" pitchFamily="34" charset="0"/>
              </a:rPr>
              <a:t>capaces de sentir, identificar, comprender y gestionar emociones de forma adaptativa, </a:t>
            </a:r>
            <a:r>
              <a:rPr lang="es-ES" sz="12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ajustadas a los diferentes contextos.</a:t>
            </a:r>
          </a:p>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106</a:t>
            </a:fld>
            <a:endParaRPr lang="es-ES"/>
          </a:p>
        </p:txBody>
      </p:sp>
    </p:spTree>
    <p:extLst>
      <p:ext uri="{BB962C8B-B14F-4D97-AF65-F5344CB8AC3E}">
        <p14:creationId xmlns:p14="http://schemas.microsoft.com/office/powerpoint/2010/main" val="27953470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108</a:t>
            </a:fld>
            <a:endParaRPr lang="es-ES"/>
          </a:p>
        </p:txBody>
      </p:sp>
    </p:spTree>
    <p:extLst>
      <p:ext uri="{BB962C8B-B14F-4D97-AF65-F5344CB8AC3E}">
        <p14:creationId xmlns:p14="http://schemas.microsoft.com/office/powerpoint/2010/main" val="10683703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9CEC-C4F8-C6AC-6ECB-78A27C300CC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6B9E335-9537-6A82-89F1-C399CABFF7B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1A0E94-DF7D-48FC-F968-CF37A36487E3}"/>
              </a:ext>
            </a:extLst>
          </p:cNvPr>
          <p:cNvSpPr>
            <a:spLocks noGrp="1"/>
          </p:cNvSpPr>
          <p:nvPr>
            <p:ph type="body" idx="1"/>
          </p:nvPr>
        </p:nvSpPr>
        <p:spPr/>
        <p:txBody>
          <a:bodyPr/>
          <a:lstStyle/>
          <a:p>
            <a:r>
              <a:rPr lang="es-ES" dirty="0"/>
              <a:t>Siguiendo el testimonio que hemos leído al comiendo de la jornada, esta persona con dislexia reflexiona que es importante conocer y aceptar cómo somos o cómo hacemos las cosas. Conocer cuáles son nuestras debilidades y fortalezas para buscar estrategias, apoyos y ser más eficaces.  No podemos pedir al alumno que trabaje sobre si autoconcepto, obviando que se construye con todo lo anterior. Tener una imagen positiva de uno mismo implica sentirse auto eficaz, implicar tener éxito, implica tener errores pero disminuirlos, implicar tener estrategias ( que les tenemos que enseñar ) para mejorar en sus aprendizajes. </a:t>
            </a:r>
          </a:p>
        </p:txBody>
      </p:sp>
      <p:sp>
        <p:nvSpPr>
          <p:cNvPr id="4" name="Marcador de número de diapositiva 3">
            <a:extLst>
              <a:ext uri="{FF2B5EF4-FFF2-40B4-BE49-F238E27FC236}">
                <a16:creationId xmlns:a16="http://schemas.microsoft.com/office/drawing/2014/main" id="{E051A5BB-D24A-74C1-8976-3E4A2A1808C8}"/>
              </a:ext>
            </a:extLst>
          </p:cNvPr>
          <p:cNvSpPr>
            <a:spLocks noGrp="1"/>
          </p:cNvSpPr>
          <p:nvPr>
            <p:ph type="sldNum" sz="quarter" idx="5"/>
          </p:nvPr>
        </p:nvSpPr>
        <p:spPr/>
        <p:txBody>
          <a:bodyPr/>
          <a:lstStyle/>
          <a:p>
            <a:fld id="{31BB2659-1B1D-425F-880F-2FE12FF12DC6}" type="slidenum">
              <a:rPr lang="es-ES" smtClean="0"/>
              <a:t>113</a:t>
            </a:fld>
            <a:endParaRPr lang="es-ES"/>
          </a:p>
        </p:txBody>
      </p:sp>
    </p:spTree>
    <p:extLst>
      <p:ext uri="{BB962C8B-B14F-4D97-AF65-F5344CB8AC3E}">
        <p14:creationId xmlns:p14="http://schemas.microsoft.com/office/powerpoint/2010/main" val="31690176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PlaceHolder 1"/>
          <p:cNvSpPr>
            <a:spLocks noGrp="1" noRot="1" noChangeAspect="1"/>
          </p:cNvSpPr>
          <p:nvPr>
            <p:ph type="sldImg"/>
          </p:nvPr>
        </p:nvSpPr>
        <p:spPr>
          <a:xfrm>
            <a:off x="-3586163" y="1398588"/>
            <a:ext cx="12258676" cy="6896100"/>
          </a:xfrm>
          <a:prstGeom prst="rect">
            <a:avLst/>
          </a:prstGeom>
        </p:spPr>
      </p:sp>
      <p:sp>
        <p:nvSpPr>
          <p:cNvPr id="1300" name="PlaceHolder 2"/>
          <p:cNvSpPr>
            <a:spLocks noGrp="1"/>
          </p:cNvSpPr>
          <p:nvPr>
            <p:ph type="body"/>
          </p:nvPr>
        </p:nvSpPr>
        <p:spPr>
          <a:xfrm>
            <a:off x="461346" y="7476213"/>
            <a:ext cx="3691003" cy="7081856"/>
          </a:xfrm>
          <a:prstGeom prst="rect">
            <a:avLst/>
          </a:prstGeom>
        </p:spPr>
        <p:txBody>
          <a:bodyPr/>
          <a:lstStyle/>
          <a:p>
            <a:pPr>
              <a:lnSpc>
                <a:spcPct val="100000"/>
              </a:lnSpc>
            </a:pPr>
            <a:endParaRPr lang="es-ES" sz="1200" b="0" strike="noStrike" spc="-1" dirty="0">
              <a:latin typeface="Arial"/>
            </a:endParaRPr>
          </a:p>
        </p:txBody>
      </p:sp>
      <p:sp>
        <p:nvSpPr>
          <p:cNvPr id="1301" name="TextShape 3"/>
          <p:cNvSpPr txBox="1"/>
          <p:nvPr/>
        </p:nvSpPr>
        <p:spPr>
          <a:xfrm>
            <a:off x="2613635" y="14949570"/>
            <a:ext cx="1999080" cy="786429"/>
          </a:xfrm>
          <a:prstGeom prst="rect">
            <a:avLst/>
          </a:prstGeom>
          <a:noFill/>
          <a:ln>
            <a:noFill/>
          </a:ln>
        </p:spPr>
        <p:txBody>
          <a:bodyPr anchor="b"/>
          <a:lstStyle/>
          <a:p>
            <a:pPr algn="r">
              <a:defRPr/>
            </a:pPr>
            <a:fld id="{E8ADD8C0-92AF-4006-B86B-B02089BCB831}" type="slidenum">
              <a:rPr lang="es-ES" sz="1400" spc="-1">
                <a:solidFill>
                  <a:srgbClr val="000000"/>
                </a:solidFill>
                <a:latin typeface="Times New Roman"/>
              </a:rPr>
              <a:pPr algn="r">
                <a:defRPr/>
              </a:pPr>
              <a:t>115</a:t>
            </a:fld>
            <a:endParaRPr lang="es-ES" sz="1400" spc="-1">
              <a:solidFill>
                <a:prstClr val="black"/>
              </a:solidFill>
              <a:latin typeface="Times New Roman"/>
            </a:endParaRPr>
          </a:p>
        </p:txBody>
      </p:sp>
    </p:spTree>
    <p:extLst>
      <p:ext uri="{BB962C8B-B14F-4D97-AF65-F5344CB8AC3E}">
        <p14:creationId xmlns:p14="http://schemas.microsoft.com/office/powerpoint/2010/main" val="25929993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BB2659-1B1D-425F-880F-2FE12FF12DC6}" type="slidenum">
              <a:rPr lang="es-ES" smtClean="0"/>
              <a:t>116</a:t>
            </a:fld>
            <a:endParaRPr lang="es-ES"/>
          </a:p>
        </p:txBody>
      </p:sp>
    </p:spTree>
    <p:extLst>
      <p:ext uri="{BB962C8B-B14F-4D97-AF65-F5344CB8AC3E}">
        <p14:creationId xmlns:p14="http://schemas.microsoft.com/office/powerpoint/2010/main" val="14296144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F3F17-5F16-0B31-C8D3-438DDBD158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C1E04EB-B336-06D0-E34F-DBB40154BBF7}"/>
              </a:ext>
            </a:extLst>
          </p:cNvPr>
          <p:cNvSpPr>
            <a:spLocks noGrp="1" noRot="1" noChangeAspect="1"/>
          </p:cNvSpPr>
          <p:nvPr>
            <p:ph type="sldImg"/>
          </p:nvPr>
        </p:nvSpPr>
        <p:spPr>
          <a:xfrm>
            <a:off x="-120650" y="882650"/>
            <a:ext cx="7732713" cy="4349750"/>
          </a:xfrm>
        </p:spPr>
      </p:sp>
      <p:sp>
        <p:nvSpPr>
          <p:cNvPr id="3" name="Marcador de notas 2">
            <a:extLst>
              <a:ext uri="{FF2B5EF4-FFF2-40B4-BE49-F238E27FC236}">
                <a16:creationId xmlns:a16="http://schemas.microsoft.com/office/drawing/2014/main" id="{75102D41-5953-65A5-9E94-BE04669A0B16}"/>
              </a:ext>
            </a:extLst>
          </p:cNvPr>
          <p:cNvSpPr>
            <a:spLocks noGrp="1"/>
          </p:cNvSpPr>
          <p:nvPr>
            <p:ph type="body" idx="1"/>
          </p:nvPr>
        </p:nvSpPr>
        <p:spPr/>
        <p:txBody>
          <a:bodyPr/>
          <a:lstStyle/>
          <a:p>
            <a:r>
              <a:rPr lang="es-ES" dirty="0"/>
              <a:t>¡Importante! Hay que tener en cuenta que los contextos</a:t>
            </a:r>
          </a:p>
        </p:txBody>
      </p:sp>
      <p:sp>
        <p:nvSpPr>
          <p:cNvPr id="4" name="Marcador de número de diapositiva 3">
            <a:extLst>
              <a:ext uri="{FF2B5EF4-FFF2-40B4-BE49-F238E27FC236}">
                <a16:creationId xmlns:a16="http://schemas.microsoft.com/office/drawing/2014/main" id="{91529722-5625-4C2D-ECDD-85F2E87E1209}"/>
              </a:ext>
            </a:extLst>
          </p:cNvPr>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B7AD-B219-4E19-9ACA-6D848892D1B4}" type="slidenum">
              <a:rPr kumimoji="0" lang="es-ES" sz="1400" b="0" i="0" u="none" strike="noStrike" kern="1200" cap="none" spc="-1" normalizeH="0" baseline="0" noProof="0" smtClean="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s-ES" sz="14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21725006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noRot="1" noChangeAspect="1"/>
          </p:cNvSpPr>
          <p:nvPr>
            <p:ph type="sldImg"/>
          </p:nvPr>
        </p:nvSpPr>
        <p:spPr>
          <a:xfrm>
            <a:off x="685800" y="1143000"/>
            <a:ext cx="5486400" cy="3086100"/>
          </a:xfrm>
          <a:prstGeom prst="rect">
            <a:avLst/>
          </a:prstGeom>
        </p:spPr>
      </p:sp>
      <p:sp>
        <p:nvSpPr>
          <p:cNvPr id="89" name="PlaceHolder 2"/>
          <p:cNvSpPr>
            <a:spLocks noGrp="1"/>
          </p:cNvSpPr>
          <p:nvPr>
            <p:ph type="body"/>
          </p:nvPr>
        </p:nvSpPr>
        <p:spPr>
          <a:xfrm>
            <a:off x="685802" y="4400640"/>
            <a:ext cx="5486040" cy="3600000"/>
          </a:xfrm>
          <a:prstGeom prst="rect">
            <a:avLst/>
          </a:prstGeom>
        </p:spPr>
        <p:txBody>
          <a:bodyPr/>
          <a:lstStyle/>
          <a:p>
            <a:r>
              <a:rPr lang="es-ES" sz="2000" b="0" strike="noStrike" spc="-1" dirty="0">
                <a:latin typeface="Arial" panose="020B0604020202020204"/>
              </a:rPr>
              <a:t>Los profesores suelen mandar acabar la tarea de clase en casa, por lo que estos alumnos se llevan todo lo incompleto mas los deberes, por lo que tienen el trabajo duplicado. </a:t>
            </a:r>
          </a:p>
          <a:p>
            <a:pPr marL="2521" marR="0" lvl="0" indent="0" algn="just" defTabSz="914400" rtl="0" eaLnBrk="1" fontAlgn="auto" latinLnBrk="0" hangingPunct="1">
              <a:lnSpc>
                <a:spcPct val="150000"/>
              </a:lnSpc>
              <a:spcBef>
                <a:spcPts val="601"/>
              </a:spcBef>
              <a:spcAft>
                <a:spcPts val="0"/>
              </a:spcAft>
              <a:buClr>
                <a:srgbClr val="000000"/>
              </a:buClr>
              <a:buSzTx/>
              <a:buFontTx/>
              <a:buNone/>
              <a:tabLst/>
              <a:defRPr/>
            </a:pPr>
            <a:r>
              <a:rPr kumimoji="0" lang="es-ES" sz="2000" b="1" i="0" u="none" strike="noStrike" kern="1200" cap="none" spc="-1" normalizeH="0" baseline="0" noProof="0" dirty="0">
                <a:ln>
                  <a:noFill/>
                </a:ln>
                <a:solidFill>
                  <a:srgbClr val="C00000"/>
                </a:solidFill>
                <a:effectLst/>
                <a:highlight>
                  <a:srgbClr val="FFFF00"/>
                </a:highlight>
                <a:uLnTx/>
                <a:uFillTx/>
                <a:latin typeface="Comic Sans MS"/>
                <a:ea typeface="Calibri"/>
                <a:cs typeface="+mn-cs"/>
              </a:rPr>
              <a:t>CUIDAR EL VÍNCULO CON LAS FAMILIAS: retomar lo de los deberes, la comunicación de sólo aspectos negativos, etc.</a:t>
            </a:r>
          </a:p>
          <a:p>
            <a:pPr marL="288271" marR="0" lvl="0" indent="-285750" algn="just" defTabSz="914400" rtl="0" eaLnBrk="1" fontAlgn="auto" latinLnBrk="0" hangingPunct="1">
              <a:lnSpc>
                <a:spcPct val="150000"/>
              </a:lnSpc>
              <a:spcBef>
                <a:spcPts val="601"/>
              </a:spcBef>
              <a:spcAft>
                <a:spcPts val="0"/>
              </a:spcAft>
              <a:buClr>
                <a:srgbClr val="000000"/>
              </a:buClr>
              <a:buSzTx/>
              <a:buFont typeface="Wingdings" panose="05000000000000000000" pitchFamily="2" charset="2"/>
              <a:buChar char="ü"/>
              <a:tabLst/>
              <a:defRPr/>
            </a:pPr>
            <a:r>
              <a:rPr kumimoji="0" lang="es-ES" sz="2000" b="1" i="0" u="none" strike="noStrike" kern="1200" cap="none" spc="-1" normalizeH="0" baseline="0" noProof="0" dirty="0">
                <a:ln>
                  <a:noFill/>
                </a:ln>
                <a:solidFill>
                  <a:srgbClr val="C00000"/>
                </a:solidFill>
                <a:effectLst/>
                <a:uLnTx/>
                <a:uFillTx/>
                <a:latin typeface="Comic Sans MS"/>
                <a:ea typeface="Calibri"/>
                <a:cs typeface="+mn-cs"/>
              </a:rPr>
              <a:t>Implicar a la familia en la realización de las tareas escolares en casa</a:t>
            </a:r>
            <a:r>
              <a:rPr kumimoji="0" lang="es-ES" sz="2000" b="0" i="0" u="none" strike="noStrike" kern="1200" cap="none" spc="-1" normalizeH="0" baseline="0" noProof="0" dirty="0">
                <a:ln>
                  <a:noFill/>
                </a:ln>
                <a:solidFill>
                  <a:srgbClr val="C00000"/>
                </a:solidFill>
                <a:effectLst/>
                <a:uLnTx/>
                <a:uFillTx/>
                <a:latin typeface="Comic Sans MS"/>
                <a:ea typeface="Calibri"/>
                <a:cs typeface="+mn-cs"/>
              </a:rPr>
              <a:t>.</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Revisión de la agenda y uso de un planificador.</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Marcar la realización de las tareas de una en una: </a:t>
            </a:r>
          </a:p>
          <a:p>
            <a:pPr marL="1743012" marR="0" lvl="2"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Difícil-intermedio-fácil.</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Planificar descansos.</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Usar las actividades que le gustan como recompensa después de las tareas. </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Delimitar los tiempos.</a:t>
            </a: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Prestarle la ayuda que necesite, pero nunca realizar las tareas por él.</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85812" marR="0" lvl="1" indent="-285455" algn="just" defTabSz="914400" rtl="0" eaLnBrk="1" fontAlgn="auto" latinLnBrk="0" hangingPunct="1">
              <a:lnSpc>
                <a:spcPct val="150000"/>
              </a:lnSpc>
              <a:spcBef>
                <a:spcPts val="601"/>
              </a:spcBef>
              <a:spcAft>
                <a:spcPts val="0"/>
              </a:spcAft>
              <a:buClr>
                <a:srgbClr val="000000"/>
              </a:buClr>
              <a:buSzTx/>
              <a:buFont typeface="Comic Sans MS"/>
              <a:buChar char="®"/>
              <a:tabLst/>
              <a:defRPr/>
            </a:pP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Reforzarle positivamente y de forma continuada por el esfuerzo realizado.</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endParaRPr lang="es-ES" sz="2000" b="0" strike="noStrike" spc="-1" dirty="0">
              <a:latin typeface="Arial" panose="020B0604020202020204"/>
            </a:endParaRPr>
          </a:p>
        </p:txBody>
      </p:sp>
      <p:sp>
        <p:nvSpPr>
          <p:cNvPr id="90" name="TextShape 3"/>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7CBDD0D-0669-4D05-B47E-508F0E6E8A88}" type="slidenum">
              <a:rPr kumimoji="0" lang="es-ES" sz="1200" b="0" i="0" u="none" strike="noStrike" kern="1200" cap="none" spc="-1" normalizeH="0" baseline="0" noProof="0">
                <a:ln>
                  <a:noFill/>
                </a:ln>
                <a:solidFill>
                  <a:prstClr val="black"/>
                </a:solidFill>
                <a:effectLst/>
                <a:uLnTx/>
                <a:uFillTx/>
                <a:latin typeface="Times New Roman" panose="020206030504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s-ES" sz="1200" b="0" i="0" u="none" strike="noStrike" kern="1200" cap="none" spc="-1" normalizeH="0" baseline="0" noProof="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35331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4672B-D9A2-B44D-2E1A-E73E2C33DD7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4FE7559-97C2-3D90-2795-DF5B924F41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586C9CF-B33F-C69B-31B3-34E59BC8EB2D}"/>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5" name="Marcador de pie de página 4">
            <a:extLst>
              <a:ext uri="{FF2B5EF4-FFF2-40B4-BE49-F238E27FC236}">
                <a16:creationId xmlns:a16="http://schemas.microsoft.com/office/drawing/2014/main" id="{C74F4C12-4BAB-6FDC-6ABF-990DC36177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460CD9-E9F4-5C24-C8AF-1BE8933CB7E8}"/>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150965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3230F-A542-5D8F-7B19-1CE2F97EC01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547007-0F92-F678-D1F3-F44F5E3D17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62E729-789F-C95C-0D3B-0723036CA64E}"/>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5" name="Marcador de pie de página 4">
            <a:extLst>
              <a:ext uri="{FF2B5EF4-FFF2-40B4-BE49-F238E27FC236}">
                <a16:creationId xmlns:a16="http://schemas.microsoft.com/office/drawing/2014/main" id="{DCFDD2FA-6278-D931-DDFB-D1A112AF3E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0148F36-A9B4-0FAA-4D55-5E5EBFED72C6}"/>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1907914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8F2652-E1DF-9C4C-30E2-D7ECEFA7416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7BE661-29ED-146B-5610-DAA66F9E923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8455E2B-3B86-FB56-976E-77D9C56DDBE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37104DF-CAC0-CA61-6AC8-7B2B2468E960}"/>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6" name="Marcador de pie de página 5">
            <a:extLst>
              <a:ext uri="{FF2B5EF4-FFF2-40B4-BE49-F238E27FC236}">
                <a16:creationId xmlns:a16="http://schemas.microsoft.com/office/drawing/2014/main" id="{CFCF302F-0C94-7D22-4CCE-6BBAB26E91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D72155-324A-8B86-0CBD-2C9A1F3D12A7}"/>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1896211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92C4B-F491-81AE-658A-839DE20DEF0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B708B3-73B1-CB1C-3150-255BB3D9D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0F0A87-0F97-E839-EFE5-295F0C641FF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C45208A-8A3A-C951-6F06-C035565C0B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26C35F0-DDC4-FE73-5AB3-93597D89A79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75857D3-B52F-A4A2-AF24-D0731CC8A5AE}"/>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8" name="Marcador de pie de página 7">
            <a:extLst>
              <a:ext uri="{FF2B5EF4-FFF2-40B4-BE49-F238E27FC236}">
                <a16:creationId xmlns:a16="http://schemas.microsoft.com/office/drawing/2014/main" id="{4B3399FF-A1A6-066B-C653-0F7501E792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7E2A823-9AF6-C5A7-6F06-A7D369BC7075}"/>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35500575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1F410-60B1-63C0-B907-363BA69E07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AC9F95B-A560-389A-4A80-6C042CEB76A3}"/>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4" name="Marcador de pie de página 3">
            <a:extLst>
              <a:ext uri="{FF2B5EF4-FFF2-40B4-BE49-F238E27FC236}">
                <a16:creationId xmlns:a16="http://schemas.microsoft.com/office/drawing/2014/main" id="{00430E66-9340-71A4-B4FC-FE467DD2EBF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7527A72-0C01-513E-DA87-079D087A3D48}"/>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3992120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1258D78-B826-9973-B6A6-1040766156D4}"/>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3" name="Marcador de pie de página 2">
            <a:extLst>
              <a:ext uri="{FF2B5EF4-FFF2-40B4-BE49-F238E27FC236}">
                <a16:creationId xmlns:a16="http://schemas.microsoft.com/office/drawing/2014/main" id="{3B3F52CC-695B-A57F-58F7-2C608D65492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8A04E20-D154-E2FA-CC54-7FA4B824B507}"/>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9710544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8863CB-A5C5-0F1C-3FC2-E6A2BBB1A3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2BAB18-FD6B-3C65-63A7-801317738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2933A33-A5E2-173A-460B-8170EF6BF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34D184B-8048-36F6-A6B4-E8481285B614}"/>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6" name="Marcador de pie de página 5">
            <a:extLst>
              <a:ext uri="{FF2B5EF4-FFF2-40B4-BE49-F238E27FC236}">
                <a16:creationId xmlns:a16="http://schemas.microsoft.com/office/drawing/2014/main" id="{7924D2FC-5152-3CA0-15FB-083D235C2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4F6337-7A3D-27AA-7E1D-F82A31AE080C}"/>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21042350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1D54A-748D-68D4-D7E4-B60557D5D1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8080022-091D-E519-F615-C4E2CF291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A56AF8D-1479-E465-281D-C37310EF9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4804E2-24D6-EFCD-C8AD-1D4DAF0A7CCB}"/>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6" name="Marcador de pie de página 5">
            <a:extLst>
              <a:ext uri="{FF2B5EF4-FFF2-40B4-BE49-F238E27FC236}">
                <a16:creationId xmlns:a16="http://schemas.microsoft.com/office/drawing/2014/main" id="{1041051E-28DD-8785-97B0-67B656E3E3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CC9744F-C6F0-3375-3FDA-8D390E41BD67}"/>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32342468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3C09AB-B393-07A1-0102-E5E7D4D50D8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D59CF18-9468-75F2-9188-0F8F26F18D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F62193-8255-5901-9303-51F86B393625}"/>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5" name="Marcador de pie de página 4">
            <a:extLst>
              <a:ext uri="{FF2B5EF4-FFF2-40B4-BE49-F238E27FC236}">
                <a16:creationId xmlns:a16="http://schemas.microsoft.com/office/drawing/2014/main" id="{F8353E02-5932-44FE-6B49-481E970592D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3145FD-9C90-EF9D-D31C-A6325A4760B0}"/>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15472208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4832A8D-C510-E2C3-0F0F-BFA5E985FD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10FD2C-9329-D31C-0CEF-298B24F3B5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5F355C-C7E9-8DBB-E230-633AD351864C}"/>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5" name="Marcador de pie de página 4">
            <a:extLst>
              <a:ext uri="{FF2B5EF4-FFF2-40B4-BE49-F238E27FC236}">
                <a16:creationId xmlns:a16="http://schemas.microsoft.com/office/drawing/2014/main" id="{CDACFF46-4C0A-4A03-4F67-AC213B2FF5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2389D7-C5E8-AA24-0C4B-D14CED55602B}"/>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6738190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22776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panose="020F0502020204030204"/>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s-ES" sz="3200" b="0" strike="noStrike" spc="-1">
              <a:latin typeface="Arial" panose="020B0604020202020204"/>
            </a:endParaRPr>
          </a:p>
        </p:txBody>
      </p:sp>
    </p:spTree>
    <p:extLst>
      <p:ext uri="{BB962C8B-B14F-4D97-AF65-F5344CB8AC3E}">
        <p14:creationId xmlns:p14="http://schemas.microsoft.com/office/powerpoint/2010/main" val="161490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F27C994-8B79-54BA-9554-ECED57A892E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46C07B3-FB47-D9A0-005B-CF9E0534FDE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9969DD-C543-A94B-C56B-44B68ECE7153}"/>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5" name="Marcador de pie de página 4">
            <a:extLst>
              <a:ext uri="{FF2B5EF4-FFF2-40B4-BE49-F238E27FC236}">
                <a16:creationId xmlns:a16="http://schemas.microsoft.com/office/drawing/2014/main" id="{20DD96A1-535A-3328-644C-AB6C359ABF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EA2C40-D013-05AB-AC67-ACC31D835BA9}"/>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1518997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s-ES" sz="3200" b="0" strike="noStrike" spc="-1">
              <a:latin typeface="Arial"/>
            </a:endParaRPr>
          </a:p>
        </p:txBody>
      </p:sp>
    </p:spTree>
    <p:extLst>
      <p:ext uri="{BB962C8B-B14F-4D97-AF65-F5344CB8AC3E}">
        <p14:creationId xmlns:p14="http://schemas.microsoft.com/office/powerpoint/2010/main" val="821338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9258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8144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21763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2713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78728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34107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1835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2F4B5-6B8D-0C0E-77C5-EE182F00DA8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7C2CBF-8EFE-CAD7-17DD-F0E94A61C8A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5087E0-6C4F-4AD4-DDD6-FFBC8FF29747}"/>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5" name="Marcador de pie de página 4">
            <a:extLst>
              <a:ext uri="{FF2B5EF4-FFF2-40B4-BE49-F238E27FC236}">
                <a16:creationId xmlns:a16="http://schemas.microsoft.com/office/drawing/2014/main" id="{9F8319F6-9567-8E3C-746B-DB41BE0939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BD21D7-441F-B954-4688-77B8CA35AE88}"/>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1645706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07432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7319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81094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9DCDA54-E7EF-434E-8761-9522A6A7D779}" type="datetimeFigureOut">
              <a:rPr lang="es-ES" smtClean="0">
                <a:solidFill>
                  <a:prstClr val="black">
                    <a:tint val="75000"/>
                  </a:prstClr>
                </a:solidFill>
              </a:rPr>
              <a:pPr/>
              <a:t>06/02/2026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9BB28BE-902D-B64C-B256-8BA5A16F8C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8088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295025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panose="020F0502020204030204"/>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s-ES" sz="3200" b="0" strike="noStrike" spc="-1">
              <a:latin typeface="Arial" panose="020B0604020202020204"/>
            </a:endParaRPr>
          </a:p>
        </p:txBody>
      </p:sp>
    </p:spTree>
    <p:extLst>
      <p:ext uri="{BB962C8B-B14F-4D97-AF65-F5344CB8AC3E}">
        <p14:creationId xmlns:p14="http://schemas.microsoft.com/office/powerpoint/2010/main" val="2274750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59C832-B020-0543-900A-0B3F389BD07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6E0300A-C532-BC4F-B784-F704CEE95B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0DB69F-5A89-A142-9DF8-553A89F13FA5}"/>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5" name="Marcador de pie de página 4">
            <a:extLst>
              <a:ext uri="{FF2B5EF4-FFF2-40B4-BE49-F238E27FC236}">
                <a16:creationId xmlns:a16="http://schemas.microsoft.com/office/drawing/2014/main" id="{0A9A4624-1E30-3141-A3F9-1BE46D08A9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6DDA7B-2AE6-7A41-8DFC-058E4365CFA7}"/>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973432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78FC8-6E8A-9C48-965C-1CA36FDAF8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7FD0B47-E223-3748-BE29-6BAA15D8565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154F945-C664-C941-84F9-253161925631}"/>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5" name="Marcador de pie de página 4">
            <a:extLst>
              <a:ext uri="{FF2B5EF4-FFF2-40B4-BE49-F238E27FC236}">
                <a16:creationId xmlns:a16="http://schemas.microsoft.com/office/drawing/2014/main" id="{32BE676D-9F14-F74D-8109-C796F5131F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106BC6-61CA-994F-8D29-A88BF16C11EE}"/>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2420616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18C2AE-3308-7E4B-A70B-A7506C4BD9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F7EFC8-09AE-1F44-BB9D-5611A8D47D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AD4232-419D-6143-A5B3-A2C9029B2518}"/>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5" name="Marcador de pie de página 4">
            <a:extLst>
              <a:ext uri="{FF2B5EF4-FFF2-40B4-BE49-F238E27FC236}">
                <a16:creationId xmlns:a16="http://schemas.microsoft.com/office/drawing/2014/main" id="{73EF6FAC-3E0E-0F43-ABEC-27B6D6478B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859077-69A8-C948-848B-3AFE9A507C13}"/>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2998401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CF650-A050-B649-AE07-C284E60159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309AEE-2978-C649-81D2-82CC209A291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AAF960-663A-9C4C-BFCB-4BF9157AE90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DB0C76-642A-5B45-BE34-5FF59851FDEE}"/>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6" name="Marcador de pie de página 5">
            <a:extLst>
              <a:ext uri="{FF2B5EF4-FFF2-40B4-BE49-F238E27FC236}">
                <a16:creationId xmlns:a16="http://schemas.microsoft.com/office/drawing/2014/main" id="{10F1A601-E9AB-EC48-BB55-6441BD60B25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84700F4-175A-7642-BDD2-3B9D8F4C4ED8}"/>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341935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071CC1-AC2B-54B5-A2E0-DCC1FE9DCE3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74A0A8-5346-AB68-7524-B21402BC3F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607C9D6-ECE5-2A92-4813-E273363474CF}"/>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5" name="Marcador de pie de página 4">
            <a:extLst>
              <a:ext uri="{FF2B5EF4-FFF2-40B4-BE49-F238E27FC236}">
                <a16:creationId xmlns:a16="http://schemas.microsoft.com/office/drawing/2014/main" id="{060BCECE-4EA3-A26D-8549-A42531626E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AEB4F77-EE5C-9CA2-DC54-D2C874F19A9B}"/>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1162281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A1E09-2973-934F-B8E0-DD87AEC0A7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4E6CB12-55EF-EE47-A093-4EABDBBB9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3C24E1-620B-7B49-A21C-7D926E4291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BDF4899-1E24-4D48-8BAB-C28F167C8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0E7BDE4-23D0-2A44-AC87-A90B120329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3D103BA-ED22-6447-9D76-EB0BE0C0F738}"/>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8" name="Marcador de pie de página 7">
            <a:extLst>
              <a:ext uri="{FF2B5EF4-FFF2-40B4-BE49-F238E27FC236}">
                <a16:creationId xmlns:a16="http://schemas.microsoft.com/office/drawing/2014/main" id="{67876F0C-DB6D-1C43-96D7-3C9BA6B1061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0AF0F9C-6BE5-0049-8D29-0F9957683CBB}"/>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3544234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753286-91A9-EF4B-915F-AF125C3870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04CD98-6FAE-B94D-8D52-E736388E3E36}"/>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4" name="Marcador de pie de página 3">
            <a:extLst>
              <a:ext uri="{FF2B5EF4-FFF2-40B4-BE49-F238E27FC236}">
                <a16:creationId xmlns:a16="http://schemas.microsoft.com/office/drawing/2014/main" id="{66C43348-C9A7-3449-9D9F-0B2CBA041D0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8DBB1ED-2689-524F-8063-84853E65243D}"/>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1220867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104E42-0127-CF41-AB42-0ADE850A5480}"/>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3" name="Marcador de pie de página 2">
            <a:extLst>
              <a:ext uri="{FF2B5EF4-FFF2-40B4-BE49-F238E27FC236}">
                <a16:creationId xmlns:a16="http://schemas.microsoft.com/office/drawing/2014/main" id="{64AABF99-104D-3141-B9E0-1B96105E17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31D5D16-ABCA-004B-AE39-1DFCB36D0F01}"/>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3792070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3CB8DB-4649-1546-BFC2-BFE408536C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CFD9AF-0A97-6549-9437-1FC7E3019D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2F893E4-48A4-A141-B668-0EA4D6727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F6A6203-9282-F746-A2AD-D3F55EEBB16D}"/>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6" name="Marcador de pie de página 5">
            <a:extLst>
              <a:ext uri="{FF2B5EF4-FFF2-40B4-BE49-F238E27FC236}">
                <a16:creationId xmlns:a16="http://schemas.microsoft.com/office/drawing/2014/main" id="{4D6C2BDB-54D7-F946-B3D8-90ACF9D21A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7298F3-E17C-0045-B4A6-29CAEFA8BD7D}"/>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4156964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EC62E-5615-4841-8C50-541DADF3C7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08F0B0A-0E9A-6447-AFFD-033B1C43BD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5703CC-1910-2040-99F7-4CE9DFB06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BFDB5A-3B48-A848-8C58-3D4F76EE9EC6}"/>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6" name="Marcador de pie de página 5">
            <a:extLst>
              <a:ext uri="{FF2B5EF4-FFF2-40B4-BE49-F238E27FC236}">
                <a16:creationId xmlns:a16="http://schemas.microsoft.com/office/drawing/2014/main" id="{E5677D2D-0A3C-924A-A1A8-AB41B8200C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CB78AE-4F3C-5D42-AD9F-2982670E4C00}"/>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1916490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EC27B-1E46-DA4D-9BF1-4C0200C7156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F7373-A18B-0F4A-8D74-EC16B5A727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414234-FA95-B34D-A0D1-B770F675EBB4}"/>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5" name="Marcador de pie de página 4">
            <a:extLst>
              <a:ext uri="{FF2B5EF4-FFF2-40B4-BE49-F238E27FC236}">
                <a16:creationId xmlns:a16="http://schemas.microsoft.com/office/drawing/2014/main" id="{6863D66D-C637-8345-87EA-76AC025F58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068C05-FE5F-CF42-8672-0FB117083F3F}"/>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2216721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8930A7-551B-CB4E-A54F-83ED021D48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44F2-2061-9D4D-A903-976FC9AE94E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D36815-F234-DE4A-838B-80778B528B8F}"/>
              </a:ext>
            </a:extLst>
          </p:cNvPr>
          <p:cNvSpPr>
            <a:spLocks noGrp="1"/>
          </p:cNvSpPr>
          <p:nvPr>
            <p:ph type="dt" sz="half" idx="10"/>
          </p:nvPr>
        </p:nvSpPr>
        <p:spPr/>
        <p:txBody>
          <a:bodyPr/>
          <a:lstStyle/>
          <a:p>
            <a:fld id="{39DCDA54-E7EF-434E-8761-9522A6A7D779}" type="datetimeFigureOut">
              <a:rPr lang="es-ES" smtClean="0"/>
              <a:t>06/02/2026</a:t>
            </a:fld>
            <a:endParaRPr lang="es-ES"/>
          </a:p>
        </p:txBody>
      </p:sp>
      <p:sp>
        <p:nvSpPr>
          <p:cNvPr id="5" name="Marcador de pie de página 4">
            <a:extLst>
              <a:ext uri="{FF2B5EF4-FFF2-40B4-BE49-F238E27FC236}">
                <a16:creationId xmlns:a16="http://schemas.microsoft.com/office/drawing/2014/main" id="{AE8047B5-11FF-1E4D-A424-95B20319AF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FE500F-18DD-BC47-8326-E35800ACF9D4}"/>
              </a:ext>
            </a:extLst>
          </p:cNvPr>
          <p:cNvSpPr>
            <a:spLocks noGrp="1"/>
          </p:cNvSpPr>
          <p:nvPr>
            <p:ph type="sldNum" sz="quarter" idx="12"/>
          </p:nvPr>
        </p:nvSpPr>
        <p:spPr/>
        <p:txBody>
          <a:bodyPr/>
          <a:lstStyle/>
          <a:p>
            <a:fld id="{F9BB28BE-902D-B64C-B256-8BA5A16F8C70}" type="slidenum">
              <a:rPr lang="es-ES" smtClean="0"/>
              <a:t>‹Nº›</a:t>
            </a:fld>
            <a:endParaRPr lang="es-ES"/>
          </a:p>
        </p:txBody>
      </p:sp>
    </p:spTree>
    <p:extLst>
      <p:ext uri="{BB962C8B-B14F-4D97-AF65-F5344CB8AC3E}">
        <p14:creationId xmlns:p14="http://schemas.microsoft.com/office/powerpoint/2010/main" val="1435436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248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s-ES" sz="3200" b="0" strike="noStrike" spc="-1">
              <a:latin typeface="Arial"/>
            </a:endParaRPr>
          </a:p>
        </p:txBody>
      </p:sp>
    </p:spTree>
    <p:extLst>
      <p:ext uri="{BB962C8B-B14F-4D97-AF65-F5344CB8AC3E}">
        <p14:creationId xmlns:p14="http://schemas.microsoft.com/office/powerpoint/2010/main" val="3979097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52621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6860BB-24B5-5EFF-64AC-AACF287A96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4CD5DB5-806B-4C8B-FBA2-3B1AA057FA3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22E03D0-CE4F-3E4D-55B2-A88D985AADF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1381771-5602-EEE0-68EE-78311867C8F1}"/>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6" name="Marcador de pie de página 5">
            <a:extLst>
              <a:ext uri="{FF2B5EF4-FFF2-40B4-BE49-F238E27FC236}">
                <a16:creationId xmlns:a16="http://schemas.microsoft.com/office/drawing/2014/main" id="{821D892E-76A1-AD0B-B649-5F6D709ECE0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D9B9C9B-2EDD-9D77-CAB8-3DC0B93FB0A5}"/>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2230902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111710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Tree>
    <p:extLst>
      <p:ext uri="{BB962C8B-B14F-4D97-AF65-F5344CB8AC3E}">
        <p14:creationId xmlns:p14="http://schemas.microsoft.com/office/powerpoint/2010/main" val="2213614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3640" cy="11066760"/>
          </a:xfrm>
          <a:prstGeom prst="rect">
            <a:avLst/>
          </a:prstGeom>
        </p:spPr>
        <p:txBody>
          <a:bodyPr lIns="0" tIns="0" rIns="0" bIns="0" anchor="ctr"/>
          <a:lstStyle/>
          <a:p>
            <a:pPr algn="ctr"/>
            <a:endParaRPr lang="es-ES" sz="3200" b="0" strike="noStrike" spc="-1">
              <a:latin typeface="Arial"/>
            </a:endParaRPr>
          </a:p>
        </p:txBody>
      </p:sp>
    </p:spTree>
    <p:extLst>
      <p:ext uri="{BB962C8B-B14F-4D97-AF65-F5344CB8AC3E}">
        <p14:creationId xmlns:p14="http://schemas.microsoft.com/office/powerpoint/2010/main" val="1273021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16"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17"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3180305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2046302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1334840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3089246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3"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2612233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8"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40"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1813750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29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3DC86-3357-1BD5-9EAD-183B8AB66E0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1045277-3850-1FC3-0871-B14C98C4FE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105AA8-30CD-1242-B668-77C2AD6D656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7713380-A97F-005A-1EAF-831F16779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2AA77F-1727-DFAD-67DF-88909BD38DB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1DEB6D0-6977-5CAC-0FF4-5F18B5E0EF25}"/>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8" name="Marcador de pie de página 7">
            <a:extLst>
              <a:ext uri="{FF2B5EF4-FFF2-40B4-BE49-F238E27FC236}">
                <a16:creationId xmlns:a16="http://schemas.microsoft.com/office/drawing/2014/main" id="{16521BDE-FAFE-7D91-29EC-3E4E54508ED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2ED21E9-D32A-E42B-C75F-348620CECF01}"/>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978319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31"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s-ES" sz="3200" b="0" strike="noStrike" spc="-1">
              <a:latin typeface="Arial"/>
            </a:endParaRPr>
          </a:p>
        </p:txBody>
      </p:sp>
    </p:spTree>
    <p:extLst>
      <p:ext uri="{BB962C8B-B14F-4D97-AF65-F5344CB8AC3E}">
        <p14:creationId xmlns:p14="http://schemas.microsoft.com/office/powerpoint/2010/main" val="3664008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3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3284422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3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s-ES" sz="3200" b="0" strike="noStrike" spc="-1">
              <a:latin typeface="Arial"/>
            </a:endParaRPr>
          </a:p>
        </p:txBody>
      </p:sp>
      <p:sp>
        <p:nvSpPr>
          <p:cNvPr id="23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4115739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Tree>
    <p:extLst>
      <p:ext uri="{BB962C8B-B14F-4D97-AF65-F5344CB8AC3E}">
        <p14:creationId xmlns:p14="http://schemas.microsoft.com/office/powerpoint/2010/main" val="3035086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8"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s-ES" sz="3200" b="0" strike="noStrike" spc="-1">
              <a:latin typeface="Arial"/>
            </a:endParaRPr>
          </a:p>
        </p:txBody>
      </p:sp>
    </p:spTree>
    <p:extLst>
      <p:ext uri="{BB962C8B-B14F-4D97-AF65-F5344CB8AC3E}">
        <p14:creationId xmlns:p14="http://schemas.microsoft.com/office/powerpoint/2010/main" val="4276107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3200" b="0" strike="noStrike" spc="-1">
              <a:latin typeface="Arial"/>
            </a:endParaRPr>
          </a:p>
        </p:txBody>
      </p:sp>
      <p:sp>
        <p:nvSpPr>
          <p:cNvPr id="241"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s-ES" sz="3200" b="0" strike="noStrike" spc="-1">
              <a:latin typeface="Arial"/>
            </a:endParaRPr>
          </a:p>
        </p:txBody>
      </p:sp>
      <p:sp>
        <p:nvSpPr>
          <p:cNvPr id="242"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1714615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4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s-ES" sz="3200" b="0" strike="noStrike" spc="-1">
              <a:latin typeface="Arial"/>
            </a:endParaRPr>
          </a:p>
        </p:txBody>
      </p:sp>
      <p:sp>
        <p:nvSpPr>
          <p:cNvPr id="24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3200" b="0" strike="noStrike" spc="-1">
              <a:latin typeface="Arial"/>
            </a:endParaRPr>
          </a:p>
        </p:txBody>
      </p:sp>
      <p:sp>
        <p:nvSpPr>
          <p:cNvPr id="24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21772018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4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3200" b="0" strike="noStrike" spc="-1">
              <a:latin typeface="Arial"/>
            </a:endParaRPr>
          </a:p>
        </p:txBody>
      </p:sp>
      <p:sp>
        <p:nvSpPr>
          <p:cNvPr id="24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3200" b="0" strike="noStrike" spc="-1">
              <a:latin typeface="Arial"/>
            </a:endParaRPr>
          </a:p>
        </p:txBody>
      </p:sp>
      <p:sp>
        <p:nvSpPr>
          <p:cNvPr id="25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24591732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5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s-ES" sz="3200" b="0" strike="noStrike" spc="-1">
              <a:latin typeface="Arial"/>
            </a:endParaRPr>
          </a:p>
        </p:txBody>
      </p:sp>
      <p:sp>
        <p:nvSpPr>
          <p:cNvPr id="25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3976774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5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3200" b="0" strike="noStrike" spc="-1">
              <a:latin typeface="Arial"/>
            </a:endParaRPr>
          </a:p>
        </p:txBody>
      </p:sp>
      <p:sp>
        <p:nvSpPr>
          <p:cNvPr id="25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3200" b="0" strike="noStrike" spc="-1">
              <a:latin typeface="Arial"/>
            </a:endParaRPr>
          </a:p>
        </p:txBody>
      </p:sp>
      <p:sp>
        <p:nvSpPr>
          <p:cNvPr id="25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s-ES" sz="3200" b="0" strike="noStrike" spc="-1">
              <a:latin typeface="Arial"/>
            </a:endParaRPr>
          </a:p>
        </p:txBody>
      </p:sp>
      <p:sp>
        <p:nvSpPr>
          <p:cNvPr id="258"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185214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6DCE4-97DD-18C7-F024-E9551DC6F63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BA47D1E-A883-ABF5-6FD6-C3FF623DA3F9}"/>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4" name="Marcador de pie de página 3">
            <a:extLst>
              <a:ext uri="{FF2B5EF4-FFF2-40B4-BE49-F238E27FC236}">
                <a16:creationId xmlns:a16="http://schemas.microsoft.com/office/drawing/2014/main" id="{609553AA-F19C-E31E-B9EC-5B226F5C291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583F484-80F1-5C3C-E4DD-67D40828D8EB}"/>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1778531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s-ES" sz="4400" b="0" strike="noStrike" spc="-1">
              <a:latin typeface="Arial"/>
            </a:endParaRPr>
          </a:p>
        </p:txBody>
      </p:sp>
      <p:sp>
        <p:nvSpPr>
          <p:cNvPr id="26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s-ES" sz="3200" b="0" strike="noStrike" spc="-1">
              <a:latin typeface="Arial"/>
            </a:endParaRPr>
          </a:p>
        </p:txBody>
      </p:sp>
      <p:sp>
        <p:nvSpPr>
          <p:cNvPr id="26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s-ES" sz="3200" b="0" strike="noStrike" spc="-1">
              <a:latin typeface="Arial"/>
            </a:endParaRPr>
          </a:p>
        </p:txBody>
      </p:sp>
      <p:sp>
        <p:nvSpPr>
          <p:cNvPr id="26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s-ES" sz="3200" b="0" strike="noStrike" spc="-1">
              <a:latin typeface="Arial"/>
            </a:endParaRPr>
          </a:p>
        </p:txBody>
      </p:sp>
      <p:sp>
        <p:nvSpPr>
          <p:cNvPr id="263"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s-ES" sz="3200" b="0" strike="noStrike" spc="-1">
              <a:latin typeface="Arial"/>
            </a:endParaRPr>
          </a:p>
        </p:txBody>
      </p:sp>
      <p:sp>
        <p:nvSpPr>
          <p:cNvPr id="26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s-ES" sz="3200" b="0" strike="noStrike" spc="-1">
              <a:latin typeface="Arial"/>
            </a:endParaRPr>
          </a:p>
        </p:txBody>
      </p:sp>
      <p:sp>
        <p:nvSpPr>
          <p:cNvPr id="265"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2948162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372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s-ES" sz="3200" b="0" strike="noStrike" spc="-1">
              <a:latin typeface="Arial"/>
            </a:endParaRPr>
          </a:p>
        </p:txBody>
      </p:sp>
    </p:spTree>
    <p:extLst>
      <p:ext uri="{BB962C8B-B14F-4D97-AF65-F5344CB8AC3E}">
        <p14:creationId xmlns:p14="http://schemas.microsoft.com/office/powerpoint/2010/main" val="3891417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1420911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1893826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Tree>
    <p:extLst>
      <p:ext uri="{BB962C8B-B14F-4D97-AF65-F5344CB8AC3E}">
        <p14:creationId xmlns:p14="http://schemas.microsoft.com/office/powerpoint/2010/main" val="3192200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3640" cy="11066760"/>
          </a:xfrm>
          <a:prstGeom prst="rect">
            <a:avLst/>
          </a:prstGeom>
        </p:spPr>
        <p:txBody>
          <a:bodyPr lIns="0" tIns="0" rIns="0" bIns="0" anchor="ctr"/>
          <a:lstStyle/>
          <a:p>
            <a:pPr algn="ctr"/>
            <a:endParaRPr lang="es-ES" sz="3200" b="0" strike="noStrike" spc="-1">
              <a:latin typeface="Arial"/>
            </a:endParaRPr>
          </a:p>
        </p:txBody>
      </p:sp>
    </p:spTree>
    <p:extLst>
      <p:ext uri="{BB962C8B-B14F-4D97-AF65-F5344CB8AC3E}">
        <p14:creationId xmlns:p14="http://schemas.microsoft.com/office/powerpoint/2010/main" val="972314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16"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17"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20873007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1929757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88937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50CAB31-8560-7661-D0F1-23EF98948155}"/>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3" name="Marcador de pie de página 2">
            <a:extLst>
              <a:ext uri="{FF2B5EF4-FFF2-40B4-BE49-F238E27FC236}">
                <a16:creationId xmlns:a16="http://schemas.microsoft.com/office/drawing/2014/main" id="{6E1A1CB4-C678-05DC-6DAC-78E739B022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D9F4083-9F6C-08BE-67C2-1E44F86939CF}"/>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4068037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33706539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3"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3164850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3640" cy="2387160"/>
          </a:xfrm>
          <a:prstGeom prst="rect">
            <a:avLst/>
          </a:prstGeom>
        </p:spPr>
        <p:txBody>
          <a:bodyPr lIns="0" tIns="0" rIns="0" bIns="0" anchor="ctr"/>
          <a:lstStyle/>
          <a:p>
            <a:endParaRPr lang="es-ES" sz="1800" b="0" strike="noStrike" spc="-1">
              <a:solidFill>
                <a:srgbClr val="000000"/>
              </a:solidFill>
              <a:latin typeface="Calibri"/>
            </a:endParaRPr>
          </a:p>
        </p:txBody>
      </p:sp>
      <p:sp>
        <p:nvSpPr>
          <p:cNvPr id="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8"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
        <p:nvSpPr>
          <p:cNvPr id="40"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2838386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2F4B5-6B8D-0C0E-77C5-EE182F00DA8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7C2CBF-8EFE-CAD7-17DD-F0E94A61C8A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5087E0-6C4F-4AD4-DDD6-FFBC8FF29747}"/>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5" name="Marcador de pie de página 4">
            <a:extLst>
              <a:ext uri="{FF2B5EF4-FFF2-40B4-BE49-F238E27FC236}">
                <a16:creationId xmlns:a16="http://schemas.microsoft.com/office/drawing/2014/main" id="{9F8319F6-9567-8E3C-746B-DB41BE0939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BD21D7-441F-B954-4688-77B8CA35AE88}"/>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31067603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29D73-4B6F-14F3-EAA9-013B216A333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CB365F0-3B53-B8D8-BF98-C8AAB141D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C5AC31A-7E62-5D03-5D68-66D5C985D3E2}"/>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5" name="Marcador de pie de página 4">
            <a:extLst>
              <a:ext uri="{FF2B5EF4-FFF2-40B4-BE49-F238E27FC236}">
                <a16:creationId xmlns:a16="http://schemas.microsoft.com/office/drawing/2014/main" id="{68EE8D11-FBCA-BE00-58F4-22214CE21B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5A8640-813A-74E5-6B89-D9261327C89A}"/>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2989274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893692-9DD5-B410-5C14-5632615AC7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70289E-D3AC-086D-B167-69E91D1E7D8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D80724-9420-0BE2-577E-C38FDC0CE510}"/>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5" name="Marcador de pie de página 4">
            <a:extLst>
              <a:ext uri="{FF2B5EF4-FFF2-40B4-BE49-F238E27FC236}">
                <a16:creationId xmlns:a16="http://schemas.microsoft.com/office/drawing/2014/main" id="{0019E369-EC95-8BF3-726E-D8F422C248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196775-D4B6-6FF7-05DF-50A9D8CB1A10}"/>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2282888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0A3659-A9F2-BEE1-021A-FE0E197BF33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AED6A1-F9C5-3F7F-6FD7-BFCD5DDFB6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3E4B86F-94E7-4874-D577-B97F12D7732A}"/>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5" name="Marcador de pie de página 4">
            <a:extLst>
              <a:ext uri="{FF2B5EF4-FFF2-40B4-BE49-F238E27FC236}">
                <a16:creationId xmlns:a16="http://schemas.microsoft.com/office/drawing/2014/main" id="{E55DE17F-F530-A006-08BC-844D4942DEF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DBA19A-8378-6E18-F755-878BE1A89A89}"/>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1264421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38CB2-D9E2-D1B0-A7F9-63250880AE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297887F-1A1C-31A6-BA39-13A0CB8E725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7ADA49E-851D-9F96-4F04-B7F5D25A860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3924270-0483-42FB-2E40-E243F1B9D527}"/>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6" name="Marcador de pie de página 5">
            <a:extLst>
              <a:ext uri="{FF2B5EF4-FFF2-40B4-BE49-F238E27FC236}">
                <a16:creationId xmlns:a16="http://schemas.microsoft.com/office/drawing/2014/main" id="{E5711512-945C-06B6-827F-783CAE6699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7D2CBF-2095-691F-0B2E-23A593F1F9E2}"/>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40627593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7DBCB7-DCCB-0BC6-6C0B-4BDD3CB5CF3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FDCCB72-358B-AF1D-2D08-F0EECBEA07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4A0C815-759F-4FA5-8815-C84B4D152E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DAF1B9D-BF29-B718-F39E-40FEFC035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EC16D1-2970-549B-A802-59B68A9A6E7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C0C1222-79F5-E60C-B2FF-1F58A7303271}"/>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8" name="Marcador de pie de página 7">
            <a:extLst>
              <a:ext uri="{FF2B5EF4-FFF2-40B4-BE49-F238E27FC236}">
                <a16:creationId xmlns:a16="http://schemas.microsoft.com/office/drawing/2014/main" id="{9CAAF4F4-3718-CBF9-188D-76FCE5D5A70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B703CCF-A8DA-0F56-7B2E-878950927F8A}"/>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281705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26BD46-53C0-8660-B7FB-2B4D7CA9D21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08F39B-1491-C71A-7786-EAF678BB009C}"/>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4" name="Marcador de pie de página 3">
            <a:extLst>
              <a:ext uri="{FF2B5EF4-FFF2-40B4-BE49-F238E27FC236}">
                <a16:creationId xmlns:a16="http://schemas.microsoft.com/office/drawing/2014/main" id="{B6ED2E21-5CFC-0BA8-9B58-E40DCBC4FDC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45FF15B-AB39-43E3-6AB6-E32609DD4009}"/>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413184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21FBDF-ADF0-1889-6A31-D7CE9BD8D1E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01705A3-C302-E53A-D041-E0D6B9573C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DAD6A2-16C3-A580-997A-906C26BE6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A6B391D-DB8B-7860-1F72-3FE0B010C51B}"/>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6" name="Marcador de pie de página 5">
            <a:extLst>
              <a:ext uri="{FF2B5EF4-FFF2-40B4-BE49-F238E27FC236}">
                <a16:creationId xmlns:a16="http://schemas.microsoft.com/office/drawing/2014/main" id="{42EBF23B-B25B-9FA1-BF5C-321240B1B2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E9DD05-E51F-73A2-7D6B-641958B0904E}"/>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1472848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C0E4C9-BE40-4FFA-6A3E-EF0BB5D62A71}"/>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3" name="Marcador de pie de página 2">
            <a:extLst>
              <a:ext uri="{FF2B5EF4-FFF2-40B4-BE49-F238E27FC236}">
                <a16:creationId xmlns:a16="http://schemas.microsoft.com/office/drawing/2014/main" id="{A43AA021-7AA6-BC46-9E74-813C74ED014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EBD0534-7383-4ABF-6ED5-28ECFDAB298D}"/>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3740508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A3F05-8FA2-ACBB-3A84-8B902953010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9426DC-3EFC-6A5D-353C-76793D2D3C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71D81F2-78E6-005F-72CC-EA7664C45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83291A-0720-C3D4-1E16-1108AFFBA57D}"/>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6" name="Marcador de pie de página 5">
            <a:extLst>
              <a:ext uri="{FF2B5EF4-FFF2-40B4-BE49-F238E27FC236}">
                <a16:creationId xmlns:a16="http://schemas.microsoft.com/office/drawing/2014/main" id="{D01397BB-FEB4-6305-2E8B-F4BB738324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AA9E721-F5F6-AD7C-CA52-440DF6991BDE}"/>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3412516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1B086D-621F-7664-A5CA-316790D5C1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48A0128-3AAB-6413-A03F-418ADD2A5C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A55FB12-1378-5EA9-A36F-8C6186F59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538973-092E-541B-79AF-6167A55215C3}"/>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6" name="Marcador de pie de página 5">
            <a:extLst>
              <a:ext uri="{FF2B5EF4-FFF2-40B4-BE49-F238E27FC236}">
                <a16:creationId xmlns:a16="http://schemas.microsoft.com/office/drawing/2014/main" id="{F8D2C079-4CAB-0E7A-41E4-615CC7161AD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C1B4C3-C596-3061-56E6-71BFC99A6B4D}"/>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881970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08F95A-DBDB-6340-6950-12F8AEDC0E3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D0CEA07-7EF9-0BD4-9818-B4E64855938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70BD068-25E8-07F9-BFD8-D32E3C0CB3AB}"/>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5" name="Marcador de pie de página 4">
            <a:extLst>
              <a:ext uri="{FF2B5EF4-FFF2-40B4-BE49-F238E27FC236}">
                <a16:creationId xmlns:a16="http://schemas.microsoft.com/office/drawing/2014/main" id="{9A969930-1E5A-B7FD-CCBE-F4ED3B5A69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D10D80-52A6-8E97-4853-803A4094B55B}"/>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1383834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58D575-5826-6516-780E-051100088BC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86B0C8-577D-0309-B9C7-0A12FF06234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22AAE47-6FE5-DDB5-A139-49F1ACA835A2}"/>
              </a:ext>
            </a:extLst>
          </p:cNvPr>
          <p:cNvSpPr>
            <a:spLocks noGrp="1"/>
          </p:cNvSpPr>
          <p:nvPr>
            <p:ph type="dt" sz="half" idx="10"/>
          </p:nvPr>
        </p:nvSpPr>
        <p:spPr/>
        <p:txBody>
          <a:bodyPr/>
          <a:lstStyle/>
          <a:p>
            <a:fld id="{B534660D-D2DE-4EDA-B052-4DCD8F5A184D}" type="datetimeFigureOut">
              <a:rPr lang="es-ES" smtClean="0"/>
              <a:t>06/02/2026</a:t>
            </a:fld>
            <a:endParaRPr lang="es-ES"/>
          </a:p>
        </p:txBody>
      </p:sp>
      <p:sp>
        <p:nvSpPr>
          <p:cNvPr id="5" name="Marcador de pie de página 4">
            <a:extLst>
              <a:ext uri="{FF2B5EF4-FFF2-40B4-BE49-F238E27FC236}">
                <a16:creationId xmlns:a16="http://schemas.microsoft.com/office/drawing/2014/main" id="{699FA693-323A-D0A8-5EAA-568216078F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D073E2-BB6A-501B-DBB4-682230A4B297}"/>
              </a:ext>
            </a:extLst>
          </p:cNvPr>
          <p:cNvSpPr>
            <a:spLocks noGrp="1"/>
          </p:cNvSpPr>
          <p:nvPr>
            <p:ph type="sldNum" sz="quarter" idx="12"/>
          </p:nvPr>
        </p:nvSpPr>
        <p:spPr/>
        <p:txBody>
          <a:bodyPr/>
          <a:lstStyle/>
          <a:p>
            <a:fld id="{9BE0DB8E-3D70-4174-AC6D-9D4E96B32933}" type="slidenum">
              <a:rPr lang="es-ES" smtClean="0"/>
              <a:t>‹Nº›</a:t>
            </a:fld>
            <a:endParaRPr lang="es-ES"/>
          </a:p>
        </p:txBody>
      </p:sp>
    </p:spTree>
    <p:extLst>
      <p:ext uri="{BB962C8B-B14F-4D97-AF65-F5344CB8AC3E}">
        <p14:creationId xmlns:p14="http://schemas.microsoft.com/office/powerpoint/2010/main" val="37747349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999E8-694A-E038-06A3-6BD195E3C7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A34BB-84C4-F164-EFE8-75452EEB75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87F467C-E2C5-D7BD-6771-1C52AB1283DE}"/>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5" name="Marcador de pie de página 4">
            <a:extLst>
              <a:ext uri="{FF2B5EF4-FFF2-40B4-BE49-F238E27FC236}">
                <a16:creationId xmlns:a16="http://schemas.microsoft.com/office/drawing/2014/main" id="{04D5C0B5-5683-6F3C-7D64-16319F5FEB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4BD763-5078-FE56-5B54-5C0430434916}"/>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20633227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96E10-D9CD-6F70-569C-D17367404F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F09A7A6-26BE-69D1-1CDF-C4C818586C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2F5EE3-519C-84DA-6D42-7D5DA1733EB7}"/>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5" name="Marcador de pie de página 4">
            <a:extLst>
              <a:ext uri="{FF2B5EF4-FFF2-40B4-BE49-F238E27FC236}">
                <a16:creationId xmlns:a16="http://schemas.microsoft.com/office/drawing/2014/main" id="{C72814F2-FCC6-1C41-D493-AE277C2C0E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96969-A9ED-6C4F-CA3D-6225EC199290}"/>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24419158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08338-4A1A-7B1D-0887-A3F9645F8FE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6CB8ED6-CD14-3176-7E6A-F42D348683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19FCF7-9AFA-F2A4-A814-3373B7FF9F6C}"/>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5" name="Marcador de pie de página 4">
            <a:extLst>
              <a:ext uri="{FF2B5EF4-FFF2-40B4-BE49-F238E27FC236}">
                <a16:creationId xmlns:a16="http://schemas.microsoft.com/office/drawing/2014/main" id="{A1011123-746C-12A4-324A-2CBB994E2D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9D882E4-1A35-B27B-1E6B-BD8CCAAE360F}"/>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38583384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582672-5C06-88D4-C764-DABD41D0186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1407E14-3695-51AC-D08D-49FF85184C0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A8B2900-AF32-0CED-5599-E669B313957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B3DD55-958B-4D0D-FF8E-0553B5490A14}"/>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6" name="Marcador de pie de página 5">
            <a:extLst>
              <a:ext uri="{FF2B5EF4-FFF2-40B4-BE49-F238E27FC236}">
                <a16:creationId xmlns:a16="http://schemas.microsoft.com/office/drawing/2014/main" id="{D89C3D05-43BA-21B9-5395-58D126BFC6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064002-A80E-0158-198F-3F5B5C529868}"/>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3064385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9C428-818C-1E3B-5E77-5ED6B1477AC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C71367-96C8-072F-02FC-86B31D830B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5A6217F-3A0D-C5ED-7D5F-FB7DD37268A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7B722D2-76BC-F510-771A-51A5C89DA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FF6EAFC-DB8B-82D8-E425-425A14C3B81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7553FB-827D-C610-FE2E-48CA88156F1B}"/>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8" name="Marcador de pie de página 7">
            <a:extLst>
              <a:ext uri="{FF2B5EF4-FFF2-40B4-BE49-F238E27FC236}">
                <a16:creationId xmlns:a16="http://schemas.microsoft.com/office/drawing/2014/main" id="{1315FBB3-F512-539C-3A14-14CFC2BEFBA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B403E9-BAD5-AB54-7D7D-D45411F9C61C}"/>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94132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2AB18-C27C-ECFF-9FC6-1A345FF464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397BF48-2348-CB4C-7DC6-E10045DE1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2113A8C-63CE-BAE9-6ED6-927B9FB82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6BA8A9-62C4-FE00-2009-609AD27B23E5}"/>
              </a:ext>
            </a:extLst>
          </p:cNvPr>
          <p:cNvSpPr>
            <a:spLocks noGrp="1"/>
          </p:cNvSpPr>
          <p:nvPr>
            <p:ph type="dt" sz="half" idx="10"/>
          </p:nvPr>
        </p:nvSpPr>
        <p:spPr/>
        <p:txBody>
          <a:bodyPr/>
          <a:lstStyle/>
          <a:p>
            <a:fld id="{A938250C-E0AF-4D97-8455-86585B8D842D}" type="datetimeFigureOut">
              <a:rPr lang="es-ES" smtClean="0"/>
              <a:t>06/02/2026</a:t>
            </a:fld>
            <a:endParaRPr lang="es-ES"/>
          </a:p>
        </p:txBody>
      </p:sp>
      <p:sp>
        <p:nvSpPr>
          <p:cNvPr id="6" name="Marcador de pie de página 5">
            <a:extLst>
              <a:ext uri="{FF2B5EF4-FFF2-40B4-BE49-F238E27FC236}">
                <a16:creationId xmlns:a16="http://schemas.microsoft.com/office/drawing/2014/main" id="{01DED490-2673-8F1B-6A5E-6B01F990BC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F162161-5AE5-AC23-8854-D4E1FEA7126E}"/>
              </a:ext>
            </a:extLst>
          </p:cNvPr>
          <p:cNvSpPr>
            <a:spLocks noGrp="1"/>
          </p:cNvSpPr>
          <p:nvPr>
            <p:ph type="sldNum" sz="quarter" idx="12"/>
          </p:nvPr>
        </p:nvSpPr>
        <p:spPr/>
        <p:txBody>
          <a:bodyPr/>
          <a:lstStyle/>
          <a:p>
            <a:fld id="{B56602E2-703F-401F-9E60-08524D225158}" type="slidenum">
              <a:rPr lang="es-ES" smtClean="0"/>
              <a:t>‹Nº›</a:t>
            </a:fld>
            <a:endParaRPr lang="es-ES"/>
          </a:p>
        </p:txBody>
      </p:sp>
    </p:spTree>
    <p:extLst>
      <p:ext uri="{BB962C8B-B14F-4D97-AF65-F5344CB8AC3E}">
        <p14:creationId xmlns:p14="http://schemas.microsoft.com/office/powerpoint/2010/main" val="23338288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A1F8DA-FE19-ED4C-A32A-734EC5587A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B23237-DB20-1A75-B811-44DC6152C2C4}"/>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4" name="Marcador de pie de página 3">
            <a:extLst>
              <a:ext uri="{FF2B5EF4-FFF2-40B4-BE49-F238E27FC236}">
                <a16:creationId xmlns:a16="http://schemas.microsoft.com/office/drawing/2014/main" id="{0840F7CA-8F91-822E-BA46-5F5BD09F1E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CB8E2E3-2803-4CF6-C1F7-ED47178A427D}"/>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9002690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5CF574-E5A8-1E83-A88B-04D9A39D0E12}"/>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3" name="Marcador de pie de página 2">
            <a:extLst>
              <a:ext uri="{FF2B5EF4-FFF2-40B4-BE49-F238E27FC236}">
                <a16:creationId xmlns:a16="http://schemas.microsoft.com/office/drawing/2014/main" id="{EE9EFA22-AE9D-51FD-CC78-2FA1F72E342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22EEB93-FFAE-EEB0-68FE-110C7EC3B27F}"/>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336145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DAA338-6165-494C-3790-27C5419074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15A78B-6233-28E9-D8ED-3E9E421A1B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A0DA85E-ACC8-FAEF-30C9-3FF65BCA8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71D8CF7-585B-11E8-28CA-9E0895B4C1D8}"/>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6" name="Marcador de pie de página 5">
            <a:extLst>
              <a:ext uri="{FF2B5EF4-FFF2-40B4-BE49-F238E27FC236}">
                <a16:creationId xmlns:a16="http://schemas.microsoft.com/office/drawing/2014/main" id="{BDDB246C-0BF8-F956-E108-27390888DD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450018D-4869-58C9-91FA-C0072F2BBCA7}"/>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19172146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5C393-D4B4-5A89-051A-4FA83219E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53B1194-07C1-8120-DCCE-5D4FC9C9E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629848-B9E1-A00F-93B2-A996E3AEA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534AE6D-6A8E-6660-E9D8-816F1E356A59}"/>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6" name="Marcador de pie de página 5">
            <a:extLst>
              <a:ext uri="{FF2B5EF4-FFF2-40B4-BE49-F238E27FC236}">
                <a16:creationId xmlns:a16="http://schemas.microsoft.com/office/drawing/2014/main" id="{533D2E32-2272-D044-D2C5-04F37C9EC8B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CCF5B21-12D2-FF39-D7D5-38559EBA7DA2}"/>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8666734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0F9E50-E6AE-4C99-901E-183978F471A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D223C27-1D5B-104E-68ED-1ADEC4D0506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2287ED-3D15-8229-4F7F-57EB7DCEDF0B}"/>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5" name="Marcador de pie de página 4">
            <a:extLst>
              <a:ext uri="{FF2B5EF4-FFF2-40B4-BE49-F238E27FC236}">
                <a16:creationId xmlns:a16="http://schemas.microsoft.com/office/drawing/2014/main" id="{433727B8-F92C-8152-ACAF-C817691C2C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6A787E-72AF-BCBE-1D04-76FD3AA36E90}"/>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2139371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8DA9DC-3F3A-2985-77F5-C459F4A8283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72ED9A-CDB7-4E51-3A13-B7C89DB6D1D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0B3BFC-CE4D-2E5C-1F4C-1B97F8390C2A}"/>
              </a:ext>
            </a:extLst>
          </p:cNvPr>
          <p:cNvSpPr>
            <a:spLocks noGrp="1"/>
          </p:cNvSpPr>
          <p:nvPr>
            <p:ph type="dt" sz="half" idx="10"/>
          </p:nvPr>
        </p:nvSpPr>
        <p:spPr/>
        <p:txBody>
          <a:bodyPr/>
          <a:lstStyle/>
          <a:p>
            <a:fld id="{E2BB2277-6E8F-4645-8224-2FD98BB83CBC}" type="datetimeFigureOut">
              <a:rPr lang="es-ES" smtClean="0"/>
              <a:t>06/02/2026</a:t>
            </a:fld>
            <a:endParaRPr lang="es-ES"/>
          </a:p>
        </p:txBody>
      </p:sp>
      <p:sp>
        <p:nvSpPr>
          <p:cNvPr id="5" name="Marcador de pie de página 4">
            <a:extLst>
              <a:ext uri="{FF2B5EF4-FFF2-40B4-BE49-F238E27FC236}">
                <a16:creationId xmlns:a16="http://schemas.microsoft.com/office/drawing/2014/main" id="{D6B0DC41-B144-9ED4-4439-90799ECD6C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C844A5-C0E9-9105-E538-63E96DE29D3D}"/>
              </a:ext>
            </a:extLst>
          </p:cNvPr>
          <p:cNvSpPr>
            <a:spLocks noGrp="1"/>
          </p:cNvSpPr>
          <p:nvPr>
            <p:ph type="sldNum" sz="quarter" idx="12"/>
          </p:nvPr>
        </p:nvSpPr>
        <p:spPr/>
        <p:txBody>
          <a:bodyPr/>
          <a:lstStyle/>
          <a:p>
            <a:fld id="{8005BE52-B830-4B3B-B7A4-6F7F35CC403D}" type="slidenum">
              <a:rPr lang="es-ES" smtClean="0"/>
              <a:t>‹Nº›</a:t>
            </a:fld>
            <a:endParaRPr lang="es-ES"/>
          </a:p>
        </p:txBody>
      </p:sp>
    </p:spTree>
    <p:extLst>
      <p:ext uri="{BB962C8B-B14F-4D97-AF65-F5344CB8AC3E}">
        <p14:creationId xmlns:p14="http://schemas.microsoft.com/office/powerpoint/2010/main" val="11679550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4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s-ES" sz="2800" b="0" strike="noStrike" spc="-1">
              <a:solidFill>
                <a:srgbClr val="000000"/>
              </a:solidFill>
              <a:latin typeface="Comic Sans MS"/>
            </a:endParaRPr>
          </a:p>
        </p:txBody>
      </p:sp>
    </p:spTree>
    <p:extLst>
      <p:ext uri="{BB962C8B-B14F-4D97-AF65-F5344CB8AC3E}">
        <p14:creationId xmlns:p14="http://schemas.microsoft.com/office/powerpoint/2010/main" val="38739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FAC4B-D3F3-9582-E94A-DD72C6CAA6A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C0DB349-EC5D-8C4C-9725-4204F62FBB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436B334-DA69-144C-6111-7E0D8C90C024}"/>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5" name="Marcador de pie de página 4">
            <a:extLst>
              <a:ext uri="{FF2B5EF4-FFF2-40B4-BE49-F238E27FC236}">
                <a16:creationId xmlns:a16="http://schemas.microsoft.com/office/drawing/2014/main" id="{73FA382D-F411-A457-B56E-472BC9F73A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A0BF85-B7B6-5015-8C18-55097B68A197}"/>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7812444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1BB3-7D90-681D-C337-19ABE0A463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2C4090-830D-1B48-0D73-40023AA5BA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08DA37-C754-7592-9759-612771A79A55}"/>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5" name="Marcador de pie de página 4">
            <a:extLst>
              <a:ext uri="{FF2B5EF4-FFF2-40B4-BE49-F238E27FC236}">
                <a16:creationId xmlns:a16="http://schemas.microsoft.com/office/drawing/2014/main" id="{E7883D6A-80A9-DD60-3B87-2B943D00E6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3457EC-5F15-0B1E-C388-44BB1CF4B3E5}"/>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783027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EC2FF-93F7-309F-3EB9-2861E56FA4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4D34C24-BAA2-78BE-5A22-80AF78C4BC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F85727-B32C-92BD-C5D8-CA4649E9992E}"/>
              </a:ext>
            </a:extLst>
          </p:cNvPr>
          <p:cNvSpPr>
            <a:spLocks noGrp="1"/>
          </p:cNvSpPr>
          <p:nvPr>
            <p:ph type="dt" sz="half" idx="10"/>
          </p:nvPr>
        </p:nvSpPr>
        <p:spPr/>
        <p:txBody>
          <a:bodyPr/>
          <a:lstStyle/>
          <a:p>
            <a:fld id="{59200CE0-C61F-403E-BC71-EE957A5D636A}" type="datetimeFigureOut">
              <a:rPr lang="es-ES" smtClean="0"/>
              <a:t>06/02/2026</a:t>
            </a:fld>
            <a:endParaRPr lang="es-ES"/>
          </a:p>
        </p:txBody>
      </p:sp>
      <p:sp>
        <p:nvSpPr>
          <p:cNvPr id="5" name="Marcador de pie de página 4">
            <a:extLst>
              <a:ext uri="{FF2B5EF4-FFF2-40B4-BE49-F238E27FC236}">
                <a16:creationId xmlns:a16="http://schemas.microsoft.com/office/drawing/2014/main" id="{AB23650E-B7A5-93D6-8A77-60ABE00954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4E604C-E949-4BDC-9FB7-6795FDC99DE9}"/>
              </a:ext>
            </a:extLst>
          </p:cNvPr>
          <p:cNvSpPr>
            <a:spLocks noGrp="1"/>
          </p:cNvSpPr>
          <p:nvPr>
            <p:ph type="sldNum" sz="quarter" idx="12"/>
          </p:nvPr>
        </p:nvSpPr>
        <p:spPr/>
        <p:txBody>
          <a:bodyPr/>
          <a:lstStyle/>
          <a:p>
            <a:fld id="{401DA494-6F9B-468D-8E0C-08A47F52E641}" type="slidenum">
              <a:rPr lang="es-ES" smtClean="0"/>
              <a:t>‹Nº›</a:t>
            </a:fld>
            <a:endParaRPr lang="es-ES"/>
          </a:p>
        </p:txBody>
      </p:sp>
    </p:spTree>
    <p:extLst>
      <p:ext uri="{BB962C8B-B14F-4D97-AF65-F5344CB8AC3E}">
        <p14:creationId xmlns:p14="http://schemas.microsoft.com/office/powerpoint/2010/main" val="409535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7B36F70-B897-5E76-8F8C-CA50F9F71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14EED3-EA41-2E16-D2C5-0C46EEF7A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E5203F-2B71-9AAE-DD66-021DAF851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38250C-E0AF-4D97-8455-86585B8D842D}" type="datetimeFigureOut">
              <a:rPr lang="es-ES" smtClean="0"/>
              <a:t>06/02/2026</a:t>
            </a:fld>
            <a:endParaRPr lang="es-ES"/>
          </a:p>
        </p:txBody>
      </p:sp>
      <p:sp>
        <p:nvSpPr>
          <p:cNvPr id="5" name="Marcador de pie de página 4">
            <a:extLst>
              <a:ext uri="{FF2B5EF4-FFF2-40B4-BE49-F238E27FC236}">
                <a16:creationId xmlns:a16="http://schemas.microsoft.com/office/drawing/2014/main" id="{34430816-F620-5F7E-C68D-55D0FF03CC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19118CC-7B44-1154-FD33-6367474BC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6602E2-703F-401F-9E60-08524D225158}" type="slidenum">
              <a:rPr lang="es-ES" smtClean="0"/>
              <a:t>‹Nº›</a:t>
            </a:fld>
            <a:endParaRPr lang="es-ES"/>
          </a:p>
        </p:txBody>
      </p:sp>
    </p:spTree>
    <p:extLst>
      <p:ext uri="{BB962C8B-B14F-4D97-AF65-F5344CB8AC3E}">
        <p14:creationId xmlns:p14="http://schemas.microsoft.com/office/powerpoint/2010/main" val="1463259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omic Sans MS" panose="030F0702030302020204" pitchFamily="66" charset="0"/>
              </a:defRPr>
            </a:lvl1pPr>
          </a:lstStyle>
          <a:p>
            <a:fld id="{39DCDA54-E7EF-434E-8761-9522A6A7D779}" type="datetimeFigureOut">
              <a:rPr lang="es-ES" smtClean="0">
                <a:solidFill>
                  <a:prstClr val="black">
                    <a:tint val="75000"/>
                  </a:prstClr>
                </a:solidFill>
              </a:rPr>
              <a:pPr/>
              <a:t>06/02/2026</a:t>
            </a:fld>
            <a:endParaRPr lang="es-ES"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anose="030F0702030302020204" pitchFamily="66" charset="0"/>
              </a:defRPr>
            </a:lvl1pPr>
          </a:lstStyle>
          <a:p>
            <a:endParaRPr lang="es-ES" dirty="0">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omic Sans MS" panose="030F0702030302020204" pitchFamily="66" charset="0"/>
              </a:defRPr>
            </a:lvl1pPr>
          </a:lstStyle>
          <a:p>
            <a:fld id="{F9BB28BE-902D-B64C-B256-8BA5A16F8C7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9454917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Comic Sans MS" panose="030F07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A703B33-1022-7245-BF80-22434F9DB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520C8B28-5827-AE42-BDF1-D088ACBE8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1C6A7317-50EC-9842-A825-598096B2D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omic Sans MS" panose="030F0702030302020204" pitchFamily="66" charset="0"/>
              </a:defRPr>
            </a:lvl1pPr>
          </a:lstStyle>
          <a:p>
            <a:fld id="{39DCDA54-E7EF-434E-8761-9522A6A7D779}" type="datetimeFigureOut">
              <a:rPr lang="es-ES" smtClean="0"/>
              <a:pPr/>
              <a:t>06/02/2026</a:t>
            </a:fld>
            <a:endParaRPr lang="es-ES" dirty="0"/>
          </a:p>
        </p:txBody>
      </p:sp>
      <p:sp>
        <p:nvSpPr>
          <p:cNvPr id="5" name="Marcador de pie de página 4">
            <a:extLst>
              <a:ext uri="{FF2B5EF4-FFF2-40B4-BE49-F238E27FC236}">
                <a16:creationId xmlns:a16="http://schemas.microsoft.com/office/drawing/2014/main" id="{7CDE39C1-3411-0C4D-9B4B-234A1C6AA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anose="030F0702030302020204" pitchFamily="66" charset="0"/>
              </a:defRPr>
            </a:lvl1pPr>
          </a:lstStyle>
          <a:p>
            <a:endParaRPr lang="es-ES" dirty="0"/>
          </a:p>
        </p:txBody>
      </p:sp>
      <p:sp>
        <p:nvSpPr>
          <p:cNvPr id="6" name="Marcador de número de diapositiva 5">
            <a:extLst>
              <a:ext uri="{FF2B5EF4-FFF2-40B4-BE49-F238E27FC236}">
                <a16:creationId xmlns:a16="http://schemas.microsoft.com/office/drawing/2014/main" id="{48C64C51-D00F-4741-8AB0-6E5FCAA42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omic Sans MS" panose="030F0702030302020204" pitchFamily="66" charset="0"/>
              </a:defRPr>
            </a:lvl1pPr>
          </a:lstStyle>
          <a:p>
            <a:fld id="{F9BB28BE-902D-B64C-B256-8BA5A16F8C70}" type="slidenum">
              <a:rPr lang="es-ES" smtClean="0"/>
              <a:pPr/>
              <a:t>‹Nº›</a:t>
            </a:fld>
            <a:endParaRPr lang="es-ES" dirty="0"/>
          </a:p>
        </p:txBody>
      </p:sp>
    </p:spTree>
    <p:extLst>
      <p:ext uri="{BB962C8B-B14F-4D97-AF65-F5344CB8AC3E}">
        <p14:creationId xmlns:p14="http://schemas.microsoft.com/office/powerpoint/2010/main" val="39187190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Comic Sans MS" panose="030F07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lstStyle/>
          <a:p>
            <a:pPr algn="ctr">
              <a:lnSpc>
                <a:spcPct val="100000"/>
              </a:lnSpc>
            </a:pPr>
            <a:r>
              <a:rPr lang="es-ES" sz="6000" b="0" strike="noStrike" spc="-1">
                <a:solidFill>
                  <a:srgbClr val="000000"/>
                </a:solidFill>
                <a:latin typeface="Comic Sans MS"/>
              </a:rPr>
              <a:t>Haga clic para modificar el estilo de título del patrón</a:t>
            </a:r>
            <a:endParaRPr lang="es-ES"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lstStyle/>
          <a:p>
            <a:pPr>
              <a:lnSpc>
                <a:spcPct val="100000"/>
              </a:lnSpc>
            </a:pPr>
            <a:fld id="{BEE0DC4E-B081-456B-A3BA-C6C2A817E302}" type="datetime">
              <a:rPr lang="es-ES" sz="1200" b="0" strike="noStrike" spc="-1">
                <a:solidFill>
                  <a:srgbClr val="8B8B8B"/>
                </a:solidFill>
                <a:latin typeface="Comic Sans MS"/>
              </a:rPr>
              <a:t>06/02/2026</a:t>
            </a:fld>
            <a:endParaRPr lang="es-ES"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lstStyle/>
          <a:p>
            <a:endParaRPr lang="es-ES" sz="2400" b="0" strike="noStrike" spc="-1">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lstStyle/>
          <a:p>
            <a:pPr algn="r">
              <a:lnSpc>
                <a:spcPct val="100000"/>
              </a:lnSpc>
            </a:pPr>
            <a:fld id="{18E91DE0-127F-4FE8-99E5-F077C9FA59EE}" type="slidenum">
              <a:rPr lang="es-ES" sz="1200" b="0" strike="noStrike" spc="-1">
                <a:solidFill>
                  <a:srgbClr val="8B8B8B"/>
                </a:solidFill>
                <a:latin typeface="Comic Sans MS"/>
              </a:rPr>
              <a:t>‹Nº›</a:t>
            </a:fld>
            <a:endParaRPr lang="es-ES"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2800" b="0" strike="noStrike" spc="-1">
                <a:solidFill>
                  <a:srgbClr val="000000"/>
                </a:solidFill>
                <a:latin typeface="Comic Sans MS"/>
              </a:rPr>
              <a:t>Click to edit the outline text format</a:t>
            </a:r>
          </a:p>
          <a:p>
            <a:pPr marL="864000" lvl="1" indent="-324000">
              <a:spcBef>
                <a:spcPts val="1134"/>
              </a:spcBef>
              <a:buClr>
                <a:srgbClr val="000000"/>
              </a:buClr>
              <a:buSzPct val="75000"/>
              <a:buFont typeface="Symbol" charset="2"/>
              <a:buChar char=""/>
            </a:pPr>
            <a:r>
              <a:rPr lang="es-ES" sz="2000" b="0" strike="noStrike" spc="-1">
                <a:solidFill>
                  <a:srgbClr val="000000"/>
                </a:solidFill>
                <a:latin typeface="Comic Sans MS"/>
              </a:rPr>
              <a:t>Second Outline Level</a:t>
            </a:r>
          </a:p>
          <a:p>
            <a:pPr marL="1296000" lvl="2" indent="-288000">
              <a:spcBef>
                <a:spcPts val="850"/>
              </a:spcBef>
              <a:buClr>
                <a:srgbClr val="000000"/>
              </a:buClr>
              <a:buSzPct val="45000"/>
              <a:buFont typeface="Wingdings" charset="2"/>
              <a:buChar char=""/>
            </a:pPr>
            <a:r>
              <a:rPr lang="es-ES" sz="1800" b="0" strike="noStrike" spc="-1">
                <a:solidFill>
                  <a:srgbClr val="000000"/>
                </a:solidFill>
                <a:latin typeface="Comic Sans MS"/>
              </a:rPr>
              <a:t>Third Outline Level</a:t>
            </a:r>
          </a:p>
          <a:p>
            <a:pPr marL="1728000" lvl="3" indent="-216000">
              <a:spcBef>
                <a:spcPts val="567"/>
              </a:spcBef>
              <a:buClr>
                <a:srgbClr val="000000"/>
              </a:buClr>
              <a:buSzPct val="75000"/>
              <a:buFont typeface="Symbol" charset="2"/>
              <a:buChar char=""/>
            </a:pPr>
            <a:r>
              <a:rPr lang="es-ES" sz="1800" b="0" strike="noStrike" spc="-1">
                <a:solidFill>
                  <a:srgbClr val="000000"/>
                </a:solidFill>
                <a:latin typeface="Comic Sans MS"/>
              </a:rPr>
              <a:t>Fourth Outline Level</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Comic Sans MS"/>
              </a:rPr>
              <a:t>Fifth Outline Level</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Comic Sans MS"/>
              </a:rPr>
              <a:t>Sixth Outline Level</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Comic Sans MS"/>
              </a:rPr>
              <a:t>Seventh Outline Level</a:t>
            </a:r>
          </a:p>
        </p:txBody>
      </p:sp>
    </p:spTree>
    <p:extLst>
      <p:ext uri="{BB962C8B-B14F-4D97-AF65-F5344CB8AC3E}">
        <p14:creationId xmlns:p14="http://schemas.microsoft.com/office/powerpoint/2010/main" val="319290433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s-ES" sz="4400" b="0" strike="noStrike" spc="-1">
                <a:latin typeface="Arial"/>
              </a:rPr>
              <a:t>Click to edit the title text format</a:t>
            </a:r>
          </a:p>
        </p:txBody>
      </p:sp>
      <p:sp>
        <p:nvSpPr>
          <p:cNvPr id="22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s-ES" sz="2800" b="0" strike="noStrike" spc="-1">
                <a:latin typeface="Arial"/>
              </a:rPr>
              <a:t>Second Outline Level</a:t>
            </a:r>
          </a:p>
          <a:p>
            <a:pPr marL="1296000" lvl="2" indent="-288000">
              <a:spcBef>
                <a:spcPts val="850"/>
              </a:spcBef>
              <a:buClr>
                <a:srgbClr val="000000"/>
              </a:buClr>
              <a:buSzPct val="45000"/>
              <a:buFont typeface="Wingdings" charset="2"/>
              <a:buChar char=""/>
            </a:pPr>
            <a:r>
              <a:rPr lang="es-ES" sz="2400" b="0" strike="noStrike" spc="-1">
                <a:latin typeface="Arial"/>
              </a:rPr>
              <a:t>Third Outline Level</a:t>
            </a:r>
          </a:p>
          <a:p>
            <a:pPr marL="1728000" lvl="3" indent="-216000">
              <a:spcBef>
                <a:spcPts val="567"/>
              </a:spcBef>
              <a:buClr>
                <a:srgbClr val="000000"/>
              </a:buClr>
              <a:buSzPct val="75000"/>
              <a:buFont typeface="Symbol" charset="2"/>
              <a:buChar char=""/>
            </a:pPr>
            <a:r>
              <a:rPr lang="es-ES" sz="2000" b="0" strike="noStrike" spc="-1">
                <a:latin typeface="Arial"/>
              </a:rPr>
              <a:t>Fourth Outline Level</a:t>
            </a:r>
          </a:p>
          <a:p>
            <a:pPr marL="2160000" lvl="4" indent="-216000">
              <a:spcBef>
                <a:spcPts val="283"/>
              </a:spcBef>
              <a:buClr>
                <a:srgbClr val="000000"/>
              </a:buClr>
              <a:buSzPct val="45000"/>
              <a:buFont typeface="Wingdings" charset="2"/>
              <a:buChar char=""/>
            </a:pPr>
            <a:r>
              <a:rPr lang="es-ES" sz="2000" b="0" strike="noStrike" spc="-1">
                <a:latin typeface="Arial"/>
              </a:rPr>
              <a:t>Fifth Outline Level</a:t>
            </a:r>
          </a:p>
          <a:p>
            <a:pPr marL="2592000" lvl="5" indent="-216000">
              <a:spcBef>
                <a:spcPts val="283"/>
              </a:spcBef>
              <a:buClr>
                <a:srgbClr val="000000"/>
              </a:buClr>
              <a:buSzPct val="45000"/>
              <a:buFont typeface="Wingdings" charset="2"/>
              <a:buChar char=""/>
            </a:pPr>
            <a:r>
              <a:rPr lang="es-ES" sz="2000" b="0" strike="noStrike" spc="-1">
                <a:latin typeface="Arial"/>
              </a:rPr>
              <a:t>Sixth Outline Level</a:t>
            </a:r>
          </a:p>
          <a:p>
            <a:pPr marL="3024000" lvl="6" indent="-216000">
              <a:spcBef>
                <a:spcPts val="283"/>
              </a:spcBef>
              <a:buClr>
                <a:srgbClr val="000000"/>
              </a:buClr>
              <a:buSzPct val="45000"/>
              <a:buFont typeface="Wingdings" charset="2"/>
              <a:buChar char=""/>
            </a:pPr>
            <a:r>
              <a:rPr lang="es-ES" sz="2000" b="0" strike="noStrike" spc="-1">
                <a:latin typeface="Arial"/>
              </a:rPr>
              <a:t>Seventh Outline Level</a:t>
            </a:r>
          </a:p>
        </p:txBody>
      </p:sp>
    </p:spTree>
    <p:extLst>
      <p:ext uri="{BB962C8B-B14F-4D97-AF65-F5344CB8AC3E}">
        <p14:creationId xmlns:p14="http://schemas.microsoft.com/office/powerpoint/2010/main" val="9627958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lstStyle/>
          <a:p>
            <a:pPr algn="ctr">
              <a:lnSpc>
                <a:spcPct val="100000"/>
              </a:lnSpc>
            </a:pPr>
            <a:r>
              <a:rPr lang="es-ES" sz="6000" b="0" strike="noStrike" spc="-1">
                <a:solidFill>
                  <a:srgbClr val="000000"/>
                </a:solidFill>
                <a:latin typeface="Comic Sans MS"/>
              </a:rPr>
              <a:t>Haga clic para modificar el estilo de título del patrón</a:t>
            </a:r>
            <a:endParaRPr lang="es-ES"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lstStyle/>
          <a:p>
            <a:fld id="{BEE0DC4E-B081-456B-A3BA-C6C2A817E302}" type="datetime">
              <a:rPr lang="es-ES" sz="1200" spc="-1">
                <a:solidFill>
                  <a:srgbClr val="8B8B8B"/>
                </a:solidFill>
                <a:latin typeface="Comic Sans MS"/>
              </a:rPr>
              <a:pPr/>
              <a:t>06/02/2026</a:t>
            </a:fld>
            <a:endParaRPr lang="es-ES" sz="1200" spc="-1">
              <a:solidFill>
                <a:prstClr val="black"/>
              </a:solidFill>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lstStyle/>
          <a:p>
            <a:endParaRPr lang="es-ES" sz="2400" spc="-1">
              <a:solidFill>
                <a:prstClr val="black"/>
              </a:solidFill>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lstStyle/>
          <a:p>
            <a:pPr algn="r"/>
            <a:fld id="{18E91DE0-127F-4FE8-99E5-F077C9FA59EE}" type="slidenum">
              <a:rPr lang="es-ES" sz="1200" spc="-1">
                <a:solidFill>
                  <a:srgbClr val="8B8B8B"/>
                </a:solidFill>
                <a:latin typeface="Comic Sans MS"/>
              </a:rPr>
              <a:pPr algn="r"/>
              <a:t>‹Nº›</a:t>
            </a:fld>
            <a:endParaRPr lang="es-ES" sz="1200" spc="-1">
              <a:solidFill>
                <a:prstClr val="black"/>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2800" b="0" strike="noStrike" spc="-1">
                <a:solidFill>
                  <a:srgbClr val="000000"/>
                </a:solidFill>
                <a:latin typeface="Comic Sans MS"/>
              </a:rPr>
              <a:t>Click to edit the outline text format</a:t>
            </a:r>
          </a:p>
          <a:p>
            <a:pPr marL="864000" lvl="1" indent="-324000">
              <a:spcBef>
                <a:spcPts val="1134"/>
              </a:spcBef>
              <a:buClr>
                <a:srgbClr val="000000"/>
              </a:buClr>
              <a:buSzPct val="75000"/>
              <a:buFont typeface="Symbol" charset="2"/>
              <a:buChar char=""/>
            </a:pPr>
            <a:r>
              <a:rPr lang="es-ES" sz="2000" b="0" strike="noStrike" spc="-1">
                <a:solidFill>
                  <a:srgbClr val="000000"/>
                </a:solidFill>
                <a:latin typeface="Comic Sans MS"/>
              </a:rPr>
              <a:t>Second Outline Level</a:t>
            </a:r>
          </a:p>
          <a:p>
            <a:pPr marL="1296000" lvl="2" indent="-288000">
              <a:spcBef>
                <a:spcPts val="850"/>
              </a:spcBef>
              <a:buClr>
                <a:srgbClr val="000000"/>
              </a:buClr>
              <a:buSzPct val="45000"/>
              <a:buFont typeface="Wingdings" charset="2"/>
              <a:buChar char=""/>
            </a:pPr>
            <a:r>
              <a:rPr lang="es-ES" sz="1800" b="0" strike="noStrike" spc="-1">
                <a:solidFill>
                  <a:srgbClr val="000000"/>
                </a:solidFill>
                <a:latin typeface="Comic Sans MS"/>
              </a:rPr>
              <a:t>Third Outline Level</a:t>
            </a:r>
          </a:p>
          <a:p>
            <a:pPr marL="1728000" lvl="3" indent="-216000">
              <a:spcBef>
                <a:spcPts val="567"/>
              </a:spcBef>
              <a:buClr>
                <a:srgbClr val="000000"/>
              </a:buClr>
              <a:buSzPct val="75000"/>
              <a:buFont typeface="Symbol" charset="2"/>
              <a:buChar char=""/>
            </a:pPr>
            <a:r>
              <a:rPr lang="es-ES" sz="1800" b="0" strike="noStrike" spc="-1">
                <a:solidFill>
                  <a:srgbClr val="000000"/>
                </a:solidFill>
                <a:latin typeface="Comic Sans MS"/>
              </a:rPr>
              <a:t>Fourth Outline Level</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Comic Sans MS"/>
              </a:rPr>
              <a:t>Fifth Outline Level</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Comic Sans MS"/>
              </a:rPr>
              <a:t>Sixth Outline Level</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Comic Sans MS"/>
              </a:rPr>
              <a:t>Seventh Outline Level</a:t>
            </a:r>
          </a:p>
        </p:txBody>
      </p:sp>
    </p:spTree>
    <p:extLst>
      <p:ext uri="{BB962C8B-B14F-4D97-AF65-F5344CB8AC3E}">
        <p14:creationId xmlns:p14="http://schemas.microsoft.com/office/powerpoint/2010/main" val="245564255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90031CD-8C23-C0D0-DAE8-4F666866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D33CB3-1AFE-779D-9182-84C8CA66AC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777F729-4B67-5E53-F814-89C118E7F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34660D-D2DE-4EDA-B052-4DCD8F5A184D}" type="datetimeFigureOut">
              <a:rPr lang="es-ES" smtClean="0"/>
              <a:t>06/02/2026</a:t>
            </a:fld>
            <a:endParaRPr lang="es-ES"/>
          </a:p>
        </p:txBody>
      </p:sp>
      <p:sp>
        <p:nvSpPr>
          <p:cNvPr id="5" name="Marcador de pie de página 4">
            <a:extLst>
              <a:ext uri="{FF2B5EF4-FFF2-40B4-BE49-F238E27FC236}">
                <a16:creationId xmlns:a16="http://schemas.microsoft.com/office/drawing/2014/main" id="{54A839E8-7211-AFD6-73BB-05CAFA714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85CDF71-8A1C-C802-6518-65211C6024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E0DB8E-3D70-4174-AC6D-9D4E96B32933}" type="slidenum">
              <a:rPr lang="es-ES" smtClean="0"/>
              <a:t>‹Nº›</a:t>
            </a:fld>
            <a:endParaRPr lang="es-ES"/>
          </a:p>
        </p:txBody>
      </p:sp>
    </p:spTree>
    <p:extLst>
      <p:ext uri="{BB962C8B-B14F-4D97-AF65-F5344CB8AC3E}">
        <p14:creationId xmlns:p14="http://schemas.microsoft.com/office/powerpoint/2010/main" val="243286361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E1054B6-749D-409E-210F-32FB3D4A9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578308A-57E7-937B-83F7-C2AC5DC46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CFEEA8-18EA-AEE4-5FF6-668A09EDF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B2277-6E8F-4645-8224-2FD98BB83CBC}" type="datetimeFigureOut">
              <a:rPr lang="es-ES" smtClean="0"/>
              <a:t>06/02/2026</a:t>
            </a:fld>
            <a:endParaRPr lang="es-ES"/>
          </a:p>
        </p:txBody>
      </p:sp>
      <p:sp>
        <p:nvSpPr>
          <p:cNvPr id="5" name="Marcador de pie de página 4">
            <a:extLst>
              <a:ext uri="{FF2B5EF4-FFF2-40B4-BE49-F238E27FC236}">
                <a16:creationId xmlns:a16="http://schemas.microsoft.com/office/drawing/2014/main" id="{741482CD-DF5F-5928-4E37-FB49995C59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F8810D6-FBDF-2002-1EEC-8ABF18DE0C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5BE52-B830-4B3B-B7A4-6F7F35CC403D}" type="slidenum">
              <a:rPr lang="es-ES" smtClean="0"/>
              <a:t>‹Nº›</a:t>
            </a:fld>
            <a:endParaRPr lang="es-ES"/>
          </a:p>
        </p:txBody>
      </p:sp>
    </p:spTree>
    <p:extLst>
      <p:ext uri="{BB962C8B-B14F-4D97-AF65-F5344CB8AC3E}">
        <p14:creationId xmlns:p14="http://schemas.microsoft.com/office/powerpoint/2010/main" val="268160987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28E5DEC-7A67-4CB2-13A0-86DD1ABC7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8B3AB-9D24-071A-2D44-3ED035416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9F2DA8-DFAD-A41E-6F64-F137E6C18F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00CE0-C61F-403E-BC71-EE957A5D636A}" type="datetimeFigureOut">
              <a:rPr lang="es-ES" smtClean="0"/>
              <a:t>06/02/2026</a:t>
            </a:fld>
            <a:endParaRPr lang="es-ES"/>
          </a:p>
        </p:txBody>
      </p:sp>
      <p:sp>
        <p:nvSpPr>
          <p:cNvPr id="5" name="Marcador de pie de página 4">
            <a:extLst>
              <a:ext uri="{FF2B5EF4-FFF2-40B4-BE49-F238E27FC236}">
                <a16:creationId xmlns:a16="http://schemas.microsoft.com/office/drawing/2014/main" id="{D476638B-E942-3B40-2925-79D7DD6CD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C5B46DA-7103-0648-07D7-013B684D3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DA494-6F9B-468D-8E0C-08A47F52E641}" type="slidenum">
              <a:rPr lang="es-ES" smtClean="0"/>
              <a:t>‹Nº›</a:t>
            </a:fld>
            <a:endParaRPr lang="es-ES"/>
          </a:p>
        </p:txBody>
      </p:sp>
    </p:spTree>
    <p:extLst>
      <p:ext uri="{BB962C8B-B14F-4D97-AF65-F5344CB8AC3E}">
        <p14:creationId xmlns:p14="http://schemas.microsoft.com/office/powerpoint/2010/main" val="52844400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image" Target="../media/image170.jpeg"/><Relationship Id="rId5" Type="http://schemas.openxmlformats.org/officeDocument/2006/relationships/hyperlink" Target="https://creativecommons.org/licenses/by-nc-nd/3.0/" TargetMode="External"/><Relationship Id="rId4" Type="http://schemas.openxmlformats.org/officeDocument/2006/relationships/image" Target="../media/image13.png"/></Relationships>
</file>

<file path=ppt/slides/_rels/slide10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65.jp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108.svg"/><Relationship Id="rId4" Type="http://schemas.openxmlformats.org/officeDocument/2006/relationships/image" Target="../media/image107.png"/></Relationships>
</file>

<file path=ppt/slides/_rels/slide10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173.png"/></Relationships>
</file>

<file path=ppt/slides/_rels/slide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14.xml"/><Relationship Id="rId5" Type="http://schemas.openxmlformats.org/officeDocument/2006/relationships/image" Target="../media/image175.svg"/><Relationship Id="rId4" Type="http://schemas.openxmlformats.org/officeDocument/2006/relationships/image" Target="../media/image174.png"/></Relationships>
</file>

<file path=ppt/slides/_rels/slide10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3.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92.png"/></Relationships>
</file>

<file path=ppt/slides/_rels/slide10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4.xml"/><Relationship Id="rId1" Type="http://schemas.openxmlformats.org/officeDocument/2006/relationships/slideLayout" Target="../slideLayouts/slideLayout25.xml"/><Relationship Id="rId4" Type="http://schemas.openxmlformats.org/officeDocument/2006/relationships/image" Target="../media/image179.png"/></Relationships>
</file>

<file path=ppt/slides/_rels/slide10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microsoft.com/office/2018/10/relationships/comments" Target="../comments/modernComment_2C5_947BDC3.xml"/><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5.png"/><Relationship Id="rId4" Type="http://schemas.openxmlformats.org/officeDocument/2006/relationships/image" Target="../media/image1.png"/><Relationship Id="rId9" Type="http://schemas.microsoft.com/office/2007/relationships/diagramDrawing" Target="../diagrams/drawing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image" Target="../media/image184.png"/><Relationship Id="rId2" Type="http://schemas.microsoft.com/office/2018/10/relationships/comments" Target="../comments/modernComment_2DF_73222B5B.xml"/><Relationship Id="rId1" Type="http://schemas.openxmlformats.org/officeDocument/2006/relationships/slideLayout" Target="../slideLayouts/slideLayout73.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88.svg"/><Relationship Id="rId2" Type="http://schemas.openxmlformats.org/officeDocument/2006/relationships/notesSlide" Target="../notesSlides/notesSlide95.xml"/><Relationship Id="rId1" Type="http://schemas.openxmlformats.org/officeDocument/2006/relationships/slideLayout" Target="../slideLayouts/slideLayout14.xml"/><Relationship Id="rId6" Type="http://schemas.openxmlformats.org/officeDocument/2006/relationships/image" Target="../media/image187.png"/><Relationship Id="rId5" Type="http://schemas.openxmlformats.org/officeDocument/2006/relationships/image" Target="../media/image186.emf"/><Relationship Id="rId4" Type="http://schemas.openxmlformats.org/officeDocument/2006/relationships/image" Target="../media/image185.png"/></Relationships>
</file>

<file path=ppt/slides/_rels/slide11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49.png"/><Relationship Id="rId1" Type="http://schemas.openxmlformats.org/officeDocument/2006/relationships/slideLayout" Target="../slideLayouts/slideLayout61.xml"/><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8" Type="http://schemas.openxmlformats.org/officeDocument/2006/relationships/hyperlink" Target="https://www.bocm.es/boletin/CM_Orden_BOCM/2023/01/30/BOCM-20230130-23.PDF" TargetMode="External"/><Relationship Id="rId3" Type="http://schemas.openxmlformats.org/officeDocument/2006/relationships/image" Target="../media/image120.png"/><Relationship Id="rId7"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73.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21.svg"/><Relationship Id="rId9" Type="http://schemas.openxmlformats.org/officeDocument/2006/relationships/image" Target="../media/image88.png"/></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7.xml"/><Relationship Id="rId1" Type="http://schemas.openxmlformats.org/officeDocument/2006/relationships/slideLayout" Target="../slideLayouts/slideLayout62.xml"/><Relationship Id="rId4" Type="http://schemas.openxmlformats.org/officeDocument/2006/relationships/hyperlink" Target="https://www.educa2.madrid.org/web/dificultades-de-aprendizaje-trastornos-del-lenguaje-y-tdah/evaluacion-del-proceso-de-ensenanza-aprendizaje-adaptaciones-"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2.jpeg"/><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2.xml"/><Relationship Id="rId6" Type="http://schemas.openxmlformats.org/officeDocument/2006/relationships/image" Target="../media/image193.jpeg"/><Relationship Id="rId5" Type="http://schemas.openxmlformats.org/officeDocument/2006/relationships/image" Target="../media/image165.jpg"/><Relationship Id="rId4" Type="http://schemas.openxmlformats.org/officeDocument/2006/relationships/image" Target="../media/image13.png"/></Relationships>
</file>

<file path=ppt/slides/_rels/slide11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png"/><Relationship Id="rId7" Type="http://schemas.openxmlformats.org/officeDocument/2006/relationships/image" Target="../media/image195.png"/><Relationship Id="rId2" Type="http://schemas.openxmlformats.org/officeDocument/2006/relationships/notesSlide" Target="../notesSlides/notesSlide100.xml"/><Relationship Id="rId1" Type="http://schemas.openxmlformats.org/officeDocument/2006/relationships/slideLayout" Target="../slideLayouts/slideLayout12.xml"/><Relationship Id="rId6" Type="http://schemas.openxmlformats.org/officeDocument/2006/relationships/image" Target="../media/image165.jpg"/><Relationship Id="rId5" Type="http://schemas.openxmlformats.org/officeDocument/2006/relationships/image" Target="../media/image19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hyperlink" Target="https://creativecommons.org/licenses/by-nc/3.0/" TargetMode="External"/><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hyperlink" Target="http://revistaventanaabierta.es/practicas-de-ensenanza-inclusiva-el-diseno-universal-de-aprendizaje-dua/" TargetMode="External"/><Relationship Id="rId5" Type="http://schemas.openxmlformats.org/officeDocument/2006/relationships/image" Target="../media/image16.jp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microsoft.com/office/2018/10/relationships/comments" Target="../comments/modernComment_1E3_4D4AD127.xml"/><Relationship Id="rId7"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2.xml"/><Relationship Id="rId6" Type="http://schemas.openxmlformats.org/officeDocument/2006/relationships/hyperlink" Target="https://creativecommons.org/licenses/by-nd/3.0/" TargetMode="External"/><Relationship Id="rId5" Type="http://schemas.openxmlformats.org/officeDocument/2006/relationships/hyperlink" Target="https://www.joseantoniosuso.eus/es/noticias/51007/perspectiva-de-futuro" TargetMode="External"/><Relationship Id="rId4" Type="http://schemas.openxmlformats.org/officeDocument/2006/relationships/image" Target="../media/image197.php"/></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www.carm.es/web/pagina?IDCONTENIDO=14978&amp;IDTIPO=246&amp;RASTRO=c2709$m4331,4330" TargetMode="External"/><Relationship Id="rId4" Type="http://schemas.openxmlformats.org/officeDocument/2006/relationships/hyperlink" Target="https://reunir.unir.net/handle/123456789/172"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www.eskolabakegune.euskadi.eus/es/web/eskolabakegune/material-de-la-diputacion-de-guipuzcoa" TargetMode="External"/><Relationship Id="rId3" Type="http://schemas.openxmlformats.org/officeDocument/2006/relationships/image" Target="../media/image1.png"/><Relationship Id="rId7" Type="http://schemas.openxmlformats.org/officeDocument/2006/relationships/hyperlink" Target="https://www.educarparaser.org/" TargetMode="External"/><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hyperlink" Target="https://programaensuszapatos.org/" TargetMode="External"/><Relationship Id="rId5" Type="http://schemas.openxmlformats.org/officeDocument/2006/relationships/hyperlink" Target="https://dgbilinguismoycalidad.educa.madrid.org/bienestaremocional/" TargetMode="External"/><Relationship Id="rId4" Type="http://schemas.openxmlformats.org/officeDocument/2006/relationships/hyperlink" Target="https://uvadoc.uva.es/handle/10324/49142" TargetMode="External"/><Relationship Id="rId9" Type="http://schemas.openxmlformats.org/officeDocument/2006/relationships/image" Target="../media/image13.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hyperlink" Target="https://reunir.unir.net/handle/123456789/115" TargetMode="External"/><Relationship Id="rId4" Type="http://schemas.openxmlformats.org/officeDocument/2006/relationships/image" Target="../media/image13.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hyperlink" Target="https://doi.org/10.1037/0033-295X.92.4.548" TargetMode="External"/><Relationship Id="rId5" Type="http://schemas.openxmlformats.org/officeDocument/2006/relationships/hyperlink" Target="https://doi.org/10.26439/persona2005.n008.898" TargetMode="External"/><Relationship Id="rId4" Type="http://schemas.openxmlformats.org/officeDocument/2006/relationships/image" Target="../media/image13.png"/></Relationships>
</file>

<file path=ppt/slides/_rels/slide128.xml.rels><?xml version="1.0" encoding="UTF-8" standalone="yes"?>
<Relationships xmlns="http://schemas.openxmlformats.org/package/2006/relationships"><Relationship Id="rId8" Type="http://schemas.openxmlformats.org/officeDocument/2006/relationships/image" Target="../media/image199.jpg"/><Relationship Id="rId3" Type="http://schemas.openxmlformats.org/officeDocument/2006/relationships/image" Target="../media/image30.png"/><Relationship Id="rId7" Type="http://schemas.openxmlformats.org/officeDocument/2006/relationships/hyperlink" Target="https://www.educa2.madrid.org/web/dificultades-de-aprendizaje-trastornos-del-lenguaje-y-tdah" TargetMode="Externa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hyperlink" Target="mailto:eoep.tdah.madrid@educa.madrid.org" TargetMode="External"/><Relationship Id="rId5" Type="http://schemas.openxmlformats.org/officeDocument/2006/relationships/image" Target="../media/image198.jpeg"/><Relationship Id="rId4" Type="http://schemas.openxmlformats.org/officeDocument/2006/relationships/image" Target="../media/image165.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3.0/" TargetMode="External"/><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hyperlink" Target="https://www.madirex.com/2020/03/beneficios-de-expresar-tus-emociones.html" TargetMode="External"/><Relationship Id="rId5" Type="http://schemas.openxmlformats.org/officeDocument/2006/relationships/image" Target="../media/image20.web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9F_E116CB36.xml"/><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microsoft.com/office/2018/10/relationships/comments" Target="../comments/modernComment_1A3_0.xml"/><Relationship Id="rId7" Type="http://schemas.openxmlformats.org/officeDocument/2006/relationships/hyperlink" Target="https://www.mentefilosofica.com/2020/02/origen-de-la-inteligencia-emocional.html"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23.jpg"/><Relationship Id="rId5" Type="http://schemas.openxmlformats.org/officeDocument/2006/relationships/image" Target="../media/image1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423_C33F4780.xml"/><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3.png"/><Relationship Id="rId4" Type="http://schemas.openxmlformats.org/officeDocument/2006/relationships/diagramData" Target="../diagrams/data4.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2C6_515B8897.xml"/><Relationship Id="rId2" Type="http://schemas.openxmlformats.org/officeDocument/2006/relationships/notesSlide" Target="../notesSlides/notesSlide19.xml"/><Relationship Id="rId1" Type="http://schemas.openxmlformats.org/officeDocument/2006/relationships/slideLayout" Target="../slideLayouts/slideLayout49.xml"/><Relationship Id="rId5" Type="http://schemas.openxmlformats.org/officeDocument/2006/relationships/image" Target="../media/image1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pn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2.png"/><Relationship Id="rId4" Type="http://schemas.openxmlformats.org/officeDocument/2006/relationships/diagramLayout" Target="../diagrams/layout6.xml"/><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hyperlink" Target="https://onepluslabusqueda.blogspot.com/2012/09/como-mejorar-la-autoestima.html" TargetMode="Externa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0.png"/><Relationship Id="rId7" Type="http://schemas.openxmlformats.org/officeDocument/2006/relationships/diagramColors" Target="../diagrams/colors7.xml"/><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diagramQuickStyle" Target="../diagrams/quickStyle7.xml"/><Relationship Id="rId11" Type="http://schemas.openxmlformats.org/officeDocument/2006/relationships/hyperlink" Target="https://waytodisasterpjo.blogspot.com/2018/11/creacion-de-los-grupos-del-curso-2018.html" TargetMode="External"/><Relationship Id="rId5" Type="http://schemas.openxmlformats.org/officeDocument/2006/relationships/diagramLayout" Target="../diagrams/layout7.xml"/><Relationship Id="rId10" Type="http://schemas.openxmlformats.org/officeDocument/2006/relationships/image" Target="../media/image35.jpg"/><Relationship Id="rId4" Type="http://schemas.openxmlformats.org/officeDocument/2006/relationships/diagramData" Target="../diagrams/data7.xml"/><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png"/><Relationship Id="rId7" Type="http://schemas.openxmlformats.org/officeDocument/2006/relationships/diagramQuickStyle" Target="../diagrams/quickStyle8.xml"/><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6.png"/><Relationship Id="rId4" Type="http://schemas.openxmlformats.org/officeDocument/2006/relationships/image" Target="../media/image13.png"/><Relationship Id="rId9" Type="http://schemas.microsoft.com/office/2007/relationships/diagramDrawing" Target="../diagrams/drawing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9.png"/><Relationship Id="rId5" Type="http://schemas.openxmlformats.org/officeDocument/2006/relationships/hyperlink" Target="https://historiasqueimportan.com/2018/04/08/les-tomaba-el-pelo"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427_A91FB896.xml"/><Relationship Id="rId7"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18.jpeg"/><Relationship Id="rId5" Type="http://schemas.openxmlformats.org/officeDocument/2006/relationships/image" Target="../media/image1.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428_1EF099B8.xml"/><Relationship Id="rId2" Type="http://schemas.openxmlformats.org/officeDocument/2006/relationships/notesSlide" Target="../notesSlides/notesSlide33.xml"/><Relationship Id="rId1" Type="http://schemas.openxmlformats.org/officeDocument/2006/relationships/slideLayout" Target="../slideLayouts/slideLayout74.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9.xml"/><Relationship Id="rId5" Type="http://schemas.openxmlformats.org/officeDocument/2006/relationships/image" Target="../media/image3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49.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0.png"/><Relationship Id="rId7" Type="http://schemas.openxmlformats.org/officeDocument/2006/relationships/diagramQuickStyle" Target="../diagrams/quickStyle12.xml"/><Relationship Id="rId2" Type="http://schemas.openxmlformats.org/officeDocument/2006/relationships/notesSlide" Target="../notesSlides/notesSlide37.xml"/><Relationship Id="rId1" Type="http://schemas.openxmlformats.org/officeDocument/2006/relationships/slideLayout" Target="../slideLayouts/slideLayout49.xml"/><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36.png"/><Relationship Id="rId4" Type="http://schemas.openxmlformats.org/officeDocument/2006/relationships/image" Target="../media/image13.png"/><Relationship Id="rId9" Type="http://schemas.microsoft.com/office/2007/relationships/diagramDrawing" Target="../diagrams/drawing12.xml"/></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microsoft.com/office/2018/10/relationships/comments" Target="../comments/modernComment_2C7_763E3CFF.xml"/><Relationship Id="rId7" Type="http://schemas.openxmlformats.org/officeDocument/2006/relationships/diagramLayout" Target="../diagrams/layout13.xml"/><Relationship Id="rId2" Type="http://schemas.openxmlformats.org/officeDocument/2006/relationships/notesSlide" Target="../notesSlides/notesSlide38.xml"/><Relationship Id="rId1" Type="http://schemas.openxmlformats.org/officeDocument/2006/relationships/slideLayout" Target="../slideLayouts/slideLayout49.xml"/><Relationship Id="rId6" Type="http://schemas.openxmlformats.org/officeDocument/2006/relationships/diagramData" Target="../diagrams/data13.xml"/><Relationship Id="rId11" Type="http://schemas.openxmlformats.org/officeDocument/2006/relationships/image" Target="../media/image36.png"/><Relationship Id="rId5" Type="http://schemas.openxmlformats.org/officeDocument/2006/relationships/image" Target="../media/image13.png"/><Relationship Id="rId10" Type="http://schemas.microsoft.com/office/2007/relationships/diagramDrawing" Target="../diagrams/drawing13.xml"/><Relationship Id="rId4" Type="http://schemas.openxmlformats.org/officeDocument/2006/relationships/image" Target="../media/image1.png"/><Relationship Id="rId9" Type="http://schemas.openxmlformats.org/officeDocument/2006/relationships/diagramColors" Target="../diagrams/colors13.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9.xml"/><Relationship Id="rId5" Type="http://schemas.openxmlformats.org/officeDocument/2006/relationships/image" Target="../media/image42.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2CA_AF57904E.xml"/><Relationship Id="rId2" Type="http://schemas.openxmlformats.org/officeDocument/2006/relationships/notesSlide" Target="../notesSlides/notesSlide40.xml"/><Relationship Id="rId1" Type="http://schemas.openxmlformats.org/officeDocument/2006/relationships/slideLayout" Target="../slideLayouts/slideLayout49.xml"/><Relationship Id="rId5" Type="http://schemas.openxmlformats.org/officeDocument/2006/relationships/image" Target="../media/image13.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2E_838A1F20.xml"/><Relationship Id="rId2" Type="http://schemas.openxmlformats.org/officeDocument/2006/relationships/notesSlide" Target="../notesSlides/notesSlide41.xml"/><Relationship Id="rId1" Type="http://schemas.openxmlformats.org/officeDocument/2006/relationships/slideLayout" Target="../slideLayouts/slideLayout49.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18/10/relationships/comments" Target="../comments/modernComment_2CF_18B7D276.xml"/><Relationship Id="rId7" Type="http://schemas.openxmlformats.org/officeDocument/2006/relationships/hyperlink" Target="https://creativecommons.org/licenses/by-sa/3.0/" TargetMode="External"/><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hyperlink" Target="https://www.vorpalina.com/2017/02/11/para-luego/" TargetMode="External"/><Relationship Id="rId5" Type="http://schemas.openxmlformats.org/officeDocument/2006/relationships/image" Target="../media/image44.jp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microsoft.com/office/2018/10/relationships/comments" Target="../comments/modernComment_2CD_C897FA89.xml"/><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9.xml"/><Relationship Id="rId6" Type="http://schemas.openxmlformats.org/officeDocument/2006/relationships/image" Target="../media/image46.jpeg"/><Relationship Id="rId5" Type="http://schemas.openxmlformats.org/officeDocument/2006/relationships/image" Target="../media/image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hyperlink" Target="https://creativecommons.org/licenses/by-nc/3.0/"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hyperlink" Target="https://desociales.es/index.php/2019/09/30/libros-de-lectura-curso-2019-2020/" TargetMode="External"/><Relationship Id="rId5" Type="http://schemas.openxmlformats.org/officeDocument/2006/relationships/image" Target="../media/image14.jp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6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3" Type="http://schemas.microsoft.com/office/2018/10/relationships/comments" Target="../comments/modernComment_13F_29430172.xml"/><Relationship Id="rId7" Type="http://schemas.openxmlformats.org/officeDocument/2006/relationships/diagramQuickStyle" Target="../diagrams/quickStyle14.xml"/><Relationship Id="rId12" Type="http://schemas.openxmlformats.org/officeDocument/2006/relationships/diagramQuickStyle" Target="../diagrams/quickStyle15.xml"/><Relationship Id="rId2" Type="http://schemas.openxmlformats.org/officeDocument/2006/relationships/notesSlide" Target="../notesSlides/notesSlide48.xml"/><Relationship Id="rId1" Type="http://schemas.openxmlformats.org/officeDocument/2006/relationships/slideLayout" Target="../slideLayouts/slideLayout61.xml"/><Relationship Id="rId6" Type="http://schemas.openxmlformats.org/officeDocument/2006/relationships/diagramLayout" Target="../diagrams/layout14.xml"/><Relationship Id="rId11" Type="http://schemas.openxmlformats.org/officeDocument/2006/relationships/diagramLayout" Target="../diagrams/layout15.xml"/><Relationship Id="rId5" Type="http://schemas.openxmlformats.org/officeDocument/2006/relationships/diagramData" Target="../diagrams/data14.xml"/><Relationship Id="rId10" Type="http://schemas.openxmlformats.org/officeDocument/2006/relationships/diagramData" Target="../diagrams/data15.xml"/><Relationship Id="rId4" Type="http://schemas.openxmlformats.org/officeDocument/2006/relationships/image" Target="../media/image50.png"/><Relationship Id="rId9" Type="http://schemas.microsoft.com/office/2007/relationships/diagramDrawing" Target="../diagrams/drawing14.xml"/><Relationship Id="rId14" Type="http://schemas.microsoft.com/office/2007/relationships/diagramDrawing" Target="../diagrams/drawing15.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61.xml"/><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diagramColors" Target="../diagrams/colors17.xml"/><Relationship Id="rId3" Type="http://schemas.openxmlformats.org/officeDocument/2006/relationships/image" Target="../media/image1.png"/><Relationship Id="rId7" Type="http://schemas.openxmlformats.org/officeDocument/2006/relationships/diagramQuickStyle" Target="../diagrams/quickStyle16.xml"/><Relationship Id="rId12" Type="http://schemas.openxmlformats.org/officeDocument/2006/relationships/diagramQuickStyle" Target="../diagrams/quickStyle17.xml"/><Relationship Id="rId2" Type="http://schemas.openxmlformats.org/officeDocument/2006/relationships/notesSlide" Target="../notesSlides/notesSlide50.xml"/><Relationship Id="rId16" Type="http://schemas.openxmlformats.org/officeDocument/2006/relationships/image" Target="../media/image64.png"/><Relationship Id="rId1" Type="http://schemas.openxmlformats.org/officeDocument/2006/relationships/slideLayout" Target="../slideLayouts/slideLayout96.xml"/><Relationship Id="rId6" Type="http://schemas.openxmlformats.org/officeDocument/2006/relationships/diagramLayout" Target="../diagrams/layout16.xml"/><Relationship Id="rId11" Type="http://schemas.openxmlformats.org/officeDocument/2006/relationships/diagramLayout" Target="../diagrams/layout17.xml"/><Relationship Id="rId5" Type="http://schemas.openxmlformats.org/officeDocument/2006/relationships/diagramData" Target="../diagrams/data16.xml"/><Relationship Id="rId15" Type="http://schemas.openxmlformats.org/officeDocument/2006/relationships/image" Target="../media/image63.png"/><Relationship Id="rId10" Type="http://schemas.openxmlformats.org/officeDocument/2006/relationships/diagramData" Target="../diagrams/data17.xml"/><Relationship Id="rId4" Type="http://schemas.openxmlformats.org/officeDocument/2006/relationships/image" Target="../media/image13.png"/><Relationship Id="rId9" Type="http://schemas.microsoft.com/office/2007/relationships/diagramDrawing" Target="../diagrams/drawing16.xml"/><Relationship Id="rId14" Type="http://schemas.microsoft.com/office/2007/relationships/diagramDrawing" Target="../diagrams/drawing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96.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96.xml"/><Relationship Id="rId5" Type="http://schemas.openxmlformats.org/officeDocument/2006/relationships/image" Target="../media/image66.pn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96.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9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96.xml"/><Relationship Id="rId5" Type="http://schemas.openxmlformats.org/officeDocument/2006/relationships/image" Target="../media/image69.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hyperlink" Target="https://mediateca.educa.madrid.org/documentos/2qqj9da6k86ldxvi" TargetMode="Externa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hyperlink" Target="https://mediateca.educa.madrid.org/documentos/9xjy7uq1labtbeww" TargetMode="External"/><Relationship Id="rId5" Type="http://schemas.openxmlformats.org/officeDocument/2006/relationships/image" Target="../media/image81.png"/><Relationship Id="rId4" Type="http://schemas.openxmlformats.org/officeDocument/2006/relationships/image" Target="../media/image80.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18/10/relationships/comments" Target="../comments/modernComment_422_883016C3.xml"/><Relationship Id="rId7" Type="http://schemas.openxmlformats.org/officeDocument/2006/relationships/diagramColors" Target="../diagrams/colors19.xml"/><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13.png"/><Relationship Id="rId4" Type="http://schemas.openxmlformats.org/officeDocument/2006/relationships/diagramData" Target="../diagrams/data19.xml"/><Relationship Id="rId9"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117" Type="http://schemas.openxmlformats.org/officeDocument/2006/relationships/image" Target="../media/image146.png"/><Relationship Id="rId21" Type="http://schemas.openxmlformats.org/officeDocument/2006/relationships/image" Target="../media/image98.png"/><Relationship Id="rId42" Type="http://schemas.openxmlformats.org/officeDocument/2006/relationships/customXml" Target="../ink/ink20.xml"/><Relationship Id="rId63" Type="http://schemas.openxmlformats.org/officeDocument/2006/relationships/image" Target="../media/image103.png"/><Relationship Id="rId84" Type="http://schemas.openxmlformats.org/officeDocument/2006/relationships/customXml" Target="../ink/ink41.xml"/><Relationship Id="rId138" Type="http://schemas.openxmlformats.org/officeDocument/2006/relationships/image" Target="../media/image156.png"/><Relationship Id="rId107" Type="http://schemas.openxmlformats.org/officeDocument/2006/relationships/image" Target="../media/image141.png"/><Relationship Id="rId11" Type="http://schemas.openxmlformats.org/officeDocument/2006/relationships/image" Target="../media/image930.png"/><Relationship Id="rId32" Type="http://schemas.openxmlformats.org/officeDocument/2006/relationships/customXml" Target="../ink/ink15.xml"/><Relationship Id="rId53" Type="http://schemas.openxmlformats.org/officeDocument/2006/relationships/image" Target="../media/image870.png"/><Relationship Id="rId74" Type="http://schemas.openxmlformats.org/officeDocument/2006/relationships/customXml" Target="../ink/ink36.xml"/><Relationship Id="rId128" Type="http://schemas.openxmlformats.org/officeDocument/2006/relationships/customXml" Target="../ink/ink63.xml"/><Relationship Id="rId149" Type="http://schemas.openxmlformats.org/officeDocument/2006/relationships/customXml" Target="../ink/ink74.xml"/><Relationship Id="rId5" Type="http://schemas.openxmlformats.org/officeDocument/2006/relationships/image" Target="../media/image900.png"/><Relationship Id="rId95" Type="http://schemas.openxmlformats.org/officeDocument/2006/relationships/image" Target="../media/image135.png"/><Relationship Id="rId22" Type="http://schemas.openxmlformats.org/officeDocument/2006/relationships/customXml" Target="../ink/ink10.xml"/><Relationship Id="rId27" Type="http://schemas.openxmlformats.org/officeDocument/2006/relationships/image" Target="../media/image101.png"/><Relationship Id="rId43" Type="http://schemas.openxmlformats.org/officeDocument/2006/relationships/image" Target="../media/image820.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122.png"/><Relationship Id="rId113" Type="http://schemas.openxmlformats.org/officeDocument/2006/relationships/image" Target="../media/image144.png"/><Relationship Id="rId118" Type="http://schemas.openxmlformats.org/officeDocument/2006/relationships/customXml" Target="../ink/ink58.xml"/><Relationship Id="rId134" Type="http://schemas.openxmlformats.org/officeDocument/2006/relationships/customXml" Target="../ink/ink66.xml"/><Relationship Id="rId139" Type="http://schemas.openxmlformats.org/officeDocument/2006/relationships/customXml" Target="../ink/ink69.xml"/><Relationship Id="rId80" Type="http://schemas.openxmlformats.org/officeDocument/2006/relationships/customXml" Target="../ink/ink39.xml"/><Relationship Id="rId85" Type="http://schemas.openxmlformats.org/officeDocument/2006/relationships/image" Target="../media/image130.png"/><Relationship Id="rId150" Type="http://schemas.openxmlformats.org/officeDocument/2006/relationships/image" Target="../media/image162.png"/><Relationship Id="rId12" Type="http://schemas.openxmlformats.org/officeDocument/2006/relationships/customXml" Target="../ink/ink5.xml"/><Relationship Id="rId17" Type="http://schemas.openxmlformats.org/officeDocument/2006/relationships/image" Target="../media/image960.png"/><Relationship Id="rId33" Type="http://schemas.openxmlformats.org/officeDocument/2006/relationships/image" Target="../media/image770.png"/><Relationship Id="rId38" Type="http://schemas.openxmlformats.org/officeDocument/2006/relationships/customXml" Target="../ink/ink18.xml"/><Relationship Id="rId59" Type="http://schemas.openxmlformats.org/officeDocument/2006/relationships/image" Target="../media/image901.png"/><Relationship Id="rId103" Type="http://schemas.openxmlformats.org/officeDocument/2006/relationships/image" Target="../media/image139.png"/><Relationship Id="rId108" Type="http://schemas.openxmlformats.org/officeDocument/2006/relationships/customXml" Target="../ink/ink53.xml"/><Relationship Id="rId124" Type="http://schemas.openxmlformats.org/officeDocument/2006/relationships/customXml" Target="../ink/ink61.xml"/><Relationship Id="rId129" Type="http://schemas.openxmlformats.org/officeDocument/2006/relationships/image" Target="../media/image152.png"/><Relationship Id="rId54" Type="http://schemas.openxmlformats.org/officeDocument/2006/relationships/customXml" Target="../ink/ink26.xml"/><Relationship Id="rId70" Type="http://schemas.openxmlformats.org/officeDocument/2006/relationships/customXml" Target="../ink/ink34.xml"/><Relationship Id="rId75" Type="http://schemas.openxmlformats.org/officeDocument/2006/relationships/image" Target="../media/image125.png"/><Relationship Id="rId91" Type="http://schemas.openxmlformats.org/officeDocument/2006/relationships/image" Target="../media/image133.png"/><Relationship Id="rId96" Type="http://schemas.openxmlformats.org/officeDocument/2006/relationships/customXml" Target="../ink/ink47.xml"/><Relationship Id="rId140" Type="http://schemas.openxmlformats.org/officeDocument/2006/relationships/image" Target="../media/image157.png"/><Relationship Id="rId145" Type="http://schemas.openxmlformats.org/officeDocument/2006/relationships/customXml" Target="../ink/ink72.xml"/><Relationship Id="rId1" Type="http://schemas.openxmlformats.org/officeDocument/2006/relationships/slideLayout" Target="../slideLayouts/slideLayout19.xml"/><Relationship Id="rId6" Type="http://schemas.openxmlformats.org/officeDocument/2006/relationships/customXml" Target="../ink/ink2.xml"/><Relationship Id="rId23" Type="http://schemas.openxmlformats.org/officeDocument/2006/relationships/image" Target="../media/image99.png"/><Relationship Id="rId28" Type="http://schemas.openxmlformats.org/officeDocument/2006/relationships/customXml" Target="../ink/ink13.xml"/><Relationship Id="rId49" Type="http://schemas.openxmlformats.org/officeDocument/2006/relationships/image" Target="../media/image850.png"/><Relationship Id="rId114" Type="http://schemas.openxmlformats.org/officeDocument/2006/relationships/customXml" Target="../ink/ink56.xml"/><Relationship Id="rId119" Type="http://schemas.openxmlformats.org/officeDocument/2006/relationships/image" Target="../media/image147.png"/><Relationship Id="rId44" Type="http://schemas.openxmlformats.org/officeDocument/2006/relationships/customXml" Target="../ink/ink21.xml"/><Relationship Id="rId60" Type="http://schemas.openxmlformats.org/officeDocument/2006/relationships/customXml" Target="../ink/ink29.xml"/><Relationship Id="rId65" Type="http://schemas.openxmlformats.org/officeDocument/2006/relationships/image" Target="../media/image104.png"/><Relationship Id="rId81" Type="http://schemas.openxmlformats.org/officeDocument/2006/relationships/image" Target="../media/image128.png"/><Relationship Id="rId86" Type="http://schemas.openxmlformats.org/officeDocument/2006/relationships/customXml" Target="../ink/ink42.xml"/><Relationship Id="rId130" Type="http://schemas.openxmlformats.org/officeDocument/2006/relationships/customXml" Target="../ink/ink64.xml"/><Relationship Id="rId135" Type="http://schemas.openxmlformats.org/officeDocument/2006/relationships/customXml" Target="../ink/ink67.xml"/><Relationship Id="rId13" Type="http://schemas.openxmlformats.org/officeDocument/2006/relationships/image" Target="../media/image940.png"/><Relationship Id="rId18" Type="http://schemas.openxmlformats.org/officeDocument/2006/relationships/customXml" Target="../ink/ink8.xml"/><Relationship Id="rId39" Type="http://schemas.openxmlformats.org/officeDocument/2006/relationships/image" Target="../media/image800.png"/><Relationship Id="rId109" Type="http://schemas.openxmlformats.org/officeDocument/2006/relationships/image" Target="../media/image142.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880.png"/><Relationship Id="rId76" Type="http://schemas.openxmlformats.org/officeDocument/2006/relationships/customXml" Target="../ink/ink37.xml"/><Relationship Id="rId97" Type="http://schemas.openxmlformats.org/officeDocument/2006/relationships/image" Target="../media/image136.png"/><Relationship Id="rId104" Type="http://schemas.openxmlformats.org/officeDocument/2006/relationships/customXml" Target="../ink/ink51.xml"/><Relationship Id="rId120" Type="http://schemas.openxmlformats.org/officeDocument/2006/relationships/customXml" Target="../ink/ink59.xml"/><Relationship Id="rId125" Type="http://schemas.openxmlformats.org/officeDocument/2006/relationships/image" Target="../media/image150.png"/><Relationship Id="rId141" Type="http://schemas.openxmlformats.org/officeDocument/2006/relationships/customXml" Target="../ink/ink70.xml"/><Relationship Id="rId146" Type="http://schemas.openxmlformats.org/officeDocument/2006/relationships/image" Target="../media/image160.png"/><Relationship Id="rId7" Type="http://schemas.openxmlformats.org/officeDocument/2006/relationships/image" Target="../media/image910.png"/><Relationship Id="rId71" Type="http://schemas.openxmlformats.org/officeDocument/2006/relationships/image" Target="../media/image123.png"/><Relationship Id="rId92" Type="http://schemas.openxmlformats.org/officeDocument/2006/relationships/customXml" Target="../ink/ink45.xml"/><Relationship Id="rId2" Type="http://schemas.openxmlformats.org/officeDocument/2006/relationships/notesSlide" Target="../notesSlides/notesSlide71.xml"/><Relationship Id="rId29" Type="http://schemas.openxmlformats.org/officeDocument/2006/relationships/image" Target="../media/image750.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830.png"/><Relationship Id="rId66" Type="http://schemas.openxmlformats.org/officeDocument/2006/relationships/customXml" Target="../ink/ink32.xml"/><Relationship Id="rId87" Type="http://schemas.openxmlformats.org/officeDocument/2006/relationships/image" Target="../media/image131.png"/><Relationship Id="rId110" Type="http://schemas.openxmlformats.org/officeDocument/2006/relationships/customXml" Target="../ink/ink54.xml"/><Relationship Id="rId115" Type="http://schemas.openxmlformats.org/officeDocument/2006/relationships/image" Target="../media/image145.png"/><Relationship Id="rId131" Type="http://schemas.openxmlformats.org/officeDocument/2006/relationships/image" Target="../media/image153.png"/><Relationship Id="rId136" Type="http://schemas.openxmlformats.org/officeDocument/2006/relationships/image" Target="../media/image155.png"/><Relationship Id="rId61" Type="http://schemas.openxmlformats.org/officeDocument/2006/relationships/image" Target="../media/image102.png"/><Relationship Id="rId82" Type="http://schemas.openxmlformats.org/officeDocument/2006/relationships/customXml" Target="../ink/ink40.xml"/><Relationship Id="rId19" Type="http://schemas.openxmlformats.org/officeDocument/2006/relationships/image" Target="../media/image97.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780.png"/><Relationship Id="rId56" Type="http://schemas.openxmlformats.org/officeDocument/2006/relationships/customXml" Target="../ink/ink27.xml"/><Relationship Id="rId77" Type="http://schemas.openxmlformats.org/officeDocument/2006/relationships/image" Target="../media/image126.png"/><Relationship Id="rId100" Type="http://schemas.openxmlformats.org/officeDocument/2006/relationships/customXml" Target="../ink/ink49.xml"/><Relationship Id="rId105" Type="http://schemas.openxmlformats.org/officeDocument/2006/relationships/image" Target="../media/image140.png"/><Relationship Id="rId126" Type="http://schemas.openxmlformats.org/officeDocument/2006/relationships/customXml" Target="../ink/ink62.xml"/><Relationship Id="rId147" Type="http://schemas.openxmlformats.org/officeDocument/2006/relationships/customXml" Target="../ink/ink73.xml"/><Relationship Id="rId8" Type="http://schemas.openxmlformats.org/officeDocument/2006/relationships/customXml" Target="../ink/ink3.xml"/><Relationship Id="rId51" Type="http://schemas.openxmlformats.org/officeDocument/2006/relationships/image" Target="../media/image860.png"/><Relationship Id="rId72" Type="http://schemas.openxmlformats.org/officeDocument/2006/relationships/customXml" Target="../ink/ink35.xml"/><Relationship Id="rId93" Type="http://schemas.openxmlformats.org/officeDocument/2006/relationships/image" Target="../media/image134.png"/><Relationship Id="rId98" Type="http://schemas.openxmlformats.org/officeDocument/2006/relationships/customXml" Target="../ink/ink48.xml"/><Relationship Id="rId121" Type="http://schemas.openxmlformats.org/officeDocument/2006/relationships/image" Target="../media/image148.png"/><Relationship Id="rId142" Type="http://schemas.openxmlformats.org/officeDocument/2006/relationships/image" Target="../media/image158.png"/><Relationship Id="rId3" Type="http://schemas.openxmlformats.org/officeDocument/2006/relationships/image" Target="../media/image94.png"/><Relationship Id="rId25" Type="http://schemas.openxmlformats.org/officeDocument/2006/relationships/image" Target="../media/image100.png"/><Relationship Id="rId46" Type="http://schemas.openxmlformats.org/officeDocument/2006/relationships/customXml" Target="../ink/ink22.xml"/><Relationship Id="rId67" Type="http://schemas.openxmlformats.org/officeDocument/2006/relationships/image" Target="../media/image105.png"/><Relationship Id="rId116" Type="http://schemas.openxmlformats.org/officeDocument/2006/relationships/customXml" Target="../ink/ink57.xml"/><Relationship Id="rId137" Type="http://schemas.openxmlformats.org/officeDocument/2006/relationships/customXml" Target="../ink/ink68.xml"/><Relationship Id="rId20" Type="http://schemas.openxmlformats.org/officeDocument/2006/relationships/customXml" Target="../ink/ink9.xml"/><Relationship Id="rId41" Type="http://schemas.openxmlformats.org/officeDocument/2006/relationships/image" Target="../media/image810.png"/><Relationship Id="rId62" Type="http://schemas.openxmlformats.org/officeDocument/2006/relationships/customXml" Target="../ink/ink30.xml"/><Relationship Id="rId83" Type="http://schemas.openxmlformats.org/officeDocument/2006/relationships/image" Target="../media/image129.png"/><Relationship Id="rId88" Type="http://schemas.openxmlformats.org/officeDocument/2006/relationships/customXml" Target="../ink/ink43.xml"/><Relationship Id="rId111" Type="http://schemas.openxmlformats.org/officeDocument/2006/relationships/image" Target="../media/image143.png"/><Relationship Id="rId132" Type="http://schemas.openxmlformats.org/officeDocument/2006/relationships/customXml" Target="../ink/ink65.xml"/><Relationship Id="rId15" Type="http://schemas.openxmlformats.org/officeDocument/2006/relationships/image" Target="../media/image950.png"/><Relationship Id="rId36" Type="http://schemas.openxmlformats.org/officeDocument/2006/relationships/customXml" Target="../ink/ink17.xml"/><Relationship Id="rId57" Type="http://schemas.openxmlformats.org/officeDocument/2006/relationships/image" Target="../media/image890.png"/><Relationship Id="rId106" Type="http://schemas.openxmlformats.org/officeDocument/2006/relationships/customXml" Target="../ink/ink52.xml"/><Relationship Id="rId127" Type="http://schemas.openxmlformats.org/officeDocument/2006/relationships/image" Target="../media/image151.png"/><Relationship Id="rId10" Type="http://schemas.openxmlformats.org/officeDocument/2006/relationships/customXml" Target="../ink/ink4.xml"/><Relationship Id="rId31" Type="http://schemas.openxmlformats.org/officeDocument/2006/relationships/image" Target="../media/image760.png"/><Relationship Id="rId52" Type="http://schemas.openxmlformats.org/officeDocument/2006/relationships/customXml" Target="../ink/ink25.xml"/><Relationship Id="rId73" Type="http://schemas.openxmlformats.org/officeDocument/2006/relationships/image" Target="../media/image124.png"/><Relationship Id="rId78" Type="http://schemas.openxmlformats.org/officeDocument/2006/relationships/customXml" Target="../ink/ink38.xml"/><Relationship Id="rId94" Type="http://schemas.openxmlformats.org/officeDocument/2006/relationships/customXml" Target="../ink/ink46.xml"/><Relationship Id="rId99" Type="http://schemas.openxmlformats.org/officeDocument/2006/relationships/image" Target="../media/image137.png"/><Relationship Id="rId101" Type="http://schemas.openxmlformats.org/officeDocument/2006/relationships/image" Target="../media/image138.png"/><Relationship Id="rId122" Type="http://schemas.openxmlformats.org/officeDocument/2006/relationships/customXml" Target="../ink/ink60.xml"/><Relationship Id="rId143" Type="http://schemas.openxmlformats.org/officeDocument/2006/relationships/customXml" Target="../ink/ink71.xml"/><Relationship Id="rId148" Type="http://schemas.openxmlformats.org/officeDocument/2006/relationships/image" Target="../media/image161.png"/><Relationship Id="rId4" Type="http://schemas.openxmlformats.org/officeDocument/2006/relationships/customXml" Target="../ink/ink1.xml"/><Relationship Id="rId9" Type="http://schemas.openxmlformats.org/officeDocument/2006/relationships/image" Target="../media/image920.png"/><Relationship Id="rId26" Type="http://schemas.openxmlformats.org/officeDocument/2006/relationships/customXml" Target="../ink/ink12.xml"/><Relationship Id="rId47" Type="http://schemas.openxmlformats.org/officeDocument/2006/relationships/image" Target="../media/image840.png"/><Relationship Id="rId68" Type="http://schemas.openxmlformats.org/officeDocument/2006/relationships/customXml" Target="../ink/ink33.xml"/><Relationship Id="rId89" Type="http://schemas.openxmlformats.org/officeDocument/2006/relationships/image" Target="../media/image132.png"/><Relationship Id="rId112" Type="http://schemas.openxmlformats.org/officeDocument/2006/relationships/customXml" Target="../ink/ink55.xml"/><Relationship Id="rId133" Type="http://schemas.openxmlformats.org/officeDocument/2006/relationships/image" Target="../media/image154.png"/><Relationship Id="rId16" Type="http://schemas.openxmlformats.org/officeDocument/2006/relationships/customXml" Target="../ink/ink7.xml"/><Relationship Id="rId37" Type="http://schemas.openxmlformats.org/officeDocument/2006/relationships/image" Target="../media/image790.png"/><Relationship Id="rId58" Type="http://schemas.openxmlformats.org/officeDocument/2006/relationships/customXml" Target="../ink/ink28.xml"/><Relationship Id="rId79" Type="http://schemas.openxmlformats.org/officeDocument/2006/relationships/image" Target="../media/image127.png"/><Relationship Id="rId102" Type="http://schemas.openxmlformats.org/officeDocument/2006/relationships/customXml" Target="../ink/ink50.xml"/><Relationship Id="rId123" Type="http://schemas.openxmlformats.org/officeDocument/2006/relationships/image" Target="../media/image149.png"/><Relationship Id="rId144" Type="http://schemas.openxmlformats.org/officeDocument/2006/relationships/image" Target="../media/image159.png"/><Relationship Id="rId90" Type="http://schemas.openxmlformats.org/officeDocument/2006/relationships/customXml" Target="../ink/ink44.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3.xml"/><Relationship Id="rId1" Type="http://schemas.openxmlformats.org/officeDocument/2006/relationships/slideLayout" Target="../slideLayouts/slideLayout1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9.xml"/><Relationship Id="rId5" Type="http://schemas.openxmlformats.org/officeDocument/2006/relationships/image" Target="../media/image88.png"/><Relationship Id="rId4" Type="http://schemas.openxmlformats.org/officeDocument/2006/relationships/image" Target="../media/image108.svg"/></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110.png"/><Relationship Id="rId7"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11.png"/><Relationship Id="rId7"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10.png"/></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0.xml"/><Relationship Id="rId1" Type="http://schemas.openxmlformats.org/officeDocument/2006/relationships/slideLayout" Target="../slideLayouts/slideLayout25.xml"/><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12.xml"/><Relationship Id="rId5" Type="http://schemas.openxmlformats.org/officeDocument/2006/relationships/image" Target="../media/image108.svg"/><Relationship Id="rId4"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163.png"/><Relationship Id="rId4" Type="http://schemas.openxmlformats.org/officeDocument/2006/relationships/image" Target="../media/image121.svg"/></Relationships>
</file>

<file path=ppt/slides/_rels/slide9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8" Type="http://schemas.microsoft.com/office/2007/relationships/diagramDrawing" Target="../diagrams/drawing21.xml"/><Relationship Id="rId13" Type="http://schemas.openxmlformats.org/officeDocument/2006/relationships/image" Target="../media/image108.svg"/><Relationship Id="rId3" Type="http://schemas.openxmlformats.org/officeDocument/2006/relationships/image" Target="../media/image1.png"/><Relationship Id="rId7" Type="http://schemas.openxmlformats.org/officeDocument/2006/relationships/diagramColors" Target="../diagrams/colors21.xml"/><Relationship Id="rId12"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109.xml"/><Relationship Id="rId6" Type="http://schemas.openxmlformats.org/officeDocument/2006/relationships/diagramQuickStyle" Target="../diagrams/quickStyle21.xml"/><Relationship Id="rId11" Type="http://schemas.openxmlformats.org/officeDocument/2006/relationships/image" Target="../media/image80.svg"/><Relationship Id="rId5" Type="http://schemas.openxmlformats.org/officeDocument/2006/relationships/diagramLayout" Target="../diagrams/layout21.xml"/><Relationship Id="rId10" Type="http://schemas.openxmlformats.org/officeDocument/2006/relationships/image" Target="../media/image79.png"/><Relationship Id="rId4" Type="http://schemas.openxmlformats.org/officeDocument/2006/relationships/diagramData" Target="../diagrams/data21.xml"/><Relationship Id="rId9" Type="http://schemas.openxmlformats.org/officeDocument/2006/relationships/image" Target="../media/image164.png"/><Relationship Id="rId14" Type="http://schemas.openxmlformats.org/officeDocument/2006/relationships/image" Target="../media/image88.png"/></Relationships>
</file>

<file path=ppt/slides/_rels/slide9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png"/><Relationship Id="rId7" Type="http://schemas.openxmlformats.org/officeDocument/2006/relationships/image" Target="../media/image168.png"/><Relationship Id="rId2" Type="http://schemas.openxmlformats.org/officeDocument/2006/relationships/notesSlide" Target="../notesSlides/notesSlide85.xml"/><Relationship Id="rId1" Type="http://schemas.openxmlformats.org/officeDocument/2006/relationships/slideLayout" Target="../slideLayouts/slideLayout6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jpg"/><Relationship Id="rId9" Type="http://schemas.openxmlformats.org/officeDocument/2006/relationships/image" Target="../media/image108.svg"/></Relationships>
</file>

<file path=ppt/slides/_rels/slide99.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6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descr="Logotipo, nombre de la empresa&#10;&#10;Descripción generada automáticamente">
            <a:extLst>
              <a:ext uri="{FF2B5EF4-FFF2-40B4-BE49-F238E27FC236}">
                <a16:creationId xmlns:a16="http://schemas.microsoft.com/office/drawing/2014/main" id="{058F2BF4-E8F1-9745-B55F-84DBC4747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6093" y="-1035104"/>
            <a:ext cx="6858000" cy="9699171"/>
          </a:xfrm>
          <a:prstGeom prst="rect">
            <a:avLst/>
          </a:prstGeom>
        </p:spPr>
      </p:pic>
      <p:sp>
        <p:nvSpPr>
          <p:cNvPr id="7" name="CuadroTexto 6">
            <a:extLst>
              <a:ext uri="{FF2B5EF4-FFF2-40B4-BE49-F238E27FC236}">
                <a16:creationId xmlns:a16="http://schemas.microsoft.com/office/drawing/2014/main" id="{E57FA3DE-0677-EB4C-A24E-F628DF08AC58}"/>
              </a:ext>
            </a:extLst>
          </p:cNvPr>
          <p:cNvSpPr txBox="1"/>
          <p:nvPr/>
        </p:nvSpPr>
        <p:spPr>
          <a:xfrm>
            <a:off x="1457953" y="1473277"/>
            <a:ext cx="9376064"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s-ES" sz="4000" b="1" dirty="0">
                <a:solidFill>
                  <a:prstClr val="white"/>
                </a:solidFill>
                <a:latin typeface="Comic Sans MS" panose="030F0702030302020204" pitchFamily="66" charset="0"/>
              </a:rPr>
              <a:t>INTERVENCIÓN EN LA COMPETENCIA SOCIOEMOCIONAL PARA EL ALUMNADO CON DEA, TEL y </a:t>
            </a:r>
            <a:r>
              <a:rPr lang="es-ES" altLang="es-ES" sz="4000" b="1">
                <a:solidFill>
                  <a:prstClr val="white"/>
                </a:solidFill>
                <a:latin typeface="Comic Sans MS" panose="030F0702030302020204" pitchFamily="66" charset="0"/>
              </a:rPr>
              <a:t>TDAH</a:t>
            </a:r>
            <a:r>
              <a:rPr lang="es-ES" altLang="es-ES" sz="4800" b="1">
                <a:solidFill>
                  <a:prstClr val="white"/>
                </a:solidFill>
                <a:latin typeface="Comic Sans MS" panose="030F0702030302020204" pitchFamily="66"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altLang="es-ES" sz="4800" b="1">
              <a:solidFill>
                <a:prstClr val="white"/>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altLang="es-ES" sz="28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(2º ciclo de Educación Infantil y Educación Primaria)</a:t>
            </a:r>
            <a:endParaRPr kumimoji="0" lang="es-ES" altLang="es-E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8" name="Rectángulo 7">
            <a:extLst>
              <a:ext uri="{FF2B5EF4-FFF2-40B4-BE49-F238E27FC236}">
                <a16:creationId xmlns:a16="http://schemas.microsoft.com/office/drawing/2014/main" id="{F9DB0F11-0E66-D546-8B0A-E5A371C9BAE1}"/>
              </a:ext>
            </a:extLst>
          </p:cNvPr>
          <p:cNvSpPr/>
          <p:nvPr/>
        </p:nvSpPr>
        <p:spPr>
          <a:xfrm>
            <a:off x="0" y="-24494"/>
            <a:ext cx="12192000" cy="6858000"/>
          </a:xfrm>
          <a:prstGeom prst="rect">
            <a:avLst/>
          </a:prstGeom>
          <a:noFill/>
          <a:ln w="161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13" name="Rectángulo 12">
            <a:extLst>
              <a:ext uri="{FF2B5EF4-FFF2-40B4-BE49-F238E27FC236}">
                <a16:creationId xmlns:a16="http://schemas.microsoft.com/office/drawing/2014/main" id="{D1C069EE-7DC9-3B4C-A29F-F696B356A18C}"/>
              </a:ext>
            </a:extLst>
          </p:cNvPr>
          <p:cNvSpPr/>
          <p:nvPr/>
        </p:nvSpPr>
        <p:spPr>
          <a:xfrm>
            <a:off x="17197" y="5934521"/>
            <a:ext cx="12174803" cy="84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pic>
        <p:nvPicPr>
          <p:cNvPr id="9" name="Imagen 8" descr="Forma&#10;&#10;Descripción generada automáticamente">
            <a:extLst>
              <a:ext uri="{FF2B5EF4-FFF2-40B4-BE49-F238E27FC236}">
                <a16:creationId xmlns:a16="http://schemas.microsoft.com/office/drawing/2014/main" id="{F9F4472C-4B84-9947-BBBB-6E7090F94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0357" y="6151476"/>
            <a:ext cx="603990" cy="575529"/>
          </a:xfrm>
          <a:prstGeom prst="rect">
            <a:avLst/>
          </a:prstGeom>
        </p:spPr>
      </p:pic>
      <p:pic>
        <p:nvPicPr>
          <p:cNvPr id="11" name="Imagen 10">
            <a:extLst>
              <a:ext uri="{FF2B5EF4-FFF2-40B4-BE49-F238E27FC236}">
                <a16:creationId xmlns:a16="http://schemas.microsoft.com/office/drawing/2014/main" id="{69605B54-779C-0742-B534-BD1976350B7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0431" y="6735501"/>
            <a:ext cx="971096" cy="96397"/>
          </a:xfrm>
          <a:prstGeom prst="rect">
            <a:avLst/>
          </a:prstGeom>
          <a:noFill/>
        </p:spPr>
      </p:pic>
      <p:sp>
        <p:nvSpPr>
          <p:cNvPr id="17" name="CuadroTexto 16">
            <a:extLst>
              <a:ext uri="{FF2B5EF4-FFF2-40B4-BE49-F238E27FC236}">
                <a16:creationId xmlns:a16="http://schemas.microsoft.com/office/drawing/2014/main" id="{A3D3E095-43FD-104C-BA62-FE81465AC009}"/>
              </a:ext>
            </a:extLst>
          </p:cNvPr>
          <p:cNvSpPr txBox="1"/>
          <p:nvPr/>
        </p:nvSpPr>
        <p:spPr>
          <a:xfrm>
            <a:off x="4236786" y="5949897"/>
            <a:ext cx="379970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C14C3E"/>
                </a:solidFill>
                <a:effectLst/>
                <a:uLnTx/>
                <a:uFillTx/>
                <a:latin typeface="Comic Sans MS" panose="030F0702030302020204" pitchFamily="66" charset="0"/>
                <a:ea typeface="+mn-ea"/>
                <a:cs typeface="Arial" panose="020B0604020202020204" pitchFamily="34" charset="0"/>
              </a:rPr>
              <a:t>EOEP ESPECÍFICO DE DEA, TEL Y TDAH</a:t>
            </a:r>
          </a:p>
        </p:txBody>
      </p:sp>
      <p:sp>
        <p:nvSpPr>
          <p:cNvPr id="2" name="Rectangle 2">
            <a:extLst>
              <a:ext uri="{FF2B5EF4-FFF2-40B4-BE49-F238E27FC236}">
                <a16:creationId xmlns:a16="http://schemas.microsoft.com/office/drawing/2014/main" id="{A5E5512F-0EA0-4080-B115-296CB7E73DBF}"/>
              </a:ext>
            </a:extLst>
          </p:cNvPr>
          <p:cNvSpPr>
            <a:spLocks noChangeArrowheads="1"/>
          </p:cNvSpPr>
          <p:nvPr/>
        </p:nvSpPr>
        <p:spPr bwMode="auto">
          <a:xfrm>
            <a:off x="3742631" y="361804"/>
            <a:ext cx="47067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900" b="1" i="0" u="none" strike="noStrike" kern="1200" cap="none" spc="0" normalizeH="0" baseline="0" noProof="0" dirty="0">
                <a:ln>
                  <a:noFill/>
                </a:ln>
                <a:solidFill>
                  <a:prstClr val="white"/>
                </a:solidFill>
                <a:effectLst/>
                <a:uLnTx/>
                <a:uFillTx/>
                <a:latin typeface="Comic Sans MS" panose="030F0702030302020204" pitchFamily="66" charset="0"/>
                <a:ea typeface="Calibri" panose="020F0502020204030204" pitchFamily="34" charset="0"/>
                <a:cs typeface="+mn-cs"/>
              </a:rPr>
              <a:t>Este documento ha sido elaborado por el EOEP Específico de DEA, TEL y TDAH</a:t>
            </a:r>
            <a:endParaRPr kumimoji="0" lang="es-ES" altLang="es-ES" sz="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900" b="1" i="0" u="none" strike="noStrike" kern="1200" cap="none" spc="0" normalizeH="0" baseline="0" noProof="0" dirty="0">
                <a:ln>
                  <a:noFill/>
                </a:ln>
                <a:solidFill>
                  <a:prstClr val="white"/>
                </a:solidFill>
                <a:effectLst/>
                <a:uLnTx/>
                <a:uFillTx/>
                <a:latin typeface="Comic Sans MS" panose="030F0702030302020204" pitchFamily="66" charset="0"/>
                <a:ea typeface="Calibri" panose="020F0502020204030204" pitchFamily="34" charset="0"/>
                <a:cs typeface="+mn-cs"/>
              </a:rPr>
              <a:t>de la Comunidad de Madrid, bajo licencia CC BY-NC-SA         </a:t>
            </a:r>
            <a:endParaRPr kumimoji="0" lang="es-ES"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25" name="Imagen 3">
            <a:extLst>
              <a:ext uri="{FF2B5EF4-FFF2-40B4-BE49-F238E27FC236}">
                <a16:creationId xmlns:a16="http://schemas.microsoft.com/office/drawing/2014/main" id="{5617CAB3-BFE6-41E5-9152-263E935338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841" y="528566"/>
            <a:ext cx="501650" cy="17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133E5B9C-388E-4DF7-8CE0-85AFE088B63F}"/>
              </a:ext>
            </a:extLst>
          </p:cNvPr>
          <p:cNvSpPr>
            <a:spLocks noChangeArrowheads="1"/>
          </p:cNvSpPr>
          <p:nvPr/>
        </p:nvSpPr>
        <p:spPr bwMode="auto">
          <a:xfrm>
            <a:off x="0" y="7682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ustomShape 6">
            <a:extLst>
              <a:ext uri="{FF2B5EF4-FFF2-40B4-BE49-F238E27FC236}">
                <a16:creationId xmlns:a16="http://schemas.microsoft.com/office/drawing/2014/main" id="{EA2FBD51-CEDE-231E-7118-8F1B8FDEBB5B}"/>
              </a:ext>
            </a:extLst>
          </p:cNvPr>
          <p:cNvSpPr/>
          <p:nvPr/>
        </p:nvSpPr>
        <p:spPr>
          <a:xfrm>
            <a:off x="962640" y="4833720"/>
            <a:ext cx="1034712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66006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4"/>
          <p:cNvPicPr/>
          <p:nvPr/>
        </p:nvPicPr>
        <p:blipFill>
          <a:blip r:embed="rId3"/>
          <a:stretch/>
        </p:blipFill>
        <p:spPr>
          <a:xfrm>
            <a:off x="23965920" y="-1035000"/>
            <a:ext cx="6856200" cy="9697320"/>
          </a:xfrm>
          <a:prstGeom prst="rect">
            <a:avLst/>
          </a:prstGeom>
          <a:ln w="0">
            <a:noFill/>
          </a:ln>
        </p:spPr>
      </p:pic>
      <p:sp>
        <p:nvSpPr>
          <p:cNvPr id="397"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CustomShape 2"/>
          <p:cNvSpPr/>
          <p:nvPr/>
        </p:nvSpPr>
        <p:spPr>
          <a:xfrm>
            <a:off x="428400" y="248040"/>
            <a:ext cx="771876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mn-cs"/>
              </a:rPr>
              <a:t>Justificación n</a:t>
            </a:r>
            <a:r>
              <a:rPr kumimoji="0" lang="es-ES" sz="2800" b="1" i="0" u="none" strike="noStrike" kern="1200" cap="none" spc="-1" normalizeH="0" baseline="0" noProof="0" dirty="0" err="1">
                <a:ln>
                  <a:noFill/>
                </a:ln>
                <a:solidFill>
                  <a:srgbClr val="C00000"/>
                </a:solidFill>
                <a:effectLst/>
                <a:uLnTx/>
                <a:uFillTx/>
                <a:latin typeface="Comic Sans MS"/>
                <a:ea typeface="DejaVu Sans"/>
                <a:cs typeface="+mn-cs"/>
              </a:rPr>
              <a:t>ormativa</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pic>
        <p:nvPicPr>
          <p:cNvPr id="9" name="Imagen 14">
            <a:extLst>
              <a:ext uri="{FF2B5EF4-FFF2-40B4-BE49-F238E27FC236}">
                <a16:creationId xmlns:a16="http://schemas.microsoft.com/office/drawing/2014/main" id="{0BE4A614-C80A-44D7-B546-A0D224C3583F}"/>
              </a:ext>
            </a:extLst>
          </p:cNvPr>
          <p:cNvPicPr/>
          <p:nvPr/>
        </p:nvPicPr>
        <p:blipFill>
          <a:blip r:embed="rId4"/>
          <a:srcRect l="82391"/>
          <a:stretch/>
        </p:blipFill>
        <p:spPr>
          <a:xfrm>
            <a:off x="11338200" y="0"/>
            <a:ext cx="853560" cy="6857640"/>
          </a:xfrm>
          <a:prstGeom prst="rect">
            <a:avLst/>
          </a:prstGeom>
          <a:ln>
            <a:noFill/>
          </a:ln>
        </p:spPr>
      </p:pic>
      <p:graphicFrame>
        <p:nvGraphicFramePr>
          <p:cNvPr id="2" name="Tabla 3">
            <a:extLst>
              <a:ext uri="{FF2B5EF4-FFF2-40B4-BE49-F238E27FC236}">
                <a16:creationId xmlns:a16="http://schemas.microsoft.com/office/drawing/2014/main" id="{A6918C4C-44F7-25D3-D5F9-5480ED7399BD}"/>
              </a:ext>
            </a:extLst>
          </p:cNvPr>
          <p:cNvGraphicFramePr>
            <a:graphicFrameLocks noGrp="1"/>
          </p:cNvGraphicFramePr>
          <p:nvPr>
            <p:extLst>
              <p:ext uri="{D42A27DB-BD31-4B8C-83A1-F6EECF244321}">
                <p14:modId xmlns:p14="http://schemas.microsoft.com/office/powerpoint/2010/main" val="2135541626"/>
              </p:ext>
            </p:extLst>
          </p:nvPr>
        </p:nvGraphicFramePr>
        <p:xfrm>
          <a:off x="464600" y="1181094"/>
          <a:ext cx="10635201" cy="5466092"/>
        </p:xfrm>
        <a:graphic>
          <a:graphicData uri="http://schemas.openxmlformats.org/drawingml/2006/table">
            <a:tbl>
              <a:tblPr firstRow="1" bandRow="1">
                <a:tableStyleId>{5C22544A-7EE6-4342-B048-85BDC9FD1C3A}</a:tableStyleId>
              </a:tblPr>
              <a:tblGrid>
                <a:gridCol w="3545067">
                  <a:extLst>
                    <a:ext uri="{9D8B030D-6E8A-4147-A177-3AD203B41FA5}">
                      <a16:colId xmlns:a16="http://schemas.microsoft.com/office/drawing/2014/main" val="3866196084"/>
                    </a:ext>
                  </a:extLst>
                </a:gridCol>
                <a:gridCol w="3545067">
                  <a:extLst>
                    <a:ext uri="{9D8B030D-6E8A-4147-A177-3AD203B41FA5}">
                      <a16:colId xmlns:a16="http://schemas.microsoft.com/office/drawing/2014/main" val="825221481"/>
                    </a:ext>
                  </a:extLst>
                </a:gridCol>
                <a:gridCol w="3545067">
                  <a:extLst>
                    <a:ext uri="{9D8B030D-6E8A-4147-A177-3AD203B41FA5}">
                      <a16:colId xmlns:a16="http://schemas.microsoft.com/office/drawing/2014/main" val="2959584215"/>
                    </a:ext>
                  </a:extLst>
                </a:gridCol>
              </a:tblGrid>
              <a:tr h="703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omic Sans MS" panose="030F0702030302020204" pitchFamily="66" charset="0"/>
                        </a:rPr>
                        <a:t>DECRETO 36/2022, Educación Infantil</a:t>
                      </a:r>
                      <a:endParaRPr lang="es-E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omic Sans MS" panose="030F0702030302020204" pitchFamily="66" charset="0"/>
                        </a:rPr>
                        <a:t>DECRETO 61/2022, Educación Primaria</a:t>
                      </a:r>
                      <a:endParaRPr lang="es-ES" dirty="0">
                        <a:solidFill>
                          <a:schemeClr val="bg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omic Sans MS" panose="030F0702030302020204" pitchFamily="66" charset="0"/>
                        </a:rPr>
                        <a:t>DECRETO 65/2022, Educación Secundaria Obligatoria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551595098"/>
                  </a:ext>
                </a:extLst>
              </a:tr>
              <a:tr h="584206">
                <a:tc gridSpan="3">
                  <a:txBody>
                    <a:bodyPr/>
                    <a:lstStyle/>
                    <a:p>
                      <a:pPr algn="ctr"/>
                      <a:r>
                        <a:rPr lang="es-ES" b="1" dirty="0">
                          <a:solidFill>
                            <a:srgbClr val="C00000"/>
                          </a:solidFill>
                          <a:latin typeface="Comic Sans MS" panose="030F0702030302020204" pitchFamily="66" charset="0"/>
                        </a:rPr>
                        <a:t>COMPETENCIA CLAVE</a:t>
                      </a:r>
                      <a:r>
                        <a:rPr lang="es-ES" dirty="0">
                          <a:latin typeface="Comic Sans MS" panose="030F0702030302020204" pitchFamily="66" charset="0"/>
                        </a:rPr>
                        <a:t>: </a:t>
                      </a:r>
                      <a:r>
                        <a:rPr lang="es-ES" sz="1800" b="0" i="0" u="none" strike="noStrike" kern="1200" baseline="0" dirty="0">
                          <a:solidFill>
                            <a:schemeClr val="dk1"/>
                          </a:solidFill>
                          <a:latin typeface="Comic Sans MS" panose="030F0702030302020204" pitchFamily="66" charset="0"/>
                          <a:ea typeface="+mn-ea"/>
                          <a:cs typeface="+mn-cs"/>
                        </a:rPr>
                        <a:t>Competencia personal, social y de aprender a aprender.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721402"/>
                  </a:ext>
                </a:extLst>
              </a:tr>
              <a:tr h="584206">
                <a:tc gridSpan="3">
                  <a:txBody>
                    <a:bodyPr/>
                    <a:lstStyle/>
                    <a:p>
                      <a:pPr algn="ctr"/>
                      <a:r>
                        <a:rPr lang="es-ES" sz="1800" b="1" i="0" u="none" strike="noStrike" kern="1200" baseline="0" dirty="0">
                          <a:solidFill>
                            <a:srgbClr val="C00000"/>
                          </a:solidFill>
                          <a:latin typeface="Comic Sans MS" panose="030F0702030302020204" pitchFamily="66" charset="0"/>
                          <a:ea typeface="+mn-ea"/>
                          <a:cs typeface="+mn-cs"/>
                        </a:rPr>
                        <a:t>COMPETENCIAS ESPECÍFICAS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258549016"/>
                  </a:ext>
                </a:extLst>
              </a:tr>
              <a:tr h="1330452">
                <a:tc>
                  <a:txBody>
                    <a:bodyPr/>
                    <a:lstStyle/>
                    <a:p>
                      <a:pPr algn="just"/>
                      <a:r>
                        <a:rPr lang="es-ES" sz="1800" b="0" i="0" u="none" strike="noStrike" kern="1200" baseline="0" dirty="0">
                          <a:solidFill>
                            <a:srgbClr val="C00000"/>
                          </a:solidFill>
                          <a:latin typeface="Comic Sans MS" panose="030F0702030302020204" pitchFamily="66" charset="0"/>
                          <a:ea typeface="+mn-ea"/>
                          <a:cs typeface="+mn-cs"/>
                        </a:rPr>
                        <a:t>Reconocer, manifestar y regular sus</a:t>
                      </a:r>
                    </a:p>
                    <a:p>
                      <a:pPr algn="just"/>
                      <a:r>
                        <a:rPr lang="es-ES" sz="1800" b="0" i="0" u="none" strike="noStrike" kern="1200" baseline="0" dirty="0">
                          <a:solidFill>
                            <a:srgbClr val="C00000"/>
                          </a:solidFill>
                          <a:latin typeface="Comic Sans MS" panose="030F0702030302020204" pitchFamily="66" charset="0"/>
                          <a:ea typeface="+mn-ea"/>
                          <a:cs typeface="+mn-cs"/>
                        </a:rPr>
                        <a:t>emociones </a:t>
                      </a:r>
                      <a:r>
                        <a:rPr lang="es-ES" sz="1800" b="0" i="0" u="none" strike="noStrike" kern="1200" baseline="0" dirty="0">
                          <a:solidFill>
                            <a:schemeClr val="dk1"/>
                          </a:solidFill>
                          <a:latin typeface="Comic Sans MS" panose="030F0702030302020204" pitchFamily="66" charset="0"/>
                          <a:ea typeface="+mn-ea"/>
                          <a:cs typeface="+mn-cs"/>
                        </a:rPr>
                        <a:t>expresando necesidades y</a:t>
                      </a:r>
                    </a:p>
                    <a:p>
                      <a:pPr algn="just"/>
                      <a:r>
                        <a:rPr lang="es-ES" sz="1800" b="0" i="0" u="none" strike="noStrike" kern="1200" baseline="0" dirty="0">
                          <a:solidFill>
                            <a:schemeClr val="dk1"/>
                          </a:solidFill>
                          <a:latin typeface="Comic Sans MS" panose="030F0702030302020204" pitchFamily="66" charset="0"/>
                          <a:ea typeface="+mn-ea"/>
                          <a:cs typeface="+mn-cs"/>
                        </a:rPr>
                        <a:t>sentimientos para lograr una </a:t>
                      </a:r>
                      <a:r>
                        <a:rPr lang="es-ES" sz="1800" b="0" i="0" u="none" strike="noStrike" kern="1200" baseline="0" dirty="0">
                          <a:solidFill>
                            <a:srgbClr val="C00000"/>
                          </a:solidFill>
                          <a:latin typeface="Comic Sans MS" panose="030F0702030302020204" pitchFamily="66" charset="0"/>
                          <a:ea typeface="+mn-ea"/>
                          <a:cs typeface="+mn-cs"/>
                        </a:rPr>
                        <a:t>seguridad</a:t>
                      </a:r>
                    </a:p>
                    <a:p>
                      <a:pPr algn="just"/>
                      <a:r>
                        <a:rPr lang="es-ES" sz="1800" b="0" i="0" u="none" strike="noStrike" kern="1200" baseline="0" dirty="0">
                          <a:solidFill>
                            <a:schemeClr val="dk1"/>
                          </a:solidFill>
                          <a:latin typeface="Comic Sans MS" panose="030F0702030302020204" pitchFamily="66" charset="0"/>
                          <a:ea typeface="+mn-ea"/>
                          <a:cs typeface="+mn-cs"/>
                        </a:rPr>
                        <a:t>emocional y afectiva.</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sz="1800" b="0" i="0" u="none" strike="noStrike" kern="1200" baseline="0" dirty="0">
                          <a:solidFill>
                            <a:schemeClr val="dk1"/>
                          </a:solidFill>
                          <a:latin typeface="Comic Sans MS" panose="030F0702030302020204" pitchFamily="66" charset="0"/>
                          <a:ea typeface="+mn-ea"/>
                          <a:cs typeface="+mn-cs"/>
                        </a:rPr>
                        <a:t>CPSAA1. Es consciente de las </a:t>
                      </a:r>
                      <a:r>
                        <a:rPr lang="es-ES" sz="1800" b="0" i="0" u="none" strike="noStrike" kern="1200" baseline="0" dirty="0">
                          <a:solidFill>
                            <a:srgbClr val="C00000"/>
                          </a:solidFill>
                          <a:latin typeface="Comic Sans MS" panose="030F0702030302020204" pitchFamily="66" charset="0"/>
                          <a:ea typeface="+mn-ea"/>
                          <a:cs typeface="+mn-cs"/>
                        </a:rPr>
                        <a:t>propias emociones, ideas y comportamientos personales y emplea estrategias </a:t>
                      </a:r>
                      <a:r>
                        <a:rPr lang="es-ES" sz="1800" b="0" i="0" u="none" strike="noStrike" kern="1200" baseline="0" dirty="0">
                          <a:solidFill>
                            <a:schemeClr val="dk1"/>
                          </a:solidFill>
                          <a:latin typeface="Comic Sans MS" panose="030F0702030302020204" pitchFamily="66" charset="0"/>
                          <a:ea typeface="+mn-ea"/>
                          <a:cs typeface="+mn-cs"/>
                        </a:rPr>
                        <a:t>para gestionarlas en situaciones de tensión o conflicto, adaptándose a los cambios y armonizándolos para alcanzar sus propios objetivos.</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i="1" dirty="0">
                          <a:latin typeface="Comic Sans MS" panose="030F0702030302020204" pitchFamily="66" charset="0"/>
                        </a:rPr>
                        <a:t>Ej.: Educación Física.CE.3.</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800" b="0" i="0" u="none" strike="noStrike" kern="1200" baseline="0" dirty="0">
                          <a:solidFill>
                            <a:schemeClr val="dk1"/>
                          </a:solidFill>
                          <a:latin typeface="Comic Sans MS" panose="030F0702030302020204" pitchFamily="66" charset="0"/>
                          <a:ea typeface="+mn-ea"/>
                          <a:cs typeface="+mn-cs"/>
                        </a:rPr>
                        <a:t>Esta CE se sitúa en el punto de convergencia entre lo </a:t>
                      </a:r>
                      <a:r>
                        <a:rPr lang="es-ES" sz="1800" b="0" i="0" u="none" strike="noStrike" kern="1200" baseline="0" dirty="0">
                          <a:solidFill>
                            <a:srgbClr val="C00000"/>
                          </a:solidFill>
                          <a:latin typeface="Comic Sans MS" panose="030F0702030302020204" pitchFamily="66" charset="0"/>
                          <a:ea typeface="+mn-ea"/>
                          <a:cs typeface="+mn-cs"/>
                        </a:rPr>
                        <a:t>personal, lo social </a:t>
                      </a:r>
                      <a:r>
                        <a:rPr lang="es-ES" sz="1800" b="0" i="0" u="none" strike="noStrike" kern="1200" baseline="0" dirty="0">
                          <a:solidFill>
                            <a:schemeClr val="dk1"/>
                          </a:solidFill>
                          <a:latin typeface="Comic Sans MS" panose="030F0702030302020204" pitchFamily="66" charset="0"/>
                          <a:ea typeface="+mn-ea"/>
                          <a:cs typeface="+mn-cs"/>
                        </a:rPr>
                        <a:t>y lo ético. […] en contextos que requieren de </a:t>
                      </a:r>
                      <a:r>
                        <a:rPr lang="es-ES" sz="1800" b="0" i="0" u="none" strike="noStrike" kern="1200" baseline="0" dirty="0">
                          <a:solidFill>
                            <a:srgbClr val="C00000"/>
                          </a:solidFill>
                          <a:latin typeface="Comic Sans MS" panose="030F0702030302020204" pitchFamily="66" charset="0"/>
                          <a:ea typeface="+mn-ea"/>
                          <a:cs typeface="+mn-cs"/>
                        </a:rPr>
                        <a:t>esfuerzo y perseverancia</a:t>
                      </a:r>
                      <a:r>
                        <a:rPr lang="es-ES" sz="1800" b="0" i="0" u="none" strike="noStrike" kern="1200" baseline="0" dirty="0">
                          <a:solidFill>
                            <a:schemeClr val="dk1"/>
                          </a:solidFill>
                          <a:latin typeface="Comic Sans MS" panose="030F0702030302020204" pitchFamily="66" charset="0"/>
                          <a:ea typeface="+mn-ea"/>
                          <a:cs typeface="+mn-cs"/>
                        </a:rPr>
                        <a:t>, activando la </a:t>
                      </a:r>
                      <a:r>
                        <a:rPr lang="es-ES" sz="1800" b="0" i="0" u="none" strike="noStrike" kern="1200" baseline="0" dirty="0">
                          <a:solidFill>
                            <a:srgbClr val="C00000"/>
                          </a:solidFill>
                          <a:latin typeface="Comic Sans MS" panose="030F0702030302020204" pitchFamily="66" charset="0"/>
                          <a:ea typeface="+mn-ea"/>
                          <a:cs typeface="+mn-cs"/>
                        </a:rPr>
                        <a:t>automotivación</a:t>
                      </a:r>
                      <a:r>
                        <a:rPr lang="es-ES" sz="1800" b="0" i="0" u="none" strike="noStrike" kern="1200" baseline="0" dirty="0">
                          <a:solidFill>
                            <a:schemeClr val="dk1"/>
                          </a:solidFill>
                          <a:latin typeface="Comic Sans MS" panose="030F0702030302020204" pitchFamily="66" charset="0"/>
                          <a:ea typeface="+mn-ea"/>
                          <a:cs typeface="+mn-cs"/>
                        </a:rPr>
                        <a:t> y la actitud positiva para afrontar retos, </a:t>
                      </a:r>
                      <a:r>
                        <a:rPr lang="es-ES" sz="1800" b="0" i="0" u="none" strike="noStrike" kern="1200" baseline="0" dirty="0">
                          <a:solidFill>
                            <a:srgbClr val="C00000"/>
                          </a:solidFill>
                          <a:latin typeface="Comic Sans MS" panose="030F0702030302020204" pitchFamily="66" charset="0"/>
                          <a:ea typeface="+mn-ea"/>
                          <a:cs typeface="+mn-cs"/>
                        </a:rPr>
                        <a:t>regulando la impulsividad, </a:t>
                      </a:r>
                      <a:r>
                        <a:rPr lang="es-ES" sz="1800" b="0" i="0" u="none" strike="noStrike" kern="1200" baseline="0" dirty="0">
                          <a:solidFill>
                            <a:schemeClr val="dk1"/>
                          </a:solidFill>
                          <a:latin typeface="Comic Sans MS" panose="030F0702030302020204" pitchFamily="66" charset="0"/>
                          <a:ea typeface="+mn-ea"/>
                          <a:cs typeface="+mn-cs"/>
                        </a:rPr>
                        <a:t>tolerando la </a:t>
                      </a:r>
                      <a:r>
                        <a:rPr lang="es-ES" sz="1800" b="0" i="0" u="none" strike="noStrike" kern="1200" baseline="0" dirty="0">
                          <a:solidFill>
                            <a:srgbClr val="C00000"/>
                          </a:solidFill>
                          <a:latin typeface="Comic Sans MS" panose="030F0702030302020204" pitchFamily="66" charset="0"/>
                          <a:ea typeface="+mn-ea"/>
                          <a:cs typeface="+mn-cs"/>
                        </a:rPr>
                        <a:t>frustración</a:t>
                      </a:r>
                      <a:r>
                        <a:rPr lang="es-ES" sz="1800" b="0" i="0" u="none" strike="noStrike" kern="1200" baseline="0" dirty="0">
                          <a:solidFill>
                            <a:schemeClr val="dk1"/>
                          </a:solidFill>
                          <a:latin typeface="Comic Sans MS" panose="030F0702030302020204" pitchFamily="66" charset="0"/>
                          <a:ea typeface="+mn-ea"/>
                          <a:cs typeface="+mn-cs"/>
                        </a:rPr>
                        <a:t> y </a:t>
                      </a:r>
                      <a:r>
                        <a:rPr lang="es-ES" sz="1800" b="0" i="0" u="none" strike="noStrike" kern="1200" baseline="0" dirty="0">
                          <a:solidFill>
                            <a:schemeClr val="tx1"/>
                          </a:solidFill>
                          <a:latin typeface="Comic Sans MS" panose="030F0702030302020204" pitchFamily="66" charset="0"/>
                          <a:ea typeface="+mn-ea"/>
                          <a:cs typeface="+mn-cs"/>
                        </a:rPr>
                        <a:t>perseverando</a:t>
                      </a:r>
                      <a:r>
                        <a:rPr lang="es-ES" sz="1800" b="0" i="0" u="none" strike="noStrike" kern="1200" baseline="0" dirty="0">
                          <a:solidFill>
                            <a:schemeClr val="dk1"/>
                          </a:solidFill>
                          <a:latin typeface="Comic Sans MS" panose="030F0702030302020204" pitchFamily="66" charset="0"/>
                          <a:ea typeface="+mn-ea"/>
                          <a:cs typeface="+mn-cs"/>
                        </a:rPr>
                        <a:t> ante las dificultades.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604204"/>
                  </a:ext>
                </a:extLst>
              </a:tr>
            </a:tbl>
          </a:graphicData>
        </a:graphic>
      </p:graphicFrame>
    </p:spTree>
    <p:extLst>
      <p:ext uri="{BB962C8B-B14F-4D97-AF65-F5344CB8AC3E}">
        <p14:creationId xmlns:p14="http://schemas.microsoft.com/office/powerpoint/2010/main" val="342064006"/>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Google Shape;995;p47"/>
          <p:cNvPicPr/>
          <p:nvPr/>
        </p:nvPicPr>
        <p:blipFill>
          <a:blip r:embed="rId3"/>
          <a:stretch/>
        </p:blipFill>
        <p:spPr>
          <a:xfrm>
            <a:off x="23965920" y="-1035000"/>
            <a:ext cx="6856560" cy="9697680"/>
          </a:xfrm>
          <a:prstGeom prst="rect">
            <a:avLst/>
          </a:prstGeom>
          <a:ln>
            <a:noFill/>
          </a:ln>
        </p:spPr>
      </p:pic>
      <p:sp>
        <p:nvSpPr>
          <p:cNvPr id="267"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69" name="CustomShape 3"/>
          <p:cNvSpPr/>
          <p:nvPr/>
        </p:nvSpPr>
        <p:spPr>
          <a:xfrm>
            <a:off x="403200" y="272880"/>
            <a:ext cx="1076184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70"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71" name="CustomShape 5"/>
          <p:cNvSpPr/>
          <p:nvPr/>
        </p:nvSpPr>
        <p:spPr>
          <a:xfrm>
            <a:off x="458280" y="623254"/>
            <a:ext cx="10735200" cy="63000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1" normalizeH="0" baseline="0" noProof="0" dirty="0">
              <a:ln>
                <a:noFill/>
              </a:ln>
              <a:solidFill>
                <a:srgbClr val="000000"/>
              </a:solidFill>
              <a:effectLst/>
              <a:uLnTx/>
              <a:uFillTx/>
              <a:latin typeface="Comic Sans MS"/>
            </a:endParaRPr>
          </a:p>
        </p:txBody>
      </p:sp>
      <p:pic>
        <p:nvPicPr>
          <p:cNvPr id="272" name="Imagen 14"/>
          <p:cNvPicPr/>
          <p:nvPr/>
        </p:nvPicPr>
        <p:blipFill>
          <a:blip r:embed="rId4"/>
          <a:srcRect l="82391"/>
          <a:stretch/>
        </p:blipFill>
        <p:spPr>
          <a:xfrm>
            <a:off x="11338200" y="0"/>
            <a:ext cx="853560" cy="6857640"/>
          </a:xfrm>
          <a:prstGeom prst="rect">
            <a:avLst/>
          </a:prstGeom>
          <a:ln>
            <a:noFill/>
          </a:ln>
        </p:spPr>
      </p:pic>
      <p:sp>
        <p:nvSpPr>
          <p:cNvPr id="2" name="1 Título"/>
          <p:cNvSpPr>
            <a:spLocks noGrp="1"/>
          </p:cNvSpPr>
          <p:nvPr>
            <p:ph type="title"/>
          </p:nvPr>
        </p:nvSpPr>
        <p:spPr>
          <a:xfrm>
            <a:off x="1040346" y="217885"/>
            <a:ext cx="9753720" cy="1141749"/>
          </a:xfrm>
        </p:spPr>
        <p:txBody>
          <a:bodyPr/>
          <a:lstStyle/>
          <a:p>
            <a:r>
              <a:rPr lang="es-ES" sz="3600" b="1" dirty="0">
                <a:solidFill>
                  <a:srgbClr val="C00000"/>
                </a:solidFill>
                <a:latin typeface="Comic Sans MS" panose="030F0702030302020204" pitchFamily="66" charset="0"/>
              </a:rPr>
              <a:t>Cuidar la vivencia de los errores</a:t>
            </a:r>
          </a:p>
        </p:txBody>
      </p:sp>
      <p:sp>
        <p:nvSpPr>
          <p:cNvPr id="3" name="2 Subtítulo"/>
          <p:cNvSpPr>
            <a:spLocks noGrp="1"/>
          </p:cNvSpPr>
          <p:nvPr>
            <p:ph type="subTitle"/>
          </p:nvPr>
        </p:nvSpPr>
        <p:spPr>
          <a:xfrm>
            <a:off x="403200" y="998703"/>
            <a:ext cx="6959280" cy="5201321"/>
          </a:xfrm>
        </p:spPr>
        <p:txBody>
          <a:bodyPr>
            <a:normAutofit/>
          </a:bodyPr>
          <a:lstStyle/>
          <a:p>
            <a:pPr marL="457200" indent="-457200" algn="just">
              <a:lnSpc>
                <a:spcPct val="170000"/>
              </a:lnSpc>
              <a:buFont typeface="Wingdings" pitchFamily="2" charset="2"/>
              <a:buChar char="§"/>
            </a:pPr>
            <a:r>
              <a:rPr lang="es-ES" sz="1800" spc="-1" dirty="0">
                <a:latin typeface="Comic Sans MS"/>
              </a:rPr>
              <a:t>Hacer explícito que forman </a:t>
            </a:r>
            <a:r>
              <a:rPr lang="es-ES" sz="1800" b="1" spc="-1" dirty="0">
                <a:latin typeface="Comic Sans MS"/>
              </a:rPr>
              <a:t>parte del aprendizaje</a:t>
            </a:r>
          </a:p>
          <a:p>
            <a:pPr marL="457200" indent="-457200" algn="just">
              <a:lnSpc>
                <a:spcPct val="170000"/>
              </a:lnSpc>
              <a:buFont typeface="Wingdings" pitchFamily="2" charset="2"/>
              <a:buChar char="§"/>
            </a:pPr>
            <a:r>
              <a:rPr lang="es-ES" sz="1800" spc="-1" dirty="0">
                <a:latin typeface="Comic Sans MS"/>
              </a:rPr>
              <a:t>Minimizar trascendencia, ayudar a asimilar: vivencia del </a:t>
            </a:r>
            <a:r>
              <a:rPr lang="es-ES" sz="1800" b="1" spc="-1" dirty="0">
                <a:latin typeface="Comic Sans MS"/>
              </a:rPr>
              <a:t>error como punto de partida</a:t>
            </a:r>
            <a:r>
              <a:rPr lang="es-ES" sz="1800" spc="-1" dirty="0">
                <a:latin typeface="Comic Sans MS"/>
              </a:rPr>
              <a:t>.</a:t>
            </a:r>
          </a:p>
          <a:p>
            <a:pPr marL="457200" indent="-457200" algn="just">
              <a:lnSpc>
                <a:spcPct val="170000"/>
              </a:lnSpc>
              <a:buFont typeface="Wingdings" pitchFamily="2" charset="2"/>
              <a:buChar char="§"/>
            </a:pPr>
            <a:r>
              <a:rPr lang="es-ES" sz="1800" spc="-1" dirty="0">
                <a:latin typeface="Comic Sans MS" panose="030F0702030302020204" pitchFamily="66" charset="0"/>
                <a:ea typeface="DejaVu Sans"/>
              </a:rPr>
              <a:t>Evitar situaciones comprometidas.</a:t>
            </a:r>
            <a:endParaRPr lang="es-ES" sz="1800" spc="-1" dirty="0">
              <a:latin typeface="Comic Sans MS" panose="030F0702030302020204" pitchFamily="66" charset="0"/>
            </a:endParaRPr>
          </a:p>
          <a:p>
            <a:pPr marL="457200" indent="-457200" algn="just">
              <a:lnSpc>
                <a:spcPct val="170000"/>
              </a:lnSpc>
              <a:buFont typeface="Wingdings" pitchFamily="2" charset="2"/>
              <a:buChar char="§"/>
            </a:pPr>
            <a:r>
              <a:rPr lang="es-ES" sz="1800" b="1" spc="-1" dirty="0">
                <a:latin typeface="Comic Sans MS" panose="030F0702030302020204" pitchFamily="66" charset="0"/>
                <a:ea typeface="DejaVu Sans"/>
              </a:rPr>
              <a:t>Ayudar</a:t>
            </a:r>
            <a:r>
              <a:rPr lang="es-ES" sz="1800" spc="-1" dirty="0">
                <a:latin typeface="Comic Sans MS" panose="030F0702030302020204" pitchFamily="66" charset="0"/>
                <a:ea typeface="DejaVu Sans"/>
              </a:rPr>
              <a:t> personalmente a </a:t>
            </a:r>
            <a:r>
              <a:rPr lang="es-ES" sz="1800" b="1" spc="-1" dirty="0">
                <a:latin typeface="Comic Sans MS" panose="030F0702030302020204" pitchFamily="66" charset="0"/>
                <a:ea typeface="DejaVu Sans"/>
              </a:rPr>
              <a:t>reconocer, anticipar y superar dificultades. </a:t>
            </a:r>
          </a:p>
          <a:p>
            <a:pPr marL="457200" indent="-457200" algn="just">
              <a:lnSpc>
                <a:spcPct val="170000"/>
              </a:lnSpc>
              <a:buFont typeface="Wingdings" pitchFamily="2" charset="2"/>
              <a:buChar char="§"/>
            </a:pPr>
            <a:r>
              <a:rPr lang="es-ES" sz="1800" spc="-1" dirty="0">
                <a:latin typeface="Comic Sans MS" panose="030F0702030302020204" pitchFamily="66" charset="0"/>
                <a:ea typeface="DejaVu Sans"/>
              </a:rPr>
              <a:t>Mejora el aprendizaje porque </a:t>
            </a:r>
            <a:r>
              <a:rPr lang="es-ES" sz="1800" b="1" spc="-1" dirty="0">
                <a:latin typeface="Comic Sans MS" panose="030F0702030302020204" pitchFamily="66" charset="0"/>
                <a:ea typeface="DejaVu Sans"/>
              </a:rPr>
              <a:t>permite la búsqueda de soluciones y moviliza estrategias.</a:t>
            </a:r>
          </a:p>
          <a:p>
            <a:pPr marL="457200" indent="-457200" algn="just">
              <a:lnSpc>
                <a:spcPct val="170000"/>
              </a:lnSpc>
              <a:buFont typeface="Wingdings" pitchFamily="2" charset="2"/>
              <a:buChar char="§"/>
            </a:pPr>
            <a:r>
              <a:rPr kumimoji="0" lang="es-ES" sz="1800" b="1" i="0" u="none" strike="noStrike" kern="1200" cap="none" spc="-1" normalizeH="0" baseline="0" noProof="0" dirty="0">
                <a:ln>
                  <a:noFill/>
                </a:ln>
                <a:effectLst/>
                <a:uLnTx/>
                <a:uFillTx/>
                <a:latin typeface="Comic Sans MS"/>
              </a:rPr>
              <a:t>Autoevaluación del error</a:t>
            </a:r>
            <a:r>
              <a:rPr kumimoji="0" lang="es-ES" sz="1800" b="0" i="0" u="none" strike="noStrike" kern="1200" cap="none" spc="-1" normalizeH="0" baseline="0" noProof="0" dirty="0">
                <a:ln>
                  <a:noFill/>
                </a:ln>
                <a:effectLst/>
                <a:uLnTx/>
                <a:uFillTx/>
                <a:latin typeface="Comic Sans MS"/>
              </a:rPr>
              <a:t>: guiarle en la realización de atribuciones ajustadas.</a:t>
            </a:r>
          </a:p>
        </p:txBody>
      </p:sp>
      <p:sp>
        <p:nvSpPr>
          <p:cNvPr id="6" name="CuadroTexto 5">
            <a:extLst>
              <a:ext uri="{FF2B5EF4-FFF2-40B4-BE49-F238E27FC236}">
                <a16:creationId xmlns:a16="http://schemas.microsoft.com/office/drawing/2014/main" id="{4807F864-47B3-AE0B-F412-9B5A810C3522}"/>
              </a:ext>
            </a:extLst>
          </p:cNvPr>
          <p:cNvSpPr txBox="1"/>
          <p:nvPr/>
        </p:nvSpPr>
        <p:spPr>
          <a:xfrm>
            <a:off x="13266753" y="3253824"/>
            <a:ext cx="304051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a:rPr>
              <a:t>Esta imagen está bajo licencia </a:t>
            </a:r>
            <a:r>
              <a:rPr kumimoji="0" lang="es-ES" sz="900" b="0" i="0" u="none" strike="noStrike" kern="1200" cap="none" spc="0" normalizeH="0" baseline="0" noProof="0" dirty="0">
                <a:ln>
                  <a:noFill/>
                </a:ln>
                <a:solidFill>
                  <a:prstClr val="black"/>
                </a:solidFill>
                <a:effectLst/>
                <a:uLnTx/>
                <a:uFillTx/>
                <a:latin typeface="Arial"/>
                <a:hlinkClick r:id="rId5" tooltip="https://creativecommons.org/licenses/by-nc-nd/3.0/"/>
              </a:rPr>
              <a:t>CC BY-NC-ND</a:t>
            </a:r>
            <a:endParaRPr kumimoji="0" lang="es-ES" sz="900" b="0" i="0" u="none" strike="noStrike" kern="1200" cap="none" spc="0" normalizeH="0" baseline="0" noProof="0" dirty="0">
              <a:ln>
                <a:noFill/>
              </a:ln>
              <a:solidFill>
                <a:prstClr val="black"/>
              </a:solidFill>
              <a:effectLst/>
              <a:uLnTx/>
              <a:uFillTx/>
              <a:latin typeface="Arial"/>
            </a:endParaRPr>
          </a:p>
        </p:txBody>
      </p:sp>
      <p:pic>
        <p:nvPicPr>
          <p:cNvPr id="7" name="Imagen 6">
            <a:extLst>
              <a:ext uri="{FF2B5EF4-FFF2-40B4-BE49-F238E27FC236}">
                <a16:creationId xmlns:a16="http://schemas.microsoft.com/office/drawing/2014/main" id="{4ABD83D7-E765-516C-A6E1-B9236B9C1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5851" y="2199222"/>
            <a:ext cx="3510053" cy="2340035"/>
          </a:xfrm>
          <a:prstGeom prst="rect">
            <a:avLst/>
          </a:prstGeom>
        </p:spPr>
      </p:pic>
      <p:pic>
        <p:nvPicPr>
          <p:cNvPr id="4" name="Imagen 3">
            <a:extLst>
              <a:ext uri="{FF2B5EF4-FFF2-40B4-BE49-F238E27FC236}">
                <a16:creationId xmlns:a16="http://schemas.microsoft.com/office/drawing/2014/main" id="{BA36C440-23C0-6AB1-A2F3-4CDFA4C210AE}"/>
              </a:ext>
            </a:extLst>
          </p:cNvPr>
          <p:cNvPicPr>
            <a:picLocks noChangeAspect="1"/>
          </p:cNvPicPr>
          <p:nvPr/>
        </p:nvPicPr>
        <p:blipFill>
          <a:blip r:embed="rId7"/>
          <a:stretch>
            <a:fillRect/>
          </a:stretch>
        </p:blipFill>
        <p:spPr>
          <a:xfrm>
            <a:off x="254552" y="357124"/>
            <a:ext cx="667465" cy="634368"/>
          </a:xfrm>
          <a:prstGeom prst="rect">
            <a:avLst/>
          </a:prstGeom>
        </p:spPr>
      </p:pic>
    </p:spTree>
    <p:extLst>
      <p:ext uri="{BB962C8B-B14F-4D97-AF65-F5344CB8AC3E}">
        <p14:creationId xmlns:p14="http://schemas.microsoft.com/office/powerpoint/2010/main" val="6800811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CD43009-358B-D3D1-B535-493C1FCA6B86}"/>
              </a:ext>
            </a:extLst>
          </p:cNvPr>
          <p:cNvSpPr>
            <a:spLocks noGrp="1"/>
          </p:cNvSpPr>
          <p:nvPr>
            <p:ph type="subTitle"/>
          </p:nvPr>
        </p:nvSpPr>
        <p:spPr>
          <a:xfrm>
            <a:off x="623392" y="1425812"/>
            <a:ext cx="8424936" cy="4739492"/>
          </a:xfrm>
        </p:spPr>
        <p:txBody>
          <a:bodyPr>
            <a:noAutofit/>
          </a:bodyPr>
          <a:lstStyle/>
          <a:p>
            <a:pPr algn="just">
              <a:buFont typeface="Wingdings" panose="05000000000000000000" pitchFamily="2" charset="2"/>
              <a:buChar char="Ø"/>
            </a:pPr>
            <a:endParaRPr lang="es-ES" sz="2200" dirty="0">
              <a:latin typeface="Comic Sans MS" panose="030F0702030302020204" pitchFamily="66" charset="0"/>
            </a:endParaRPr>
          </a:p>
          <a:p>
            <a:pPr lvl="1" algn="just"/>
            <a:endParaRPr lang="es-ES" sz="2200" dirty="0">
              <a:solidFill>
                <a:srgbClr val="C00000"/>
              </a:solidFill>
              <a:latin typeface="Comic Sans MS" panose="030F0702030302020204" pitchFamily="66" charset="0"/>
            </a:endParaRPr>
          </a:p>
          <a:p>
            <a:pPr algn="just">
              <a:buFont typeface="Wingdings" panose="05000000000000000000" pitchFamily="2" charset="2"/>
              <a:buChar char="Ø"/>
            </a:pPr>
            <a:endParaRPr lang="es-ES" sz="2200" dirty="0">
              <a:solidFill>
                <a:schemeClr val="accent6"/>
              </a:solidFill>
              <a:latin typeface="Comic Sans MS" panose="030F0702030302020204" pitchFamily="66" charset="0"/>
            </a:endParaRPr>
          </a:p>
          <a:p>
            <a:pPr algn="just">
              <a:buFont typeface="Wingdings" panose="05000000000000000000" pitchFamily="2" charset="2"/>
              <a:buChar char="Ø"/>
            </a:pPr>
            <a:r>
              <a:rPr lang="es-ES" sz="2200" b="1" dirty="0">
                <a:solidFill>
                  <a:srgbClr val="C00000"/>
                </a:solidFill>
                <a:latin typeface="Comic Sans MS" panose="030F0702030302020204" pitchFamily="66" charset="0"/>
              </a:rPr>
              <a:t>Promover la reflexión sobre sus resultados académicos. </a:t>
            </a:r>
          </a:p>
          <a:p>
            <a:pPr algn="just"/>
            <a:r>
              <a:rPr lang="es-ES" sz="2200" dirty="0">
                <a:latin typeface="Comic Sans MS" panose="030F0702030302020204" pitchFamily="66" charset="0"/>
              </a:rPr>
              <a:t>Permite la búsqueda de soluciones y estrategias de estudio adecuadas. Se puede realizar de forma trimestral.</a:t>
            </a:r>
          </a:p>
          <a:p>
            <a:pPr algn="just"/>
            <a:endParaRPr lang="es-ES" sz="2200" dirty="0">
              <a:latin typeface="Comic Sans MS" panose="030F0702030302020204" pitchFamily="66" charset="0"/>
            </a:endParaRPr>
          </a:p>
          <a:p>
            <a:pPr marL="342900" indent="-342900" algn="just">
              <a:buFont typeface="Wingdings" panose="05000000000000000000" pitchFamily="2" charset="2"/>
              <a:buChar char="Ø"/>
            </a:pPr>
            <a:r>
              <a:rPr lang="es-ES" sz="2200" dirty="0">
                <a:latin typeface="Comic Sans MS" panose="030F0702030302020204" pitchFamily="66" charset="0"/>
              </a:rPr>
              <a:t>Permite trabajar las </a:t>
            </a:r>
            <a:r>
              <a:rPr lang="es-ES" sz="2200" b="1" dirty="0">
                <a:solidFill>
                  <a:srgbClr val="C00000"/>
                </a:solidFill>
                <a:latin typeface="Comic Sans MS" panose="030F0702030302020204" pitchFamily="66" charset="0"/>
              </a:rPr>
              <a:t>atribuciones desajustadas.</a:t>
            </a:r>
            <a:r>
              <a:rPr lang="es-ES" sz="2200" dirty="0">
                <a:latin typeface="Comic Sans MS" panose="030F0702030302020204" pitchFamily="66" charset="0"/>
              </a:rPr>
              <a:t> </a:t>
            </a:r>
          </a:p>
          <a:p>
            <a:pPr algn="just"/>
            <a:endParaRPr lang="es-ES" sz="2200" dirty="0">
              <a:latin typeface="Comic Sans MS" panose="030F0702030302020204" pitchFamily="66" charset="0"/>
            </a:endParaRPr>
          </a:p>
          <a:p>
            <a:pPr algn="just">
              <a:buFont typeface="Wingdings" panose="05000000000000000000" pitchFamily="2" charset="2"/>
              <a:buChar char="Ø"/>
            </a:pPr>
            <a:endParaRPr lang="es-ES" sz="2200" dirty="0">
              <a:latin typeface="Comic Sans MS" panose="030F0702030302020204" pitchFamily="66" charset="0"/>
            </a:endParaRPr>
          </a:p>
          <a:p>
            <a:pPr marL="342900" indent="-342900" algn="just">
              <a:buFont typeface="Wingdings" panose="05000000000000000000" pitchFamily="2" charset="2"/>
              <a:buChar char="Ø"/>
            </a:pPr>
            <a:r>
              <a:rPr lang="es-ES" sz="2200" dirty="0">
                <a:latin typeface="Comic Sans MS" panose="030F0702030302020204" pitchFamily="66" charset="0"/>
              </a:rPr>
              <a:t>Dar </a:t>
            </a:r>
            <a:r>
              <a:rPr lang="es-ES" sz="2200" b="1" dirty="0" err="1">
                <a:solidFill>
                  <a:srgbClr val="C00000"/>
                </a:solidFill>
                <a:latin typeface="Comic Sans MS" panose="030F0702030302020204" pitchFamily="66" charset="0"/>
              </a:rPr>
              <a:t>feedback</a:t>
            </a:r>
            <a:r>
              <a:rPr lang="es-ES" sz="2200" b="1" dirty="0">
                <a:solidFill>
                  <a:srgbClr val="C00000"/>
                </a:solidFill>
                <a:latin typeface="Comic Sans MS" panose="030F0702030302020204" pitchFamily="66" charset="0"/>
              </a:rPr>
              <a:t> detallado </a:t>
            </a:r>
            <a:r>
              <a:rPr lang="es-ES" sz="2200" dirty="0">
                <a:latin typeface="Comic Sans MS" panose="030F0702030302020204" pitchFamily="66" charset="0"/>
              </a:rPr>
              <a:t>de su desempeño, evitando usar únicamente una puntuación:</a:t>
            </a:r>
          </a:p>
          <a:p>
            <a:pPr algn="just"/>
            <a:endParaRPr lang="es-ES" sz="2200" dirty="0">
              <a:latin typeface="Comic Sans MS" panose="030F0702030302020204" pitchFamily="66" charset="0"/>
            </a:endParaRPr>
          </a:p>
          <a:p>
            <a:pPr marL="723900" indent="-342900" algn="just">
              <a:buFont typeface="Arial" panose="020B0604020202020204" pitchFamily="34" charset="0"/>
              <a:buChar char="•"/>
            </a:pPr>
            <a:r>
              <a:rPr lang="es-ES" sz="2200" dirty="0">
                <a:latin typeface="Comic Sans MS" panose="030F0702030302020204" pitchFamily="66" charset="0"/>
              </a:rPr>
              <a:t>90% del </a:t>
            </a:r>
            <a:r>
              <a:rPr lang="es-ES" sz="2200" dirty="0" err="1">
                <a:latin typeface="Comic Sans MS" panose="030F0702030302020204" pitchFamily="66" charset="0"/>
              </a:rPr>
              <a:t>feedback</a:t>
            </a:r>
            <a:r>
              <a:rPr lang="es-ES" sz="2200" dirty="0">
                <a:latin typeface="Comic Sans MS" panose="030F0702030302020204" pitchFamily="66" charset="0"/>
              </a:rPr>
              <a:t> está enfocado en las notas (</a:t>
            </a:r>
            <a:r>
              <a:rPr lang="es-ES" sz="2200" dirty="0" err="1">
                <a:latin typeface="Comic Sans MS" panose="030F0702030302020204" pitchFamily="66" charset="0"/>
              </a:rPr>
              <a:t>Airasian</a:t>
            </a:r>
            <a:r>
              <a:rPr lang="es-ES" sz="2200" dirty="0">
                <a:latin typeface="Comic Sans MS" panose="030F0702030302020204" pitchFamily="66" charset="0"/>
              </a:rPr>
              <a:t>, 1997).</a:t>
            </a:r>
          </a:p>
          <a:p>
            <a:pPr marL="723900" indent="-342900" algn="just">
              <a:buFont typeface="Arial" panose="020B0604020202020204" pitchFamily="34" charset="0"/>
              <a:buChar char="•"/>
            </a:pPr>
            <a:r>
              <a:rPr lang="es-ES" sz="2200" dirty="0">
                <a:latin typeface="Comic Sans MS" panose="030F0702030302020204" pitchFamily="66" charset="0"/>
              </a:rPr>
              <a:t>Dar </a:t>
            </a:r>
            <a:r>
              <a:rPr lang="es-ES" sz="2200" dirty="0" err="1">
                <a:latin typeface="Comic Sans MS" panose="030F0702030302020204" pitchFamily="66" charset="0"/>
              </a:rPr>
              <a:t>feedback</a:t>
            </a:r>
            <a:r>
              <a:rPr lang="es-ES" sz="2200" dirty="0">
                <a:latin typeface="Comic Sans MS" panose="030F0702030302020204" pitchFamily="66" charset="0"/>
              </a:rPr>
              <a:t> de manera individual. En grupo, hay factores de deseabilidad implicados.</a:t>
            </a:r>
          </a:p>
          <a:p>
            <a:pPr lvl="1" algn="just"/>
            <a:endParaRPr lang="es-ES" sz="2200" dirty="0">
              <a:latin typeface="Comic Sans MS" panose="030F0702030302020204" pitchFamily="66" charset="0"/>
            </a:endParaRPr>
          </a:p>
        </p:txBody>
      </p:sp>
      <p:sp>
        <p:nvSpPr>
          <p:cNvPr id="5" name="CuadroTexto 4">
            <a:extLst>
              <a:ext uri="{FF2B5EF4-FFF2-40B4-BE49-F238E27FC236}">
                <a16:creationId xmlns:a16="http://schemas.microsoft.com/office/drawing/2014/main" id="{37AE3B8D-4EC1-97F1-CB40-B724A47880D7}"/>
              </a:ext>
            </a:extLst>
          </p:cNvPr>
          <p:cNvSpPr txBox="1"/>
          <p:nvPr/>
        </p:nvSpPr>
        <p:spPr>
          <a:xfrm>
            <a:off x="1127448" y="351693"/>
            <a:ext cx="9937104" cy="523220"/>
          </a:xfrm>
          <a:prstGeom prst="rect">
            <a:avLst/>
          </a:prstGeom>
          <a:noFill/>
        </p:spPr>
        <p:txBody>
          <a:bodyPr wrap="square">
            <a:spAutoFit/>
          </a:bodyPr>
          <a:lstStyle/>
          <a:p>
            <a:pPr lvl="0"/>
            <a:r>
              <a:rPr lang="es-ES" sz="2800" b="1">
                <a:solidFill>
                  <a:srgbClr val="C00000"/>
                </a:solidFill>
                <a:effectLst/>
                <a:latin typeface="Comic Sans MS" panose="030F0702030302020204" pitchFamily="66" charset="0"/>
              </a:rPr>
              <a:t>Adaptar </a:t>
            </a:r>
            <a:r>
              <a:rPr lang="es-ES" sz="2800" b="1" dirty="0">
                <a:solidFill>
                  <a:srgbClr val="C00000"/>
                </a:solidFill>
                <a:effectLst/>
                <a:latin typeface="Comic Sans MS" panose="030F0702030302020204" pitchFamily="66" charset="0"/>
              </a:rPr>
              <a:t>el proceso de evaluación</a:t>
            </a:r>
          </a:p>
        </p:txBody>
      </p:sp>
      <p:pic>
        <p:nvPicPr>
          <p:cNvPr id="2" name="Imagen 1">
            <a:extLst>
              <a:ext uri="{FF2B5EF4-FFF2-40B4-BE49-F238E27FC236}">
                <a16:creationId xmlns:a16="http://schemas.microsoft.com/office/drawing/2014/main" id="{0A99CF61-9B4B-F2D9-92C0-9834C030D413}"/>
              </a:ext>
            </a:extLst>
          </p:cNvPr>
          <p:cNvPicPr/>
          <p:nvPr/>
        </p:nvPicPr>
        <p:blipFill>
          <a:blip r:embed="rId3"/>
          <a:stretch/>
        </p:blipFill>
        <p:spPr>
          <a:xfrm>
            <a:off x="9662560" y="2492896"/>
            <a:ext cx="1892076" cy="2287984"/>
          </a:xfrm>
          <a:prstGeom prst="rect">
            <a:avLst/>
          </a:prstGeom>
          <a:ln w="0">
            <a:noFill/>
          </a:ln>
        </p:spPr>
      </p:pic>
      <p:pic>
        <p:nvPicPr>
          <p:cNvPr id="4" name="Imagen 3">
            <a:extLst>
              <a:ext uri="{FF2B5EF4-FFF2-40B4-BE49-F238E27FC236}">
                <a16:creationId xmlns:a16="http://schemas.microsoft.com/office/drawing/2014/main" id="{57483C16-404C-E3BD-7103-D9EA79394579}"/>
              </a:ext>
            </a:extLst>
          </p:cNvPr>
          <p:cNvPicPr/>
          <p:nvPr/>
        </p:nvPicPr>
        <p:blipFill>
          <a:blip r:embed="rId4"/>
          <a:stretch>
            <a:fillRect/>
          </a:stretch>
        </p:blipFill>
        <p:spPr>
          <a:xfrm>
            <a:off x="347474" y="222446"/>
            <a:ext cx="712992" cy="652467"/>
          </a:xfrm>
          <a:prstGeom prst="rect">
            <a:avLst/>
          </a:prstGeom>
          <a:ln>
            <a:noFill/>
          </a:ln>
        </p:spPr>
      </p:pic>
      <p:grpSp>
        <p:nvGrpSpPr>
          <p:cNvPr id="6" name="Grupo 5">
            <a:extLst>
              <a:ext uri="{FF2B5EF4-FFF2-40B4-BE49-F238E27FC236}">
                <a16:creationId xmlns:a16="http://schemas.microsoft.com/office/drawing/2014/main" id="{0150E5C1-0FDB-1EC7-8C68-049A56693616}"/>
              </a:ext>
            </a:extLst>
          </p:cNvPr>
          <p:cNvGrpSpPr/>
          <p:nvPr/>
        </p:nvGrpSpPr>
        <p:grpSpPr>
          <a:xfrm>
            <a:off x="10312784" y="-37763"/>
            <a:ext cx="1825352" cy="1825352"/>
            <a:chOff x="9853536" y="21209"/>
            <a:chExt cx="1825352" cy="1825352"/>
          </a:xfrm>
        </p:grpSpPr>
        <p:pic>
          <p:nvPicPr>
            <p:cNvPr id="7" name="Gráfico 6" descr="Enviar con relleno sólido">
              <a:extLst>
                <a:ext uri="{FF2B5EF4-FFF2-40B4-BE49-F238E27FC236}">
                  <a16:creationId xmlns:a16="http://schemas.microsoft.com/office/drawing/2014/main" id="{CD9F2B3D-8367-DCB1-A756-BCABFC0C29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3536" y="21209"/>
              <a:ext cx="1825352" cy="1825352"/>
            </a:xfrm>
            <a:prstGeom prst="rect">
              <a:avLst/>
            </a:prstGeom>
          </p:spPr>
        </p:pic>
        <p:sp>
          <p:nvSpPr>
            <p:cNvPr id="8" name="CuadroTexto 7">
              <a:extLst>
                <a:ext uri="{FF2B5EF4-FFF2-40B4-BE49-F238E27FC236}">
                  <a16:creationId xmlns:a16="http://schemas.microsoft.com/office/drawing/2014/main" id="{4B1F05A6-531E-47E9-EC9C-6C0D6FF2D26C}"/>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Tree>
    <p:extLst>
      <p:ext uri="{BB962C8B-B14F-4D97-AF65-F5344CB8AC3E}">
        <p14:creationId xmlns:p14="http://schemas.microsoft.com/office/powerpoint/2010/main" val="124025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97D5F-0E68-A9EF-42EA-81CDA6475272}"/>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4347F642-83B8-3D8F-CCDF-AB0DB4CA1322}"/>
              </a:ext>
            </a:extLst>
          </p:cNvPr>
          <p:cNvGraphicFramePr>
            <a:graphicFrameLocks noGrp="1"/>
          </p:cNvGraphicFramePr>
          <p:nvPr>
            <p:extLst>
              <p:ext uri="{D42A27DB-BD31-4B8C-83A1-F6EECF244321}">
                <p14:modId xmlns:p14="http://schemas.microsoft.com/office/powerpoint/2010/main" val="2067244872"/>
              </p:ext>
            </p:extLst>
          </p:nvPr>
        </p:nvGraphicFramePr>
        <p:xfrm>
          <a:off x="479376" y="995241"/>
          <a:ext cx="11305256" cy="5491480"/>
        </p:xfrm>
        <a:graphic>
          <a:graphicData uri="http://schemas.openxmlformats.org/drawingml/2006/table">
            <a:tbl>
              <a:tblPr firstRow="1" bandRow="1">
                <a:tableStyleId>{5940675A-B579-460E-94D1-54222C63F5DA}</a:tableStyleId>
              </a:tblPr>
              <a:tblGrid>
                <a:gridCol w="5652628">
                  <a:extLst>
                    <a:ext uri="{9D8B030D-6E8A-4147-A177-3AD203B41FA5}">
                      <a16:colId xmlns:a16="http://schemas.microsoft.com/office/drawing/2014/main" val="575905768"/>
                    </a:ext>
                  </a:extLst>
                </a:gridCol>
                <a:gridCol w="5652628">
                  <a:extLst>
                    <a:ext uri="{9D8B030D-6E8A-4147-A177-3AD203B41FA5}">
                      <a16:colId xmlns:a16="http://schemas.microsoft.com/office/drawing/2014/main" val="1370137033"/>
                    </a:ext>
                  </a:extLst>
                </a:gridCol>
              </a:tblGrid>
              <a:tr h="253794">
                <a:tc>
                  <a:txBody>
                    <a:bodyPr/>
                    <a:lstStyle/>
                    <a:p>
                      <a:pPr algn="ctr"/>
                      <a:r>
                        <a:rPr lang="es-ES" sz="1800" b="1" dirty="0">
                          <a:latin typeface="Comic Sans MS" panose="030F0702030302020204" pitchFamily="66" charset="0"/>
                        </a:rPr>
                        <a:t>FEEDBACK QUE APELA AL TALENTO, CENTRADO EN EL ALUMNO</a:t>
                      </a:r>
                    </a:p>
                  </a:txBody>
                  <a:tcPr/>
                </a:tc>
                <a:tc>
                  <a:txBody>
                    <a:bodyPr/>
                    <a:lstStyle/>
                    <a:p>
                      <a:pPr marL="0" algn="ctr" defTabSz="914400" rtl="0" eaLnBrk="1" latinLnBrk="0" hangingPunct="1"/>
                      <a:r>
                        <a:rPr lang="es-ES" sz="1800" b="1" kern="1200" dirty="0">
                          <a:solidFill>
                            <a:schemeClr val="tx1"/>
                          </a:solidFill>
                          <a:latin typeface="Comic Sans MS" panose="030F0702030302020204" pitchFamily="66" charset="0"/>
                          <a:ea typeface="+mn-ea"/>
                          <a:cs typeface="+mn-cs"/>
                        </a:rPr>
                        <a:t>FEEDBACK QUE APELA AL ESFUERZO, CENTRADO EN LA TAREA</a:t>
                      </a:r>
                    </a:p>
                  </a:txBody>
                  <a:tcPr/>
                </a:tc>
                <a:extLst>
                  <a:ext uri="{0D108BD9-81ED-4DB2-BD59-A6C34878D82A}">
                    <a16:rowId xmlns:a16="http://schemas.microsoft.com/office/drawing/2014/main" val="1293338087"/>
                  </a:ext>
                </a:extLst>
              </a:tr>
              <a:tr h="370840">
                <a:tc gridSpan="2">
                  <a:txBody>
                    <a:bodyPr/>
                    <a:lstStyle/>
                    <a:p>
                      <a:pPr algn="ctr"/>
                      <a:r>
                        <a:rPr lang="es-ES" sz="1800" b="1" dirty="0">
                          <a:latin typeface="Comic Sans MS" panose="030F0702030302020204" pitchFamily="66" charset="0"/>
                        </a:rPr>
                        <a:t>Cuando el resultado de la tarea es positivo</a:t>
                      </a:r>
                    </a:p>
                  </a:txBody>
                  <a:tcPr>
                    <a:solidFill>
                      <a:srgbClr val="FFC9C9"/>
                    </a:solidFill>
                  </a:tcPr>
                </a:tc>
                <a:tc hMerge="1">
                  <a:txBody>
                    <a:bodyPr/>
                    <a:lstStyle/>
                    <a:p>
                      <a:endParaRPr lang="es-ES" dirty="0"/>
                    </a:p>
                  </a:txBody>
                  <a:tcPr/>
                </a:tc>
                <a:extLst>
                  <a:ext uri="{0D108BD9-81ED-4DB2-BD59-A6C34878D82A}">
                    <a16:rowId xmlns:a16="http://schemas.microsoft.com/office/drawing/2014/main" val="2541463063"/>
                  </a:ext>
                </a:extLst>
              </a:tr>
              <a:tr h="370840">
                <a:tc>
                  <a:txBody>
                    <a:bodyPr/>
                    <a:lstStyle/>
                    <a:p>
                      <a:r>
                        <a:rPr lang="es-ES" sz="1800" i="1" dirty="0">
                          <a:latin typeface="Comic Sans MS" panose="030F0702030302020204" pitchFamily="66" charset="0"/>
                        </a:rPr>
                        <a:t>Eres un alumno de sobresalientes</a:t>
                      </a:r>
                    </a:p>
                  </a:txBody>
                  <a:tcPr/>
                </a:tc>
                <a:tc>
                  <a:txBody>
                    <a:bodyPr/>
                    <a:lstStyle/>
                    <a:p>
                      <a:r>
                        <a:rPr lang="es-ES" sz="1800" i="1" dirty="0">
                          <a:latin typeface="Comic Sans MS" panose="030F0702030302020204" pitchFamily="66" charset="0"/>
                        </a:rPr>
                        <a:t>Eres un alumno muy trabajador, y tus notas lo reflejan</a:t>
                      </a:r>
                    </a:p>
                  </a:txBody>
                  <a:tcPr/>
                </a:tc>
                <a:extLst>
                  <a:ext uri="{0D108BD9-81ED-4DB2-BD59-A6C34878D82A}">
                    <a16:rowId xmlns:a16="http://schemas.microsoft.com/office/drawing/2014/main" val="1464800094"/>
                  </a:ext>
                </a:extLst>
              </a:tr>
              <a:tr h="370840">
                <a:tc>
                  <a:txBody>
                    <a:bodyPr/>
                    <a:lstStyle/>
                    <a:p>
                      <a:r>
                        <a:rPr lang="es-ES" sz="1800" i="1" dirty="0">
                          <a:latin typeface="Comic Sans MS" panose="030F0702030302020204" pitchFamily="66" charset="0"/>
                        </a:rPr>
                        <a:t>Lo has conseguido, porque eres inteligente</a:t>
                      </a:r>
                    </a:p>
                  </a:txBody>
                  <a:tcPr/>
                </a:tc>
                <a:tc>
                  <a:txBody>
                    <a:bodyPr/>
                    <a:lstStyle/>
                    <a:p>
                      <a:r>
                        <a:rPr lang="es-ES" sz="1800" i="1" dirty="0">
                          <a:latin typeface="Comic Sans MS" panose="030F0702030302020204" pitchFamily="66" charset="0"/>
                        </a:rPr>
                        <a:t>Me gusta cómo has abordado el problema de diferentes maneras hasta que lo has conseguido resolver.</a:t>
                      </a:r>
                    </a:p>
                  </a:txBody>
                  <a:tcPr/>
                </a:tc>
                <a:extLst>
                  <a:ext uri="{0D108BD9-81ED-4DB2-BD59-A6C34878D82A}">
                    <a16:rowId xmlns:a16="http://schemas.microsoft.com/office/drawing/2014/main" val="3055920554"/>
                  </a:ext>
                </a:extLst>
              </a:tr>
              <a:tr h="649910">
                <a:tc>
                  <a:txBody>
                    <a:bodyPr/>
                    <a:lstStyle/>
                    <a:p>
                      <a:r>
                        <a:rPr lang="es-ES" sz="1800" i="1" dirty="0">
                          <a:latin typeface="Comic Sans MS" panose="030F0702030302020204" pitchFamily="66" charset="0"/>
                        </a:rPr>
                        <a:t>Eres un gran estudiante</a:t>
                      </a:r>
                    </a:p>
                  </a:txBody>
                  <a:tcPr/>
                </a:tc>
                <a:tc>
                  <a:txBody>
                    <a:bodyPr/>
                    <a:lstStyle/>
                    <a:p>
                      <a:r>
                        <a:rPr lang="es-ES" sz="1800" i="1" dirty="0">
                          <a:latin typeface="Comic Sans MS" panose="030F0702030302020204" pitchFamily="66" charset="0"/>
                        </a:rPr>
                        <a:t>Eres un gran estudiante porque te esfuerza, trabajas, buscar ayuda cuando es necesaria para aprender lo que te propones.</a:t>
                      </a:r>
                    </a:p>
                  </a:txBody>
                  <a:tcPr/>
                </a:tc>
                <a:extLst>
                  <a:ext uri="{0D108BD9-81ED-4DB2-BD59-A6C34878D82A}">
                    <a16:rowId xmlns:a16="http://schemas.microsoft.com/office/drawing/2014/main" val="1675714499"/>
                  </a:ext>
                </a:extLst>
              </a:tr>
              <a:tr h="286588">
                <a:tc gridSpan="2">
                  <a:txBody>
                    <a:bodyPr/>
                    <a:lstStyle/>
                    <a:p>
                      <a:pPr algn="ctr"/>
                      <a:r>
                        <a:rPr lang="es-ES" sz="1800" b="1" dirty="0">
                          <a:latin typeface="Comic Sans MS" panose="030F0702030302020204" pitchFamily="66" charset="0"/>
                        </a:rPr>
                        <a:t>Cuando el resultado de la tarea es negativo</a:t>
                      </a:r>
                    </a:p>
                  </a:txBody>
                  <a:tcPr>
                    <a:solidFill>
                      <a:srgbClr val="F8F15E"/>
                    </a:solidFill>
                  </a:tcPr>
                </a:tc>
                <a:tc hMerge="1">
                  <a:txBody>
                    <a:bodyPr/>
                    <a:lstStyle/>
                    <a:p>
                      <a:endParaRPr lang="es-ES" dirty="0"/>
                    </a:p>
                  </a:txBody>
                  <a:tcPr/>
                </a:tc>
                <a:extLst>
                  <a:ext uri="{0D108BD9-81ED-4DB2-BD59-A6C34878D82A}">
                    <a16:rowId xmlns:a16="http://schemas.microsoft.com/office/drawing/2014/main" val="928213507"/>
                  </a:ext>
                </a:extLst>
              </a:tr>
              <a:tr h="121920">
                <a:tc>
                  <a:txBody>
                    <a:bodyPr/>
                    <a:lstStyle/>
                    <a:p>
                      <a:r>
                        <a:rPr lang="es-ES" sz="1800" i="1" dirty="0">
                          <a:latin typeface="Comic Sans MS" panose="030F0702030302020204" pitchFamily="66" charset="0"/>
                        </a:rPr>
                        <a:t>Parece que esto no se te da muy bien</a:t>
                      </a:r>
                    </a:p>
                  </a:txBody>
                  <a:tcPr/>
                </a:tc>
                <a:tc>
                  <a:txBody>
                    <a:bodyPr/>
                    <a:lstStyle/>
                    <a:p>
                      <a:r>
                        <a:rPr lang="es-ES" sz="1800" i="1" dirty="0">
                          <a:latin typeface="Comic Sans MS" panose="030F0702030302020204" pitchFamily="66" charset="0"/>
                        </a:rPr>
                        <a:t>Parece que esto no se te da muy bien…todavía.</a:t>
                      </a:r>
                    </a:p>
                  </a:txBody>
                  <a:tcPr/>
                </a:tc>
                <a:extLst>
                  <a:ext uri="{0D108BD9-81ED-4DB2-BD59-A6C34878D82A}">
                    <a16:rowId xmlns:a16="http://schemas.microsoft.com/office/drawing/2014/main" val="2562079076"/>
                  </a:ext>
                </a:extLst>
              </a:tr>
              <a:tr h="243840">
                <a:tc>
                  <a:txBody>
                    <a:bodyPr/>
                    <a:lstStyle/>
                    <a:p>
                      <a:r>
                        <a:rPr lang="es-ES" sz="1800" i="1" dirty="0">
                          <a:latin typeface="Comic Sans MS" panose="030F0702030302020204" pitchFamily="66" charset="0"/>
                        </a:rPr>
                        <a:t>Tranquilo, no todo el mundo es bueno en todo.</a:t>
                      </a:r>
                    </a:p>
                  </a:txBody>
                  <a:tcPr/>
                </a:tc>
                <a:tc>
                  <a:txBody>
                    <a:bodyPr/>
                    <a:lstStyle/>
                    <a:p>
                      <a:r>
                        <a:rPr lang="es-ES" sz="1800" i="1" dirty="0">
                          <a:latin typeface="Comic Sans MS" panose="030F0702030302020204" pitchFamily="66" charset="0"/>
                        </a:rPr>
                        <a:t>Es normal, estás aprendiendo. Es casi imposible hacerlo bien a la primera.</a:t>
                      </a:r>
                    </a:p>
                  </a:txBody>
                  <a:tcPr/>
                </a:tc>
                <a:extLst>
                  <a:ext uri="{0D108BD9-81ED-4DB2-BD59-A6C34878D82A}">
                    <a16:rowId xmlns:a16="http://schemas.microsoft.com/office/drawing/2014/main" val="492063464"/>
                  </a:ext>
                </a:extLst>
              </a:tr>
              <a:tr h="121920">
                <a:tc>
                  <a:txBody>
                    <a:bodyPr/>
                    <a:lstStyle/>
                    <a:p>
                      <a:r>
                        <a:rPr lang="es-ES" sz="1800" i="1" dirty="0">
                          <a:latin typeface="Comic Sans MS" panose="030F0702030302020204" pitchFamily="66" charset="0"/>
                        </a:rPr>
                        <a:t>No lo has hecho bien.</a:t>
                      </a:r>
                    </a:p>
                  </a:txBody>
                  <a:tcPr/>
                </a:tc>
                <a:tc>
                  <a:txBody>
                    <a:bodyPr/>
                    <a:lstStyle/>
                    <a:p>
                      <a:r>
                        <a:rPr lang="es-ES" sz="1800" i="1" dirty="0">
                          <a:latin typeface="Comic Sans MS" panose="030F0702030302020204" pitchFamily="66" charset="0"/>
                        </a:rPr>
                        <a:t>Esto no salió bien, pero ¿dónde crees que has fallado?</a:t>
                      </a:r>
                    </a:p>
                  </a:txBody>
                  <a:tcPr/>
                </a:tc>
                <a:extLst>
                  <a:ext uri="{0D108BD9-81ED-4DB2-BD59-A6C34878D82A}">
                    <a16:rowId xmlns:a16="http://schemas.microsoft.com/office/drawing/2014/main" val="10192705"/>
                  </a:ext>
                </a:extLst>
              </a:tr>
            </a:tbl>
          </a:graphicData>
        </a:graphic>
      </p:graphicFrame>
      <p:pic>
        <p:nvPicPr>
          <p:cNvPr id="2" name="Imagen 1">
            <a:extLst>
              <a:ext uri="{FF2B5EF4-FFF2-40B4-BE49-F238E27FC236}">
                <a16:creationId xmlns:a16="http://schemas.microsoft.com/office/drawing/2014/main" id="{82132DC8-D931-64F9-CEF0-66A271F321DB}"/>
              </a:ext>
            </a:extLst>
          </p:cNvPr>
          <p:cNvPicPr>
            <a:picLocks noChangeAspect="1"/>
          </p:cNvPicPr>
          <p:nvPr/>
        </p:nvPicPr>
        <p:blipFill>
          <a:blip r:embed="rId3"/>
          <a:stretch>
            <a:fillRect/>
          </a:stretch>
        </p:blipFill>
        <p:spPr>
          <a:xfrm>
            <a:off x="368812" y="181210"/>
            <a:ext cx="713294" cy="652329"/>
          </a:xfrm>
          <a:prstGeom prst="rect">
            <a:avLst/>
          </a:prstGeom>
        </p:spPr>
      </p:pic>
      <p:grpSp>
        <p:nvGrpSpPr>
          <p:cNvPr id="3" name="Grupo 2">
            <a:extLst>
              <a:ext uri="{FF2B5EF4-FFF2-40B4-BE49-F238E27FC236}">
                <a16:creationId xmlns:a16="http://schemas.microsoft.com/office/drawing/2014/main" id="{39DC5791-D4B1-8307-8780-0BD9E05C3602}"/>
              </a:ext>
            </a:extLst>
          </p:cNvPr>
          <p:cNvGrpSpPr/>
          <p:nvPr/>
        </p:nvGrpSpPr>
        <p:grpSpPr>
          <a:xfrm>
            <a:off x="10599503" y="0"/>
            <a:ext cx="1584176" cy="1628800"/>
            <a:chOff x="9853536" y="21209"/>
            <a:chExt cx="1825352" cy="1825352"/>
          </a:xfrm>
        </p:grpSpPr>
        <p:pic>
          <p:nvPicPr>
            <p:cNvPr id="6" name="Gráfico 5" descr="Enviar con relleno sólido">
              <a:extLst>
                <a:ext uri="{FF2B5EF4-FFF2-40B4-BE49-F238E27FC236}">
                  <a16:creationId xmlns:a16="http://schemas.microsoft.com/office/drawing/2014/main" id="{C61F8333-B067-3F59-7C53-C54850DB0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3536" y="21209"/>
              <a:ext cx="1825352" cy="1825352"/>
            </a:xfrm>
            <a:prstGeom prst="rect">
              <a:avLst/>
            </a:prstGeom>
          </p:spPr>
        </p:pic>
        <p:sp>
          <p:nvSpPr>
            <p:cNvPr id="7" name="CuadroTexto 6">
              <a:extLst>
                <a:ext uri="{FF2B5EF4-FFF2-40B4-BE49-F238E27FC236}">
                  <a16:creationId xmlns:a16="http://schemas.microsoft.com/office/drawing/2014/main" id="{AFD98D72-E5F6-4192-ECCA-440C558E87F6}"/>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Tree>
    <p:extLst>
      <p:ext uri="{BB962C8B-B14F-4D97-AF65-F5344CB8AC3E}">
        <p14:creationId xmlns:p14="http://schemas.microsoft.com/office/powerpoint/2010/main" val="23081026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A06B372-132B-3A18-5AF1-8CE0A2A53158}"/>
              </a:ext>
            </a:extLst>
          </p:cNvPr>
          <p:cNvSpPr/>
          <p:nvPr/>
        </p:nvSpPr>
        <p:spPr>
          <a:xfrm>
            <a:off x="335360" y="129872"/>
            <a:ext cx="6013664" cy="1858968"/>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0F8B168-76F0-7D40-9294-A4757EB550F7}"/>
              </a:ext>
            </a:extLst>
          </p:cNvPr>
          <p:cNvPicPr>
            <a:picLocks noChangeAspect="1"/>
          </p:cNvPicPr>
          <p:nvPr/>
        </p:nvPicPr>
        <p:blipFill>
          <a:blip r:embed="rId3"/>
          <a:srcRect b="57241"/>
          <a:stretch>
            <a:fillRect/>
          </a:stretch>
        </p:blipFill>
        <p:spPr>
          <a:xfrm>
            <a:off x="407368" y="2819812"/>
            <a:ext cx="6204392" cy="3537242"/>
          </a:xfrm>
          <a:prstGeom prst="rect">
            <a:avLst/>
          </a:prstGeom>
        </p:spPr>
      </p:pic>
      <p:sp>
        <p:nvSpPr>
          <p:cNvPr id="2" name="CuadroTexto 1">
            <a:extLst>
              <a:ext uri="{FF2B5EF4-FFF2-40B4-BE49-F238E27FC236}">
                <a16:creationId xmlns:a16="http://schemas.microsoft.com/office/drawing/2014/main" id="{F2C2B976-7DEF-F859-E4CD-77FC85D165F8}"/>
              </a:ext>
            </a:extLst>
          </p:cNvPr>
          <p:cNvSpPr txBox="1"/>
          <p:nvPr/>
        </p:nvSpPr>
        <p:spPr>
          <a:xfrm>
            <a:off x="407368" y="167814"/>
            <a:ext cx="5688632" cy="2185214"/>
          </a:xfrm>
          <a:prstGeom prst="rect">
            <a:avLst/>
          </a:prstGeom>
          <a:noFill/>
        </p:spPr>
        <p:txBody>
          <a:bodyPr wrap="square" rtlCol="0">
            <a:spAutoFit/>
          </a:bodyPr>
          <a:lstStyle/>
          <a:p>
            <a:pPr algn="just"/>
            <a:endParaRPr lang="es-ES" sz="2000" b="1">
              <a:solidFill>
                <a:srgbClr val="C00000"/>
              </a:solidFill>
              <a:latin typeface="Comic Sans MS" panose="030F0702030302020204" pitchFamily="66" charset="0"/>
            </a:endParaRPr>
          </a:p>
          <a:p>
            <a:pPr algn="just"/>
            <a:r>
              <a:rPr lang="es-ES" sz="2000" b="1">
                <a:solidFill>
                  <a:srgbClr val="C00000"/>
                </a:solidFill>
                <a:latin typeface="Comic Sans MS" panose="030F0702030302020204" pitchFamily="66" charset="0"/>
              </a:rPr>
              <a:t>Metacognición y funciones ejecutivas: </a:t>
            </a:r>
          </a:p>
          <a:p>
            <a:pPr algn="just"/>
            <a:endParaRPr lang="es-ES" sz="2000" b="1">
              <a:solidFill>
                <a:srgbClr val="C00000"/>
              </a:solidFill>
              <a:latin typeface="Comic Sans MS" panose="030F0702030302020204" pitchFamily="66" charset="0"/>
            </a:endParaRPr>
          </a:p>
          <a:p>
            <a:pPr algn="just"/>
            <a:r>
              <a:rPr lang="es-ES" sz="2000" b="1">
                <a:latin typeface="Comic Sans MS" panose="030F0702030302020204" pitchFamily="66" charset="0"/>
              </a:rPr>
              <a:t>Reflexión </a:t>
            </a:r>
            <a:r>
              <a:rPr lang="es-ES" sz="2000" b="1" dirty="0">
                <a:latin typeface="Comic Sans MS" panose="030F0702030302020204" pitchFamily="66" charset="0"/>
              </a:rPr>
              <a:t>sobre los resultados esperados y obtenidos</a:t>
            </a:r>
          </a:p>
          <a:p>
            <a:endParaRPr lang="es-ES" dirty="0"/>
          </a:p>
          <a:p>
            <a:endParaRPr lang="es-ES" dirty="0"/>
          </a:p>
        </p:txBody>
      </p:sp>
      <p:pic>
        <p:nvPicPr>
          <p:cNvPr id="5" name="Imagen 4" descr="Interfaz de usuario gráfica, Texto, Aplicación, Chat o mensaje de texto&#10;&#10;El contenido generado por IA puede ser incorrecto.">
            <a:extLst>
              <a:ext uri="{FF2B5EF4-FFF2-40B4-BE49-F238E27FC236}">
                <a16:creationId xmlns:a16="http://schemas.microsoft.com/office/drawing/2014/main" id="{EE4BEF54-62CC-C351-2D43-D714E17CD016}"/>
              </a:ext>
            </a:extLst>
          </p:cNvPr>
          <p:cNvPicPr>
            <a:picLocks noChangeAspect="1"/>
          </p:cNvPicPr>
          <p:nvPr/>
        </p:nvPicPr>
        <p:blipFill>
          <a:blip r:embed="rId4"/>
          <a:stretch>
            <a:fillRect/>
          </a:stretch>
        </p:blipFill>
        <p:spPr>
          <a:xfrm>
            <a:off x="7261772" y="167814"/>
            <a:ext cx="4930228" cy="6618337"/>
          </a:xfrm>
          <a:prstGeom prst="rect">
            <a:avLst/>
          </a:prstGeom>
        </p:spPr>
      </p:pic>
    </p:spTree>
    <p:extLst>
      <p:ext uri="{BB962C8B-B14F-4D97-AF65-F5344CB8AC3E}">
        <p14:creationId xmlns:p14="http://schemas.microsoft.com/office/powerpoint/2010/main" val="30260735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Group 2"/>
          <p:cNvGrpSpPr/>
          <p:nvPr/>
        </p:nvGrpSpPr>
        <p:grpSpPr>
          <a:xfrm>
            <a:off x="0" y="0"/>
            <a:ext cx="48000" cy="48000"/>
            <a:chOff x="0" y="0"/>
            <a:chExt cx="36000" cy="36000"/>
          </a:xfrm>
        </p:grpSpPr>
      </p:grpSp>
      <p:sp>
        <p:nvSpPr>
          <p:cNvPr id="180" name="CustomShape 3"/>
          <p:cNvSpPr/>
          <p:nvPr/>
        </p:nvSpPr>
        <p:spPr>
          <a:xfrm>
            <a:off x="1103509" y="2102962"/>
            <a:ext cx="4027200" cy="30230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grpSp>
        <p:nvGrpSpPr>
          <p:cNvPr id="188" name="Group 11"/>
          <p:cNvGrpSpPr/>
          <p:nvPr/>
        </p:nvGrpSpPr>
        <p:grpSpPr>
          <a:xfrm>
            <a:off x="0" y="0"/>
            <a:ext cx="48000" cy="48000"/>
            <a:chOff x="0" y="0"/>
            <a:chExt cx="36000" cy="36000"/>
          </a:xfrm>
        </p:grpSpPr>
      </p:grpSp>
      <p:sp>
        <p:nvSpPr>
          <p:cNvPr id="189" name="CustomShape 12"/>
          <p:cNvSpPr/>
          <p:nvPr/>
        </p:nvSpPr>
        <p:spPr>
          <a:xfrm rot="16200000">
            <a:off x="-1353791" y="3571074"/>
            <a:ext cx="5353331" cy="1256629"/>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733" b="1" i="0" u="none" strike="noStrike" kern="1200" cap="none" spc="-1" normalizeH="0" baseline="0" noProof="0" dirty="0">
                <a:ln>
                  <a:noFill/>
                </a:ln>
                <a:solidFill>
                  <a:srgbClr val="B44141"/>
                </a:solidFill>
                <a:effectLst/>
                <a:uLnTx/>
                <a:uFillTx/>
                <a:latin typeface="Comic Sans MS" panose="030F0702030302020204" pitchFamily="66" charset="0"/>
                <a:ea typeface="DejaVu Sans"/>
                <a:cs typeface="DejaVu Sans"/>
              </a:rPr>
              <a:t>Cuidar el uso 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733" b="1" i="0" u="none" strike="noStrike" kern="1200" cap="none" spc="-1" normalizeH="0" baseline="0" noProof="0" dirty="0">
                <a:ln>
                  <a:noFill/>
                </a:ln>
                <a:solidFill>
                  <a:srgbClr val="B44141"/>
                </a:solidFill>
                <a:effectLst/>
                <a:uLnTx/>
                <a:uFillTx/>
                <a:latin typeface="Comic Sans MS" panose="030F0702030302020204" pitchFamily="66" charset="0"/>
                <a:ea typeface="DejaVu Sans"/>
                <a:cs typeface="DejaVu Sans"/>
              </a:rPr>
              <a:t>los refuerzos</a:t>
            </a:r>
            <a:endParaRPr kumimoji="0" lang="es-ES" sz="3733"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endParaRPr>
          </a:p>
        </p:txBody>
      </p:sp>
      <p:pic>
        <p:nvPicPr>
          <p:cNvPr id="15" name="Imagen 16">
            <a:extLst>
              <a:ext uri="{FF2B5EF4-FFF2-40B4-BE49-F238E27FC236}">
                <a16:creationId xmlns:a16="http://schemas.microsoft.com/office/drawing/2014/main" id="{64A5967A-56C0-469F-A34A-9EF10E79694A}"/>
              </a:ext>
            </a:extLst>
          </p:cNvPr>
          <p:cNvPicPr/>
          <p:nvPr/>
        </p:nvPicPr>
        <p:blipFill>
          <a:blip r:embed="rId3"/>
          <a:srcRect l="82391"/>
          <a:stretch/>
        </p:blipFill>
        <p:spPr>
          <a:xfrm>
            <a:off x="11338200" y="0"/>
            <a:ext cx="853560" cy="6857640"/>
          </a:xfrm>
          <a:prstGeom prst="rect">
            <a:avLst/>
          </a:prstGeom>
          <a:ln>
            <a:noFill/>
          </a:ln>
        </p:spPr>
      </p:pic>
      <p:sp>
        <p:nvSpPr>
          <p:cNvPr id="2" name="Elipse 1"/>
          <p:cNvSpPr/>
          <p:nvPr/>
        </p:nvSpPr>
        <p:spPr>
          <a:xfrm>
            <a:off x="3794704" y="459389"/>
            <a:ext cx="3097312" cy="1486531"/>
          </a:xfrm>
          <a:prstGeom prst="ellipse">
            <a:avLst/>
          </a:prstGeom>
          <a:solidFill>
            <a:srgbClr val="17837A"/>
          </a:solidFill>
          <a:ln>
            <a:solidFill>
              <a:srgbClr val="17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Reforzadores externos</a:t>
            </a:r>
          </a:p>
        </p:txBody>
      </p:sp>
      <p:sp>
        <p:nvSpPr>
          <p:cNvPr id="17" name="Elipse 16"/>
          <p:cNvSpPr/>
          <p:nvPr/>
        </p:nvSpPr>
        <p:spPr>
          <a:xfrm>
            <a:off x="8835635" y="508883"/>
            <a:ext cx="2743200" cy="1486531"/>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Equilibrio entre refuerzos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 + y -</a:t>
            </a:r>
          </a:p>
        </p:txBody>
      </p:sp>
      <p:sp>
        <p:nvSpPr>
          <p:cNvPr id="18" name="Elipse 17"/>
          <p:cNvSpPr/>
          <p:nvPr/>
        </p:nvSpPr>
        <p:spPr>
          <a:xfrm>
            <a:off x="6419948" y="2179674"/>
            <a:ext cx="2855451" cy="1724457"/>
          </a:xfrm>
          <a:prstGeom prst="ellipse">
            <a:avLst/>
          </a:prstGeom>
          <a:solidFill>
            <a:srgbClr val="708499"/>
          </a:solidFill>
          <a:ln>
            <a:solidFill>
              <a:srgbClr val="708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prstClr val="white"/>
                </a:solidFill>
                <a:effectLst/>
                <a:uLnTx/>
                <a:uFillTx/>
                <a:latin typeface="Comic Sans MS" panose="030F0702030302020204" pitchFamily="66" charset="0"/>
                <a:ea typeface="DejaVu Sans"/>
                <a:cs typeface="DejaVu Sans"/>
              </a:rPr>
              <a:t>Autorrefuerzo</a:t>
            </a:r>
            <a:endPar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endParaRPr>
          </a:p>
        </p:txBody>
      </p:sp>
      <p:cxnSp>
        <p:nvCxnSpPr>
          <p:cNvPr id="19" name="18 Conector recto de flecha"/>
          <p:cNvCxnSpPr/>
          <p:nvPr/>
        </p:nvCxnSpPr>
        <p:spPr>
          <a:xfrm>
            <a:off x="6875865" y="1202654"/>
            <a:ext cx="1943619" cy="0"/>
          </a:xfrm>
          <a:prstGeom prst="straightConnector1">
            <a:avLst/>
          </a:prstGeom>
          <a:ln>
            <a:solidFill>
              <a:srgbClr val="C00000"/>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5" name="4 Conector recto de flecha"/>
          <p:cNvCxnSpPr/>
          <p:nvPr/>
        </p:nvCxnSpPr>
        <p:spPr>
          <a:xfrm>
            <a:off x="7859151" y="4022651"/>
            <a:ext cx="0" cy="818707"/>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21" name="Elipse 17"/>
          <p:cNvSpPr/>
          <p:nvPr/>
        </p:nvSpPr>
        <p:spPr>
          <a:xfrm>
            <a:off x="6431426" y="4968960"/>
            <a:ext cx="3087564" cy="159685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prstClr val="white"/>
                </a:solidFill>
                <a:latin typeface="Comic Sans MS" panose="030F0702030302020204" pitchFamily="66" charset="0"/>
                <a:ea typeface="DejaVu Sans"/>
                <a:cs typeface="DejaVu Sans"/>
              </a:rPr>
              <a:t>Motivación interna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omic Sans MS" panose="030F0702030302020204" pitchFamily="66" charset="0"/>
                <a:ea typeface="DejaVu Sans"/>
                <a:cs typeface="DejaVu Sans"/>
              </a:rPr>
              <a:t>(automotivación) </a:t>
            </a:r>
            <a:endParaRPr kumimoji="0" lang="es-ES"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endParaRPr>
          </a:p>
        </p:txBody>
      </p:sp>
      <p:cxnSp>
        <p:nvCxnSpPr>
          <p:cNvPr id="22" name="21 Conector recto de flecha"/>
          <p:cNvCxnSpPr/>
          <p:nvPr/>
        </p:nvCxnSpPr>
        <p:spPr>
          <a:xfrm>
            <a:off x="7847674" y="1340036"/>
            <a:ext cx="0" cy="839639"/>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25" name="Elipse 1"/>
          <p:cNvSpPr/>
          <p:nvPr/>
        </p:nvSpPr>
        <p:spPr>
          <a:xfrm>
            <a:off x="1300718" y="65779"/>
            <a:ext cx="2332887" cy="886208"/>
          </a:xfrm>
          <a:prstGeom prst="ellipse">
            <a:avLst/>
          </a:prstGeom>
          <a:solidFill>
            <a:srgbClr val="17837A"/>
          </a:solidFill>
          <a:ln>
            <a:solidFill>
              <a:srgbClr val="17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Relacionados con la tarea</a:t>
            </a:r>
          </a:p>
        </p:txBody>
      </p:sp>
      <p:sp>
        <p:nvSpPr>
          <p:cNvPr id="26" name="Elipse 1"/>
          <p:cNvSpPr/>
          <p:nvPr/>
        </p:nvSpPr>
        <p:spPr>
          <a:xfrm>
            <a:off x="1316160" y="1340036"/>
            <a:ext cx="2042264" cy="743266"/>
          </a:xfrm>
          <a:prstGeom prst="ellipse">
            <a:avLst/>
          </a:prstGeom>
          <a:solidFill>
            <a:srgbClr val="17837A"/>
          </a:solidFill>
          <a:ln>
            <a:solidFill>
              <a:srgbClr val="17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Atención personal</a:t>
            </a:r>
          </a:p>
        </p:txBody>
      </p:sp>
      <p:sp>
        <p:nvSpPr>
          <p:cNvPr id="27" name="Elipse 1"/>
          <p:cNvSpPr/>
          <p:nvPr/>
        </p:nvSpPr>
        <p:spPr>
          <a:xfrm>
            <a:off x="2719677" y="2367047"/>
            <a:ext cx="2150054" cy="743266"/>
          </a:xfrm>
          <a:prstGeom prst="ellipse">
            <a:avLst/>
          </a:prstGeom>
          <a:solidFill>
            <a:srgbClr val="17837A"/>
          </a:solidFill>
          <a:ln>
            <a:solidFill>
              <a:srgbClr val="17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Sociales</a:t>
            </a:r>
          </a:p>
        </p:txBody>
      </p:sp>
      <p:cxnSp>
        <p:nvCxnSpPr>
          <p:cNvPr id="29" name="28 Conector recto de flecha"/>
          <p:cNvCxnSpPr/>
          <p:nvPr/>
        </p:nvCxnSpPr>
        <p:spPr>
          <a:xfrm flipH="1">
            <a:off x="3369904" y="1379245"/>
            <a:ext cx="424800" cy="286957"/>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30" name="29 Conector recto de flecha"/>
          <p:cNvCxnSpPr/>
          <p:nvPr/>
        </p:nvCxnSpPr>
        <p:spPr>
          <a:xfrm flipH="1" flipV="1">
            <a:off x="2848143" y="876442"/>
            <a:ext cx="946561" cy="502803"/>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31" name="30 Conector recto de flecha"/>
          <p:cNvCxnSpPr/>
          <p:nvPr/>
        </p:nvCxnSpPr>
        <p:spPr>
          <a:xfrm flipH="1">
            <a:off x="3711609" y="1379245"/>
            <a:ext cx="83095" cy="987802"/>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3" name="Elipse 17">
            <a:extLst>
              <a:ext uri="{FF2B5EF4-FFF2-40B4-BE49-F238E27FC236}">
                <a16:creationId xmlns:a16="http://schemas.microsoft.com/office/drawing/2014/main" id="{6EC5EB0F-3856-2220-A542-FBA41783D1EF}"/>
              </a:ext>
            </a:extLst>
          </p:cNvPr>
          <p:cNvSpPr/>
          <p:nvPr/>
        </p:nvSpPr>
        <p:spPr>
          <a:xfrm>
            <a:off x="3173016" y="4841358"/>
            <a:ext cx="2855451" cy="17244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Motivación externa</a:t>
            </a:r>
          </a:p>
        </p:txBody>
      </p:sp>
      <p:cxnSp>
        <p:nvCxnSpPr>
          <p:cNvPr id="4" name="21 Conector recto de flecha">
            <a:extLst>
              <a:ext uri="{FF2B5EF4-FFF2-40B4-BE49-F238E27FC236}">
                <a16:creationId xmlns:a16="http://schemas.microsoft.com/office/drawing/2014/main" id="{0F01E805-1588-9108-E62A-BC8997AE8BC9}"/>
              </a:ext>
            </a:extLst>
          </p:cNvPr>
          <p:cNvCxnSpPr>
            <a:cxnSpLocks/>
          </p:cNvCxnSpPr>
          <p:nvPr/>
        </p:nvCxnSpPr>
        <p:spPr>
          <a:xfrm>
            <a:off x="5303912" y="1995414"/>
            <a:ext cx="0" cy="2845944"/>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7" name="21 Conector recto de flecha">
            <a:extLst>
              <a:ext uri="{FF2B5EF4-FFF2-40B4-BE49-F238E27FC236}">
                <a16:creationId xmlns:a16="http://schemas.microsoft.com/office/drawing/2014/main" id="{A372B42B-CC59-189F-FE4B-152EE356EFD0}"/>
              </a:ext>
            </a:extLst>
          </p:cNvPr>
          <p:cNvCxnSpPr>
            <a:cxnSpLocks/>
          </p:cNvCxnSpPr>
          <p:nvPr/>
        </p:nvCxnSpPr>
        <p:spPr>
          <a:xfrm>
            <a:off x="5787690" y="6438944"/>
            <a:ext cx="936016" cy="0"/>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40516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18E895-FCA2-9ED0-CBD8-9C3C148C99FD}"/>
              </a:ext>
            </a:extLst>
          </p:cNvPr>
          <p:cNvSpPr>
            <a:spLocks noGrp="1"/>
          </p:cNvSpPr>
          <p:nvPr>
            <p:ph type="title"/>
          </p:nvPr>
        </p:nvSpPr>
        <p:spPr>
          <a:xfrm>
            <a:off x="1559496" y="365584"/>
            <a:ext cx="5256584" cy="831627"/>
          </a:xfrm>
        </p:spPr>
        <p:txBody>
          <a:bodyPr>
            <a:normAutofit fontScale="90000"/>
          </a:bodyPr>
          <a:lstStyle/>
          <a:p>
            <a:r>
              <a:rPr lang="es-ES" sz="3600" b="1" dirty="0">
                <a:solidFill>
                  <a:srgbClr val="C00000"/>
                </a:solidFill>
              </a:rPr>
              <a:t>Trabajar sus fortalezas</a:t>
            </a:r>
          </a:p>
        </p:txBody>
      </p:sp>
      <p:sp>
        <p:nvSpPr>
          <p:cNvPr id="3" name="Marcador de contenido 2">
            <a:extLst>
              <a:ext uri="{FF2B5EF4-FFF2-40B4-BE49-F238E27FC236}">
                <a16:creationId xmlns:a16="http://schemas.microsoft.com/office/drawing/2014/main" id="{E63675D4-555C-C0A5-4D2B-5AE3C5976226}"/>
              </a:ext>
            </a:extLst>
          </p:cNvPr>
          <p:cNvSpPr>
            <a:spLocks noGrp="1"/>
          </p:cNvSpPr>
          <p:nvPr>
            <p:ph idx="1"/>
          </p:nvPr>
        </p:nvSpPr>
        <p:spPr>
          <a:xfrm>
            <a:off x="158064" y="1556792"/>
            <a:ext cx="5407346" cy="4351338"/>
          </a:xfrm>
        </p:spPr>
        <p:txBody>
          <a:bodyPr>
            <a:normAutofit/>
          </a:bodyPr>
          <a:lstStyle/>
          <a:p>
            <a:pPr algn="just">
              <a:buFont typeface="Courier New" panose="02070309020205020404" pitchFamily="49" charset="0"/>
              <a:buChar char="o"/>
            </a:pPr>
            <a:r>
              <a:rPr lang="es-ES" sz="2200" dirty="0"/>
              <a:t>Tradicionalmente las dificultades de aprendizaje se asocian a déficits. </a:t>
            </a:r>
          </a:p>
          <a:p>
            <a:pPr algn="just">
              <a:buFont typeface="Courier New" panose="02070309020205020404" pitchFamily="49" charset="0"/>
              <a:buChar char="o"/>
            </a:pPr>
            <a:r>
              <a:rPr lang="es-ES" sz="2200" dirty="0"/>
              <a:t>Investigaciones ponen de relevancia fortalezas detectadas en alumnos con dificultades.</a:t>
            </a:r>
          </a:p>
          <a:p>
            <a:pPr algn="just">
              <a:buFont typeface="Courier New" panose="02070309020205020404" pitchFamily="49" charset="0"/>
              <a:buChar char="o"/>
            </a:pPr>
            <a:r>
              <a:rPr lang="es-ES" sz="2200" dirty="0"/>
              <a:t>Importante conocer para diseñar los espacios de aprendizaje. </a:t>
            </a:r>
          </a:p>
        </p:txBody>
      </p:sp>
      <p:sp>
        <p:nvSpPr>
          <p:cNvPr id="4" name="CuadroTexto 3">
            <a:extLst>
              <a:ext uri="{FF2B5EF4-FFF2-40B4-BE49-F238E27FC236}">
                <a16:creationId xmlns:a16="http://schemas.microsoft.com/office/drawing/2014/main" id="{285052C2-61B4-4045-FCB9-5EE770E4EECE}"/>
              </a:ext>
            </a:extLst>
          </p:cNvPr>
          <p:cNvSpPr txBox="1"/>
          <p:nvPr/>
        </p:nvSpPr>
        <p:spPr>
          <a:xfrm>
            <a:off x="6382207" y="1311182"/>
            <a:ext cx="5171004" cy="3785652"/>
          </a:xfrm>
          <a:prstGeom prst="rect">
            <a:avLst/>
          </a:prstGeom>
          <a:noFill/>
        </p:spPr>
        <p:txBody>
          <a:bodyPr wrap="square" rtlCol="0">
            <a:spAutoFit/>
          </a:bodyPr>
          <a:lstStyle/>
          <a:p>
            <a:pPr algn="ctr"/>
            <a:r>
              <a:rPr lang="es-ES" dirty="0">
                <a:latin typeface="Comic Sans MS" panose="030F0702030302020204" pitchFamily="66" charset="0"/>
              </a:rPr>
              <a:t>Por ejemplo, en personas con dislexia:</a:t>
            </a:r>
          </a:p>
          <a:p>
            <a:pPr algn="ctr"/>
            <a:endParaRPr lang="es-ES" dirty="0">
              <a:latin typeface="Comic Sans MS" panose="030F0702030302020204" pitchFamily="66" charset="0"/>
            </a:endParaRPr>
          </a:p>
          <a:p>
            <a:pPr algn="ctr"/>
            <a:r>
              <a:rPr lang="es-ES" sz="2400" b="1" dirty="0">
                <a:solidFill>
                  <a:srgbClr val="C00000"/>
                </a:solidFill>
                <a:latin typeface="Comic Sans MS" panose="030F0702030302020204" pitchFamily="66" charset="0"/>
              </a:rPr>
              <a:t>Creatividad </a:t>
            </a:r>
          </a:p>
          <a:p>
            <a:pPr algn="ctr"/>
            <a:r>
              <a:rPr lang="es-ES" sz="2400" b="1" dirty="0">
                <a:solidFill>
                  <a:srgbClr val="C00000"/>
                </a:solidFill>
                <a:latin typeface="Comic Sans MS" panose="030F0702030302020204" pitchFamily="66" charset="0"/>
              </a:rPr>
              <a:t>Emprendimiento </a:t>
            </a:r>
          </a:p>
          <a:p>
            <a:pPr algn="ctr"/>
            <a:r>
              <a:rPr lang="es-ES" sz="2400" b="1" dirty="0">
                <a:solidFill>
                  <a:srgbClr val="C00000"/>
                </a:solidFill>
                <a:latin typeface="Comic Sans MS" panose="030F0702030302020204" pitchFamily="66" charset="0"/>
              </a:rPr>
              <a:t>Habilidades visoespaciales </a:t>
            </a:r>
          </a:p>
          <a:p>
            <a:pPr algn="ctr"/>
            <a:r>
              <a:rPr lang="es-ES" sz="2400" b="1" dirty="0">
                <a:solidFill>
                  <a:srgbClr val="C00000"/>
                </a:solidFill>
                <a:latin typeface="Comic Sans MS" panose="030F0702030302020204" pitchFamily="66" charset="0"/>
              </a:rPr>
              <a:t>Aprendizaje visual</a:t>
            </a:r>
          </a:p>
          <a:p>
            <a:pPr algn="ctr"/>
            <a:r>
              <a:rPr lang="es-ES" sz="2400" b="1" dirty="0">
                <a:solidFill>
                  <a:srgbClr val="C00000"/>
                </a:solidFill>
                <a:latin typeface="Comic Sans MS" panose="030F0702030302020204" pitchFamily="66" charset="0"/>
              </a:rPr>
              <a:t>Pensamiento holístico</a:t>
            </a:r>
          </a:p>
          <a:p>
            <a:pPr algn="ctr"/>
            <a:r>
              <a:rPr lang="es-ES" sz="2400" b="1" dirty="0">
                <a:solidFill>
                  <a:srgbClr val="C00000"/>
                </a:solidFill>
                <a:latin typeface="Comic Sans MS" panose="030F0702030302020204" pitchFamily="66" charset="0"/>
              </a:rPr>
              <a:t>Memoria Declarativa </a:t>
            </a:r>
          </a:p>
          <a:p>
            <a:pPr algn="ctr"/>
            <a:r>
              <a:rPr lang="es-ES" sz="2400" b="1" dirty="0">
                <a:solidFill>
                  <a:srgbClr val="C00000"/>
                </a:solidFill>
                <a:latin typeface="Comic Sans MS" panose="030F0702030302020204" pitchFamily="66" charset="0"/>
              </a:rPr>
              <a:t>Pensamiento novedoso</a:t>
            </a:r>
          </a:p>
          <a:p>
            <a:endParaRPr lang="es-ES" dirty="0">
              <a:latin typeface="Comic Sans MS" panose="030F0702030302020204" pitchFamily="66" charset="0"/>
            </a:endParaRPr>
          </a:p>
          <a:p>
            <a:pPr algn="ctr"/>
            <a:r>
              <a:rPr lang="es-ES" dirty="0" err="1">
                <a:latin typeface="Comic Sans MS" panose="030F0702030302020204" pitchFamily="66" charset="0"/>
              </a:rPr>
              <a:t>Rello</a:t>
            </a:r>
            <a:r>
              <a:rPr lang="es-ES" dirty="0">
                <a:latin typeface="Comic Sans MS" panose="030F0702030302020204" pitchFamily="66" charset="0"/>
              </a:rPr>
              <a:t>, 2022</a:t>
            </a:r>
          </a:p>
        </p:txBody>
      </p:sp>
      <p:pic>
        <p:nvPicPr>
          <p:cNvPr id="6" name="Imagen 5">
            <a:extLst>
              <a:ext uri="{FF2B5EF4-FFF2-40B4-BE49-F238E27FC236}">
                <a16:creationId xmlns:a16="http://schemas.microsoft.com/office/drawing/2014/main" id="{FAF998E6-1F5D-2144-1F36-CCAD09A1566D}"/>
              </a:ext>
            </a:extLst>
          </p:cNvPr>
          <p:cNvPicPr>
            <a:picLocks noChangeAspect="1"/>
          </p:cNvPicPr>
          <p:nvPr/>
        </p:nvPicPr>
        <p:blipFill>
          <a:blip r:embed="rId3"/>
          <a:stretch>
            <a:fillRect/>
          </a:stretch>
        </p:blipFill>
        <p:spPr>
          <a:xfrm>
            <a:off x="688727" y="270525"/>
            <a:ext cx="870769" cy="796345"/>
          </a:xfrm>
          <a:prstGeom prst="rect">
            <a:avLst/>
          </a:prstGeom>
        </p:spPr>
      </p:pic>
      <p:sp>
        <p:nvSpPr>
          <p:cNvPr id="8" name="Bocadillo: ovalado 7">
            <a:extLst>
              <a:ext uri="{FF2B5EF4-FFF2-40B4-BE49-F238E27FC236}">
                <a16:creationId xmlns:a16="http://schemas.microsoft.com/office/drawing/2014/main" id="{DDC7940B-8395-D0C8-836B-781210572185}"/>
              </a:ext>
            </a:extLst>
          </p:cNvPr>
          <p:cNvSpPr/>
          <p:nvPr/>
        </p:nvSpPr>
        <p:spPr>
          <a:xfrm>
            <a:off x="5807968" y="606463"/>
            <a:ext cx="6054286" cy="5447428"/>
          </a:xfrm>
          <a:prstGeom prst="wedgeEllipseCallout">
            <a:avLst/>
          </a:prstGeom>
          <a:noFill/>
          <a:ln w="76200">
            <a:solidFill>
              <a:srgbClr val="F852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Gráfico 9" descr="Salpicadura con relleno sólido">
            <a:extLst>
              <a:ext uri="{FF2B5EF4-FFF2-40B4-BE49-F238E27FC236}">
                <a16:creationId xmlns:a16="http://schemas.microsoft.com/office/drawing/2014/main" id="{D256E684-0F28-BDA3-6004-A9283F84DD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60049" y="3000038"/>
            <a:ext cx="1249288" cy="1249288"/>
          </a:xfrm>
          <a:prstGeom prst="rect">
            <a:avLst/>
          </a:prstGeom>
        </p:spPr>
      </p:pic>
    </p:spTree>
    <p:extLst>
      <p:ext uri="{BB962C8B-B14F-4D97-AF65-F5344CB8AC3E}">
        <p14:creationId xmlns:p14="http://schemas.microsoft.com/office/powerpoint/2010/main" val="9574125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75C114-615E-BE06-B1C1-28E8F3B72E84}"/>
              </a:ext>
            </a:extLst>
          </p:cNvPr>
          <p:cNvSpPr>
            <a:spLocks noGrp="1"/>
          </p:cNvSpPr>
          <p:nvPr>
            <p:ph type="title"/>
          </p:nvPr>
        </p:nvSpPr>
        <p:spPr>
          <a:xfrm>
            <a:off x="1312973" y="473823"/>
            <a:ext cx="10515600" cy="615603"/>
          </a:xfrm>
        </p:spPr>
        <p:txBody>
          <a:bodyPr>
            <a:normAutofit/>
          </a:bodyPr>
          <a:lstStyle/>
          <a:p>
            <a:r>
              <a:rPr lang="es-ES" sz="3200" b="1" dirty="0">
                <a:solidFill>
                  <a:srgbClr val="C00000"/>
                </a:solidFill>
              </a:rPr>
              <a:t>Autogestión emocional </a:t>
            </a:r>
          </a:p>
        </p:txBody>
      </p:sp>
      <p:pic>
        <p:nvPicPr>
          <p:cNvPr id="4" name="Imagen 3">
            <a:extLst>
              <a:ext uri="{FF2B5EF4-FFF2-40B4-BE49-F238E27FC236}">
                <a16:creationId xmlns:a16="http://schemas.microsoft.com/office/drawing/2014/main" id="{E16648F1-F438-340C-5B2D-9579A9802206}"/>
              </a:ext>
            </a:extLst>
          </p:cNvPr>
          <p:cNvPicPr>
            <a:picLocks noChangeAspect="1"/>
          </p:cNvPicPr>
          <p:nvPr/>
        </p:nvPicPr>
        <p:blipFill>
          <a:blip r:embed="rId3"/>
          <a:stretch>
            <a:fillRect/>
          </a:stretch>
        </p:blipFill>
        <p:spPr>
          <a:xfrm>
            <a:off x="6752061" y="1089426"/>
            <a:ext cx="4142166" cy="5252708"/>
          </a:xfrm>
          <a:prstGeom prst="rect">
            <a:avLst/>
          </a:prstGeom>
        </p:spPr>
      </p:pic>
      <p:sp>
        <p:nvSpPr>
          <p:cNvPr id="5" name="Marcador de contenido 2">
            <a:extLst>
              <a:ext uri="{FF2B5EF4-FFF2-40B4-BE49-F238E27FC236}">
                <a16:creationId xmlns:a16="http://schemas.microsoft.com/office/drawing/2014/main" id="{21692341-CAD2-B520-0812-2F75AD5535D6}"/>
              </a:ext>
            </a:extLst>
          </p:cNvPr>
          <p:cNvSpPr>
            <a:spLocks noGrp="1"/>
          </p:cNvSpPr>
          <p:nvPr>
            <p:ph idx="1"/>
          </p:nvPr>
        </p:nvSpPr>
        <p:spPr>
          <a:xfrm>
            <a:off x="291601" y="1293058"/>
            <a:ext cx="6308455" cy="5091119"/>
          </a:xfrm>
        </p:spPr>
        <p:txBody>
          <a:bodyPr>
            <a:normAutofit/>
          </a:bodyPr>
          <a:lstStyle/>
          <a:p>
            <a:pPr algn="just">
              <a:buFont typeface="Courier New" panose="02070309020205020404" pitchFamily="49" charset="0"/>
              <a:buChar char="o"/>
            </a:pPr>
            <a:r>
              <a:rPr lang="es-ES" sz="2000" b="1" dirty="0">
                <a:solidFill>
                  <a:srgbClr val="C00000"/>
                </a:solidFill>
                <a:cs typeface="Calibri" panose="020F0502020204030204" pitchFamily="34" charset="0"/>
              </a:rPr>
              <a:t>Gestionar las emociones </a:t>
            </a:r>
            <a:r>
              <a:rPr lang="es-ES" sz="2000" dirty="0">
                <a:cs typeface="Calibri" panose="020F0502020204030204" pitchFamily="34" charset="0"/>
              </a:rPr>
              <a:t>es esencial para el aprendizaje. </a:t>
            </a:r>
          </a:p>
          <a:p>
            <a:pPr algn="just">
              <a:buFont typeface="Courier New" panose="02070309020205020404" pitchFamily="49" charset="0"/>
              <a:buChar char="o"/>
            </a:pPr>
            <a:r>
              <a:rPr lang="es-ES" sz="2000" dirty="0">
                <a:cs typeface="Calibri" panose="020F0502020204030204" pitchFamily="34" charset="0"/>
              </a:rPr>
              <a:t>Los DEA, TEL y TDAH suelen convivir con </a:t>
            </a:r>
            <a:r>
              <a:rPr lang="es-ES" sz="2000" b="1" dirty="0">
                <a:solidFill>
                  <a:srgbClr val="C00000"/>
                </a:solidFill>
                <a:cs typeface="Calibri" panose="020F0502020204030204" pitchFamily="34" charset="0"/>
              </a:rPr>
              <a:t>emociones intensas</a:t>
            </a:r>
            <a:r>
              <a:rPr lang="es-ES" sz="2000" dirty="0">
                <a:cs typeface="Calibri" panose="020F0502020204030204" pitchFamily="34" charset="0"/>
              </a:rPr>
              <a:t> y de </a:t>
            </a:r>
            <a:r>
              <a:rPr lang="es-ES" sz="2000" b="1" dirty="0">
                <a:solidFill>
                  <a:srgbClr val="C00000"/>
                </a:solidFill>
                <a:cs typeface="Calibri" panose="020F0502020204030204" pitchFamily="34" charset="0"/>
              </a:rPr>
              <a:t>valencia negativa</a:t>
            </a:r>
            <a:r>
              <a:rPr lang="es-ES" sz="2000" dirty="0">
                <a:cs typeface="Calibri" panose="020F0502020204030204" pitchFamily="34" charset="0"/>
              </a:rPr>
              <a:t>. </a:t>
            </a:r>
          </a:p>
          <a:p>
            <a:pPr algn="just">
              <a:buFont typeface="Courier New" panose="02070309020205020404" pitchFamily="49" charset="0"/>
              <a:buChar char="o"/>
            </a:pPr>
            <a:r>
              <a:rPr lang="es-ES" sz="2000" dirty="0">
                <a:latin typeface="Comic Sans MS" panose="030F0702030302020204" pitchFamily="66" charset="0"/>
                <a:cs typeface="Calibri" panose="020F0502020204030204" pitchFamily="34" charset="0"/>
              </a:rPr>
              <a:t>La regulación emocional es un </a:t>
            </a:r>
            <a:r>
              <a:rPr lang="es-ES" sz="2000" b="1" dirty="0">
                <a:solidFill>
                  <a:srgbClr val="C00000"/>
                </a:solidFill>
                <a:latin typeface="Comic Sans MS" panose="030F0702030302020204" pitchFamily="66" charset="0"/>
                <a:cs typeface="Calibri" panose="020F0502020204030204" pitchFamily="34" charset="0"/>
              </a:rPr>
              <a:t>proceso más complejo </a:t>
            </a:r>
            <a:r>
              <a:rPr lang="es-ES" sz="2000" dirty="0">
                <a:latin typeface="Comic Sans MS" panose="030F0702030302020204" pitchFamily="66" charset="0"/>
                <a:cs typeface="Calibri" panose="020F0502020204030204" pitchFamily="34" charset="0"/>
              </a:rPr>
              <a:t>que la realización de una tarea.</a:t>
            </a:r>
          </a:p>
          <a:p>
            <a:pPr algn="just">
              <a:buFont typeface="Courier New" panose="02070309020205020404" pitchFamily="49" charset="0"/>
              <a:buChar char="o"/>
            </a:pPr>
            <a:r>
              <a:rPr lang="es-ES" sz="2000" dirty="0">
                <a:solidFill>
                  <a:srgbClr val="00000A"/>
                </a:solidFill>
                <a:latin typeface="Comic Sans MS" panose="030F0702030302020204" pitchFamily="66" charset="0"/>
                <a:cs typeface="Calibri" panose="020F0502020204030204" pitchFamily="34" charset="0"/>
              </a:rPr>
              <a:t>Uso de </a:t>
            </a:r>
            <a:r>
              <a:rPr lang="es-ES" sz="2000" b="1" dirty="0">
                <a:solidFill>
                  <a:srgbClr val="C00000"/>
                </a:solidFill>
                <a:latin typeface="Comic Sans MS" panose="030F0702030302020204" pitchFamily="66" charset="0"/>
                <a:cs typeface="Calibri" panose="020F0502020204030204" pitchFamily="34" charset="0"/>
              </a:rPr>
              <a:t>diferentes recursos </a:t>
            </a:r>
            <a:r>
              <a:rPr lang="es-ES" sz="2000" dirty="0">
                <a:effectLst/>
                <a:latin typeface="Comic Sans MS" panose="030F0702030302020204" pitchFamily="66" charset="0"/>
                <a:ea typeface="Calibri" panose="020F0502020204030204" pitchFamily="34" charset="0"/>
                <a:cs typeface="Calibri" panose="020F0502020204030204" pitchFamily="34" charset="0"/>
              </a:rPr>
              <a:t>como: lectura de cuentos, dados, juegos, fichas de las emociones, el termómetro emocional… y </a:t>
            </a:r>
            <a:r>
              <a:rPr lang="es-ES" sz="2000" b="1" dirty="0">
                <a:effectLst/>
                <a:latin typeface="Comic Sans MS" panose="030F0702030302020204" pitchFamily="66" charset="0"/>
                <a:ea typeface="Calibri" panose="020F0502020204030204" pitchFamily="34" charset="0"/>
                <a:cs typeface="Calibri" panose="020F0502020204030204" pitchFamily="34" charset="0"/>
              </a:rPr>
              <a:t>las guías de pensamiento </a:t>
            </a:r>
            <a:r>
              <a:rPr lang="es-ES" sz="2000" dirty="0">
                <a:effectLst/>
                <a:latin typeface="Comic Sans MS" panose="030F0702030302020204" pitchFamily="66" charset="0"/>
                <a:ea typeface="Calibri" panose="020F0502020204030204" pitchFamily="34" charset="0"/>
                <a:cs typeface="Calibri" panose="020F0502020204030204" pitchFamily="34" charset="0"/>
              </a:rPr>
              <a:t>elaboradas para las etapas de primaria y secundaria.</a:t>
            </a:r>
            <a:endParaRPr lang="es-ES" sz="2400" dirty="0"/>
          </a:p>
        </p:txBody>
      </p:sp>
      <p:pic>
        <p:nvPicPr>
          <p:cNvPr id="3" name="Imagen 2">
            <a:extLst>
              <a:ext uri="{FF2B5EF4-FFF2-40B4-BE49-F238E27FC236}">
                <a16:creationId xmlns:a16="http://schemas.microsoft.com/office/drawing/2014/main" id="{03CD3B24-B4F9-E1FC-8D42-5826D5E1CF90}"/>
              </a:ext>
            </a:extLst>
          </p:cNvPr>
          <p:cNvPicPr>
            <a:picLocks noChangeAspect="1"/>
          </p:cNvPicPr>
          <p:nvPr/>
        </p:nvPicPr>
        <p:blipFill>
          <a:blip r:embed="rId4"/>
          <a:stretch>
            <a:fillRect/>
          </a:stretch>
        </p:blipFill>
        <p:spPr>
          <a:xfrm>
            <a:off x="435895" y="293081"/>
            <a:ext cx="870769" cy="796345"/>
          </a:xfrm>
          <a:prstGeom prst="rect">
            <a:avLst/>
          </a:prstGeom>
        </p:spPr>
      </p:pic>
      <p:pic>
        <p:nvPicPr>
          <p:cNvPr id="6" name="Imagen 16">
            <a:extLst>
              <a:ext uri="{FF2B5EF4-FFF2-40B4-BE49-F238E27FC236}">
                <a16:creationId xmlns:a16="http://schemas.microsoft.com/office/drawing/2014/main" id="{A4641ADD-C93E-111A-5D7D-AACBFCF03895}"/>
              </a:ext>
            </a:extLst>
          </p:cNvPr>
          <p:cNvPicPr/>
          <p:nvPr/>
        </p:nvPicPr>
        <p:blipFill>
          <a:blip r:embed="rId5"/>
          <a:srcRect l="82391"/>
          <a:stretch/>
        </p:blipFill>
        <p:spPr>
          <a:xfrm>
            <a:off x="11338200" y="0"/>
            <a:ext cx="853200" cy="6857280"/>
          </a:xfrm>
          <a:prstGeom prst="rect">
            <a:avLst/>
          </a:prstGeom>
          <a:ln>
            <a:noFill/>
          </a:ln>
        </p:spPr>
      </p:pic>
    </p:spTree>
    <p:extLst>
      <p:ext uri="{BB962C8B-B14F-4D97-AF65-F5344CB8AC3E}">
        <p14:creationId xmlns:p14="http://schemas.microsoft.com/office/powerpoint/2010/main" val="16956868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64740158-9824-D266-1979-2EC534C7A932}"/>
              </a:ext>
            </a:extLst>
          </p:cNvPr>
          <p:cNvSpPr>
            <a:spLocks noGrp="1"/>
          </p:cNvSpPr>
          <p:nvPr>
            <p:ph type="subTitle"/>
          </p:nvPr>
        </p:nvSpPr>
        <p:spPr>
          <a:xfrm>
            <a:off x="331571" y="2020539"/>
            <a:ext cx="6988565" cy="3928741"/>
          </a:xfrm>
        </p:spPr>
        <p:txBody>
          <a:bodyPr>
            <a:normAutofit/>
          </a:bodyPr>
          <a:lstStyle/>
          <a:p>
            <a:pPr marL="342900" indent="-342900" algn="just">
              <a:lnSpc>
                <a:spcPct val="130000"/>
              </a:lnSpc>
              <a:buFont typeface="Wingdings" panose="05000000000000000000" pitchFamily="2" charset="2"/>
              <a:buChar char="ü"/>
            </a:pPr>
            <a:r>
              <a:rPr lang="es-ES" sz="2200" dirty="0">
                <a:solidFill>
                  <a:srgbClr val="C00000"/>
                </a:solidFill>
                <a:latin typeface="Comic Sans MS" panose="030F0702030302020204" pitchFamily="66" charset="0"/>
              </a:rPr>
              <a:t>Trabajo explícito en el desarrollo de la escucha activa, empatía, asertividad.</a:t>
            </a:r>
          </a:p>
          <a:p>
            <a:pPr marL="342900" lvl="1" indent="-342900" algn="just">
              <a:lnSpc>
                <a:spcPct val="130000"/>
              </a:lnSpc>
              <a:buFont typeface="Wingdings" panose="05000000000000000000" pitchFamily="2" charset="2"/>
              <a:buChar char="ü"/>
            </a:pPr>
            <a:r>
              <a:rPr lang="es-ES" sz="2200" dirty="0">
                <a:latin typeface="Comic Sans MS" panose="030F0702030302020204" pitchFamily="66" charset="0"/>
              </a:rPr>
              <a:t>Role </a:t>
            </a:r>
            <a:r>
              <a:rPr lang="es-ES" sz="2200" dirty="0" err="1">
                <a:latin typeface="Comic Sans MS" panose="030F0702030302020204" pitchFamily="66" charset="0"/>
              </a:rPr>
              <a:t>playing</a:t>
            </a:r>
            <a:r>
              <a:rPr lang="es-ES" sz="2200" dirty="0">
                <a:latin typeface="Comic Sans MS" panose="030F0702030302020204" pitchFamily="66" charset="0"/>
              </a:rPr>
              <a:t>, actividades, dinámicas, conflictos surgidos en el aula</a:t>
            </a:r>
            <a:r>
              <a:rPr lang="es-ES" sz="2200" dirty="0">
                <a:solidFill>
                  <a:srgbClr val="C00000"/>
                </a:solidFill>
                <a:latin typeface="Comic Sans MS" panose="030F0702030302020204" pitchFamily="66" charset="0"/>
              </a:rPr>
              <a:t>.</a:t>
            </a:r>
          </a:p>
          <a:p>
            <a:pPr marL="342900" indent="-342900" algn="just">
              <a:lnSpc>
                <a:spcPct val="130000"/>
              </a:lnSpc>
              <a:buFont typeface="Wingdings" panose="05000000000000000000" pitchFamily="2" charset="2"/>
              <a:buChar char="ü"/>
            </a:pPr>
            <a:r>
              <a:rPr lang="es-ES" sz="2200" dirty="0">
                <a:solidFill>
                  <a:srgbClr val="C00000"/>
                </a:solidFill>
                <a:latin typeface="Comic Sans MS" panose="030F0702030302020204" pitchFamily="66" charset="0"/>
              </a:rPr>
              <a:t>Resolución pacífica de conflictos: dar estrategias</a:t>
            </a:r>
          </a:p>
          <a:p>
            <a:pPr marL="800100" indent="-342900" algn="just">
              <a:lnSpc>
                <a:spcPct val="130000"/>
              </a:lnSpc>
              <a:buFont typeface="Courier New" panose="02070309020205020404" pitchFamily="49" charset="0"/>
              <a:buChar char="o"/>
            </a:pPr>
            <a:r>
              <a:rPr lang="es-ES" sz="2200" dirty="0">
                <a:latin typeface="Comic Sans MS" panose="030F0702030302020204" pitchFamily="66" charset="0"/>
              </a:rPr>
              <a:t>Identificar el conflicto, evaluar las estrategias posibles, tomar una decisión, evaluar la decisión tomada.</a:t>
            </a:r>
          </a:p>
          <a:p>
            <a:pPr lvl="1"/>
            <a:endParaRPr lang="es-ES" sz="2200" dirty="0"/>
          </a:p>
        </p:txBody>
      </p:sp>
      <p:sp>
        <p:nvSpPr>
          <p:cNvPr id="4" name="1 Título">
            <a:extLst>
              <a:ext uri="{FF2B5EF4-FFF2-40B4-BE49-F238E27FC236}">
                <a16:creationId xmlns:a16="http://schemas.microsoft.com/office/drawing/2014/main" id="{B4108F8A-5AAC-685E-57B2-D2B881CB2DD9}"/>
              </a:ext>
            </a:extLst>
          </p:cNvPr>
          <p:cNvSpPr txBox="1">
            <a:spLocks/>
          </p:cNvSpPr>
          <p:nvPr/>
        </p:nvSpPr>
        <p:spPr>
          <a:xfrm>
            <a:off x="1415480" y="319595"/>
            <a:ext cx="9753720" cy="1141749"/>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solidFill>
                  <a:srgbClr val="C00000"/>
                </a:solidFill>
                <a:latin typeface="Comic Sans MS" panose="030F0702030302020204" pitchFamily="66" charset="0"/>
              </a:rPr>
              <a:t>Favorecer la integración en el grupo</a:t>
            </a:r>
          </a:p>
        </p:txBody>
      </p:sp>
      <p:pic>
        <p:nvPicPr>
          <p:cNvPr id="1026" name="Picture 2" descr="Amor, Cuidado, Sentimientos, Emociones">
            <a:extLst>
              <a:ext uri="{FF2B5EF4-FFF2-40B4-BE49-F238E27FC236}">
                <a16:creationId xmlns:a16="http://schemas.microsoft.com/office/drawing/2014/main" id="{A2821B0B-1C98-E508-C9F5-751DD8FBB2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1072" y="1997100"/>
            <a:ext cx="4389357" cy="314096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B1B2F0C-BF9C-95F8-BF82-969C73C5369B}"/>
              </a:ext>
            </a:extLst>
          </p:cNvPr>
          <p:cNvSpPr txBox="1"/>
          <p:nvPr/>
        </p:nvSpPr>
        <p:spPr>
          <a:xfrm>
            <a:off x="1559496" y="1426910"/>
            <a:ext cx="6093618" cy="430887"/>
          </a:xfrm>
          <a:prstGeom prst="rect">
            <a:avLst/>
          </a:prstGeom>
          <a:noFill/>
        </p:spPr>
        <p:txBody>
          <a:bodyPr wrap="square">
            <a:spAutoFit/>
          </a:bodyPr>
          <a:lstStyle/>
          <a:p>
            <a:r>
              <a:rPr lang="es-ES" sz="2200" b="1" dirty="0">
                <a:solidFill>
                  <a:srgbClr val="C00000"/>
                </a:solidFill>
                <a:latin typeface="Comic Sans MS" panose="030F0702030302020204" pitchFamily="66" charset="0"/>
              </a:rPr>
              <a:t>Desarrollo de habilidades sociales</a:t>
            </a:r>
          </a:p>
        </p:txBody>
      </p:sp>
    </p:spTree>
    <p:extLst>
      <p:ext uri="{BB962C8B-B14F-4D97-AF65-F5344CB8AC3E}">
        <p14:creationId xmlns:p14="http://schemas.microsoft.com/office/powerpoint/2010/main" val="39400468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ABC2E8DB-C79E-2C74-0E32-688419430E3E}"/>
              </a:ext>
            </a:extLst>
          </p:cNvPr>
          <p:cNvSpPr>
            <a:spLocks noGrp="1"/>
          </p:cNvSpPr>
          <p:nvPr>
            <p:ph type="subTitle"/>
          </p:nvPr>
        </p:nvSpPr>
        <p:spPr>
          <a:xfrm>
            <a:off x="806120" y="2060848"/>
            <a:ext cx="6658032" cy="3977280"/>
          </a:xfrm>
        </p:spPr>
        <p:txBody>
          <a:bodyPr/>
          <a:lstStyle/>
          <a:p>
            <a:pPr marL="723900" indent="-285750" algn="just">
              <a:lnSpc>
                <a:spcPct val="120000"/>
              </a:lnSpc>
              <a:buFont typeface="Arial" panose="020B0604020202020204" pitchFamily="34" charset="0"/>
              <a:buChar char="•"/>
            </a:pPr>
            <a:r>
              <a:rPr lang="es-ES" sz="2600" dirty="0">
                <a:solidFill>
                  <a:srgbClr val="00000A"/>
                </a:solidFill>
                <a:ea typeface="Calibri" panose="020F0502020204030204" pitchFamily="34" charset="0"/>
                <a:cs typeface="Calibri" panose="020F0502020204030204" pitchFamily="34" charset="0"/>
              </a:rPr>
              <a:t>Formar </a:t>
            </a:r>
            <a:r>
              <a:rPr lang="es-ES" sz="2600" dirty="0">
                <a:solidFill>
                  <a:srgbClr val="C00000"/>
                </a:solidFill>
                <a:ea typeface="Calibri" panose="020F0502020204030204" pitchFamily="34" charset="0"/>
                <a:cs typeface="Calibri" panose="020F0502020204030204" pitchFamily="34" charset="0"/>
              </a:rPr>
              <a:t>grupos heterogéneos</a:t>
            </a:r>
          </a:p>
          <a:p>
            <a:pPr marL="723900" indent="-285750" algn="just">
              <a:lnSpc>
                <a:spcPct val="120000"/>
              </a:lnSpc>
              <a:buFont typeface="Arial" panose="020B0604020202020204" pitchFamily="34" charset="0"/>
              <a:buChar char="•"/>
            </a:pPr>
            <a:r>
              <a:rPr lang="es-ES" sz="26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Todos deben</a:t>
            </a:r>
            <a:r>
              <a:rPr lang="es-ES" sz="2600" dirty="0">
                <a:solidFill>
                  <a:srgbClr val="C00000"/>
                </a:solidFill>
                <a:effectLst/>
                <a:latin typeface="Comic Sans MS" panose="030F0702030302020204" pitchFamily="66" charset="0"/>
                <a:ea typeface="Calibri" panose="020F0502020204030204" pitchFamily="34" charset="0"/>
                <a:cs typeface="Calibri" panose="020F0502020204030204" pitchFamily="34" charset="0"/>
              </a:rPr>
              <a:t> aportar </a:t>
            </a:r>
            <a:r>
              <a:rPr lang="es-ES" sz="26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al grupo</a:t>
            </a:r>
          </a:p>
          <a:p>
            <a:pPr marL="723900" indent="-285750" algn="just">
              <a:lnSpc>
                <a:spcPct val="120000"/>
              </a:lnSpc>
              <a:buFont typeface="Arial" panose="020B0604020202020204" pitchFamily="34" charset="0"/>
              <a:buChar char="•"/>
            </a:pPr>
            <a:r>
              <a:rPr lang="es-ES" sz="2600" dirty="0">
                <a:solidFill>
                  <a:srgbClr val="00000A"/>
                </a:solidFill>
                <a:latin typeface="Comic Sans MS" panose="030F0702030302020204" pitchFamily="66" charset="0"/>
                <a:ea typeface="Calibri" panose="020F0502020204030204" pitchFamily="34" charset="0"/>
                <a:cs typeface="Calibri" panose="020F0502020204030204" pitchFamily="34" charset="0"/>
              </a:rPr>
              <a:t>Es necesario </a:t>
            </a:r>
            <a:r>
              <a:rPr lang="es-ES" sz="2600" dirty="0">
                <a:solidFill>
                  <a:srgbClr val="C00000"/>
                </a:solidFill>
                <a:latin typeface="Comic Sans MS" panose="030F0702030302020204" pitchFamily="66" charset="0"/>
                <a:ea typeface="Calibri" panose="020F0502020204030204" pitchFamily="34" charset="0"/>
                <a:cs typeface="Calibri" panose="020F0502020204030204" pitchFamily="34" charset="0"/>
              </a:rPr>
              <a:t>especificar las actividades </a:t>
            </a:r>
            <a:r>
              <a:rPr lang="es-ES" sz="2600" dirty="0">
                <a:solidFill>
                  <a:srgbClr val="00000A"/>
                </a:solidFill>
                <a:latin typeface="Comic Sans MS" panose="030F0702030302020204" pitchFamily="66" charset="0"/>
                <a:ea typeface="Calibri" panose="020F0502020204030204" pitchFamily="34" charset="0"/>
                <a:cs typeface="Calibri" panose="020F0502020204030204" pitchFamily="34" charset="0"/>
              </a:rPr>
              <a:t>que realiza cada uno</a:t>
            </a:r>
          </a:p>
          <a:p>
            <a:pPr marL="723900" indent="-285750" algn="just">
              <a:lnSpc>
                <a:spcPct val="120000"/>
              </a:lnSpc>
              <a:buFont typeface="Arial" panose="020B0604020202020204" pitchFamily="34" charset="0"/>
              <a:buChar char="•"/>
            </a:pPr>
            <a:r>
              <a:rPr lang="es-ES" sz="2600" dirty="0">
                <a:solidFill>
                  <a:srgbClr val="C00000"/>
                </a:solidFill>
                <a:ea typeface="Calibri" panose="020F0502020204030204" pitchFamily="34" charset="0"/>
                <a:cs typeface="Calibri" panose="020F0502020204030204" pitchFamily="34" charset="0"/>
              </a:rPr>
              <a:t>Pautar de manera más específica </a:t>
            </a:r>
            <a:r>
              <a:rPr lang="es-ES" sz="2600" dirty="0">
                <a:solidFill>
                  <a:srgbClr val="00000A"/>
                </a:solidFill>
                <a:ea typeface="Calibri" panose="020F0502020204030204" pitchFamily="34" charset="0"/>
                <a:cs typeface="Calibri" panose="020F0502020204030204" pitchFamily="34" charset="0"/>
              </a:rPr>
              <a:t>en el caso del alumno con dificultades</a:t>
            </a:r>
            <a:endParaRPr lang="es-ES" sz="2600" dirty="0">
              <a:solidFill>
                <a:srgbClr val="00000A"/>
              </a:solidFill>
              <a:latin typeface="Comic Sans MS" panose="030F0702030302020204" pitchFamily="66" charset="0"/>
              <a:ea typeface="Calibri" panose="020F0502020204030204" pitchFamily="34" charset="0"/>
              <a:cs typeface="Calibri" panose="020F0502020204030204" pitchFamily="34" charset="0"/>
            </a:endParaRPr>
          </a:p>
          <a:p>
            <a:endParaRPr lang="es-ES" dirty="0"/>
          </a:p>
        </p:txBody>
      </p:sp>
      <p:sp>
        <p:nvSpPr>
          <p:cNvPr id="4" name="1 Título">
            <a:extLst>
              <a:ext uri="{FF2B5EF4-FFF2-40B4-BE49-F238E27FC236}">
                <a16:creationId xmlns:a16="http://schemas.microsoft.com/office/drawing/2014/main" id="{68BE582F-4EA8-46B9-0B60-A54BFF2AFB5C}"/>
              </a:ext>
            </a:extLst>
          </p:cNvPr>
          <p:cNvSpPr txBox="1">
            <a:spLocks/>
          </p:cNvSpPr>
          <p:nvPr/>
        </p:nvSpPr>
        <p:spPr>
          <a:xfrm>
            <a:off x="1415480" y="319595"/>
            <a:ext cx="9753720" cy="1141749"/>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solidFill>
                  <a:srgbClr val="C00000"/>
                </a:solidFill>
                <a:latin typeface="Comic Sans MS" panose="030F0702030302020204" pitchFamily="66" charset="0"/>
              </a:rPr>
              <a:t>Favorecer la integración en el grupo</a:t>
            </a:r>
          </a:p>
        </p:txBody>
      </p:sp>
      <p:sp>
        <p:nvSpPr>
          <p:cNvPr id="5" name="CuadroTexto 4">
            <a:extLst>
              <a:ext uri="{FF2B5EF4-FFF2-40B4-BE49-F238E27FC236}">
                <a16:creationId xmlns:a16="http://schemas.microsoft.com/office/drawing/2014/main" id="{B938B3A3-AC13-9460-30C9-16149507B8CD}"/>
              </a:ext>
            </a:extLst>
          </p:cNvPr>
          <p:cNvSpPr txBox="1"/>
          <p:nvPr/>
        </p:nvSpPr>
        <p:spPr>
          <a:xfrm>
            <a:off x="1214861" y="1426910"/>
            <a:ext cx="7560840" cy="430887"/>
          </a:xfrm>
          <a:prstGeom prst="rect">
            <a:avLst/>
          </a:prstGeom>
          <a:noFill/>
        </p:spPr>
        <p:txBody>
          <a:bodyPr wrap="square">
            <a:spAutoFit/>
          </a:bodyPr>
          <a:lstStyle/>
          <a:p>
            <a:r>
              <a:rPr lang="es-ES" sz="2200" b="1" dirty="0">
                <a:solidFill>
                  <a:srgbClr val="C00000"/>
                </a:solidFill>
                <a:latin typeface="Comic Sans MS" panose="030F0702030302020204" pitchFamily="66" charset="0"/>
              </a:rPr>
              <a:t>Fomentar su participación en los equipos de trabajo</a:t>
            </a:r>
          </a:p>
        </p:txBody>
      </p:sp>
      <p:pic>
        <p:nvPicPr>
          <p:cNvPr id="6" name="Imagen 5">
            <a:extLst>
              <a:ext uri="{FF2B5EF4-FFF2-40B4-BE49-F238E27FC236}">
                <a16:creationId xmlns:a16="http://schemas.microsoft.com/office/drawing/2014/main" id="{9F81942E-17C6-6AAE-51C4-C0D445DFFD77}"/>
              </a:ext>
            </a:extLst>
          </p:cNvPr>
          <p:cNvPicPr>
            <a:picLocks noChangeAspect="1"/>
          </p:cNvPicPr>
          <p:nvPr/>
        </p:nvPicPr>
        <p:blipFill>
          <a:blip r:embed="rId3"/>
          <a:stretch>
            <a:fillRect/>
          </a:stretch>
        </p:blipFill>
        <p:spPr>
          <a:xfrm>
            <a:off x="8761697" y="866595"/>
            <a:ext cx="3430303" cy="2675552"/>
          </a:xfrm>
          <a:prstGeom prst="rect">
            <a:avLst/>
          </a:prstGeom>
        </p:spPr>
      </p:pic>
      <p:pic>
        <p:nvPicPr>
          <p:cNvPr id="7" name="Imagen 6">
            <a:extLst>
              <a:ext uri="{FF2B5EF4-FFF2-40B4-BE49-F238E27FC236}">
                <a16:creationId xmlns:a16="http://schemas.microsoft.com/office/drawing/2014/main" id="{2D4B7C57-AE3E-E285-B186-3E809CB7E3EA}"/>
              </a:ext>
            </a:extLst>
          </p:cNvPr>
          <p:cNvPicPr>
            <a:picLocks noChangeAspect="1"/>
          </p:cNvPicPr>
          <p:nvPr/>
        </p:nvPicPr>
        <p:blipFill>
          <a:blip r:embed="rId4"/>
          <a:stretch>
            <a:fillRect/>
          </a:stretch>
        </p:blipFill>
        <p:spPr>
          <a:xfrm>
            <a:off x="8648250" y="3713937"/>
            <a:ext cx="3329536" cy="2809173"/>
          </a:xfrm>
          <a:prstGeom prst="rect">
            <a:avLst/>
          </a:prstGeom>
        </p:spPr>
      </p:pic>
    </p:spTree>
    <p:extLst>
      <p:ext uri="{BB962C8B-B14F-4D97-AF65-F5344CB8AC3E}">
        <p14:creationId xmlns:p14="http://schemas.microsoft.com/office/powerpoint/2010/main" val="30390183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77DB-2DF2-AF20-53E1-D80C44B067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411427B-ABFA-6A2B-8CE4-DD497286A9C8}"/>
              </a:ext>
            </a:extLst>
          </p:cNvPr>
          <p:cNvSpPr txBox="1"/>
          <p:nvPr/>
        </p:nvSpPr>
        <p:spPr>
          <a:xfrm>
            <a:off x="752426" y="2044867"/>
            <a:ext cx="7707757" cy="4493538"/>
          </a:xfrm>
          <a:prstGeom prst="rect">
            <a:avLst/>
          </a:prstGeom>
          <a:noFill/>
        </p:spPr>
        <p:txBody>
          <a:bodyPr wrap="square" rtlCol="0">
            <a:spAutoFit/>
          </a:bodyPr>
          <a:lstStyle/>
          <a:p>
            <a:pPr marL="285750" indent="-285750" algn="just">
              <a:buFont typeface="Arial" panose="020B0604020202020204" pitchFamily="34" charset="0"/>
              <a:buChar char="•"/>
            </a:pPr>
            <a:r>
              <a:rPr lang="es-ES" sz="2200" dirty="0">
                <a:solidFill>
                  <a:srgbClr val="00000A"/>
                </a:solidFill>
                <a:latin typeface="Comic Sans MS" panose="030F0702030302020204" pitchFamily="66" charset="0"/>
                <a:ea typeface="Calibri" panose="020F0502020204030204" pitchFamily="34" charset="0"/>
                <a:cs typeface="Calibri" panose="020F0502020204030204" pitchFamily="34" charset="0"/>
              </a:rPr>
              <a:t>Incluir en las actividades de aula </a:t>
            </a:r>
            <a:r>
              <a:rPr lang="es-ES" sz="22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un </a:t>
            </a:r>
            <a:r>
              <a:rPr lang="es-ES" sz="2200" b="1"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tiempo para el trabajo en colaboración.</a:t>
            </a:r>
          </a:p>
          <a:p>
            <a:pPr marL="285750" indent="-285750" algn="just">
              <a:buFont typeface="Arial" panose="020B0604020202020204" pitchFamily="34" charset="0"/>
              <a:buChar char="•"/>
            </a:pPr>
            <a:endParaRPr lang="es-ES" sz="22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ES" sz="2200" dirty="0">
                <a:solidFill>
                  <a:srgbClr val="00000A"/>
                </a:solidFill>
                <a:latin typeface="Comic Sans MS" panose="030F0702030302020204" pitchFamily="66" charset="0"/>
                <a:ea typeface="Calibri" panose="020F0502020204030204" pitchFamily="34" charset="0"/>
                <a:cs typeface="Calibri" panose="020F0502020204030204" pitchFamily="34" charset="0"/>
              </a:rPr>
              <a:t>I</a:t>
            </a:r>
            <a:r>
              <a:rPr lang="es-ES" sz="22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dentificar los puntos fuertes y débiles de cada uno de los alumnos del aula, de forma que sea posible </a:t>
            </a:r>
            <a:r>
              <a:rPr lang="es-ES" sz="2200" b="1"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que todos ayuden y sean ayudado</a:t>
            </a:r>
            <a:r>
              <a:rPr lang="es-ES" sz="2200" b="1" dirty="0">
                <a:latin typeface="Comic Sans MS" panose="030F0702030302020204" pitchFamily="66" charset="0"/>
              </a:rPr>
              <a:t>s.</a:t>
            </a:r>
          </a:p>
          <a:p>
            <a:pPr algn="just"/>
            <a:endParaRPr lang="es-ES" sz="2200" dirty="0">
              <a:effectLst/>
              <a:latin typeface="Comic Sans MS" panose="030F0702030302020204" pitchFamily="66"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ES" sz="2200" b="1" dirty="0">
                <a:effectLst/>
                <a:latin typeface="Comic Sans MS" panose="030F0702030302020204" pitchFamily="66" charset="0"/>
                <a:ea typeface="Calibri" panose="020F0502020204030204" pitchFamily="34" charset="0"/>
                <a:cs typeface="Calibri" panose="020F0502020204030204" pitchFamily="34" charset="0"/>
              </a:rPr>
              <a:t>Intercambiar roles</a:t>
            </a:r>
            <a:r>
              <a:rPr lang="es-ES" sz="2200" dirty="0">
                <a:effectLst/>
                <a:latin typeface="Comic Sans MS" panose="030F0702030302020204" pitchFamily="66" charset="0"/>
                <a:ea typeface="Calibri" panose="020F0502020204030204" pitchFamily="34" charset="0"/>
                <a:cs typeface="Calibri" panose="020F0502020204030204" pitchFamily="34" charset="0"/>
              </a:rPr>
              <a:t>, favoreciendo </a:t>
            </a:r>
            <a:r>
              <a:rPr lang="es-ES" sz="22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que no sean siempre los mismos los que ayudan y sean ayudados. </a:t>
            </a:r>
          </a:p>
          <a:p>
            <a:pPr marL="285750" indent="-285750" algn="just">
              <a:buFont typeface="Arial" panose="020B0604020202020204" pitchFamily="34" charset="0"/>
              <a:buChar char="•"/>
            </a:pPr>
            <a:endParaRPr lang="es-ES" sz="22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endParaRPr>
          </a:p>
          <a:p>
            <a:pPr algn="ctr"/>
            <a:r>
              <a:rPr lang="es-ES" sz="2200" dirty="0">
                <a:solidFill>
                  <a:srgbClr val="00000A"/>
                </a:solidFill>
                <a:latin typeface="Comic Sans MS" panose="030F0702030302020204" pitchFamily="66" charset="0"/>
                <a:ea typeface="Calibri" panose="020F0502020204030204" pitchFamily="34" charset="0"/>
                <a:cs typeface="Calibri" panose="020F0502020204030204" pitchFamily="34" charset="0"/>
              </a:rPr>
              <a:t>Prestar </a:t>
            </a:r>
            <a:r>
              <a:rPr lang="es-ES" sz="2200" dirty="0">
                <a:solidFill>
                  <a:srgbClr val="C00000"/>
                </a:solidFill>
                <a:latin typeface="Comic Sans MS" panose="030F0702030302020204" pitchFamily="66" charset="0"/>
                <a:ea typeface="Calibri" panose="020F0502020204030204" pitchFamily="34" charset="0"/>
                <a:cs typeface="Calibri" panose="020F0502020204030204" pitchFamily="34" charset="0"/>
              </a:rPr>
              <a:t>especial atención a los alumnos con dificultades </a:t>
            </a:r>
            <a:r>
              <a:rPr lang="es-ES" sz="2200" dirty="0">
                <a:solidFill>
                  <a:srgbClr val="C00000"/>
                </a:solidFill>
                <a:latin typeface="Comic Sans MS" panose="030F0702030302020204" pitchFamily="66" charset="0"/>
                <a:ea typeface="Calibri" panose="020F0502020204030204" pitchFamily="34" charset="0"/>
                <a:cs typeface="Calibri" panose="020F0502020204030204" pitchFamily="34" charset="0"/>
                <a:sym typeface="Wingdings" panose="05000000000000000000" pitchFamily="2" charset="2"/>
              </a:rPr>
              <a:t> se suelen plantear situaciones en las que son ayudados, pero no en las que ayudan.</a:t>
            </a:r>
            <a:endParaRPr lang="es-ES" sz="28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endParaRPr>
          </a:p>
        </p:txBody>
      </p:sp>
      <p:pic>
        <p:nvPicPr>
          <p:cNvPr id="1026" name="Picture 2" descr="Supervivencia, Sobrevivir, Rescate">
            <a:extLst>
              <a:ext uri="{FF2B5EF4-FFF2-40B4-BE49-F238E27FC236}">
                <a16:creationId xmlns:a16="http://schemas.microsoft.com/office/drawing/2014/main" id="{1D0BFE0B-57DB-2986-8FC3-93D61217D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5701" y="2113332"/>
            <a:ext cx="3186738" cy="318673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a:extLst>
              <a:ext uri="{FF2B5EF4-FFF2-40B4-BE49-F238E27FC236}">
                <a16:creationId xmlns:a16="http://schemas.microsoft.com/office/drawing/2014/main" id="{C0CB5EDA-5AC1-BAE4-D8FC-4C86BC331D67}"/>
              </a:ext>
            </a:extLst>
          </p:cNvPr>
          <p:cNvSpPr txBox="1">
            <a:spLocks/>
          </p:cNvSpPr>
          <p:nvPr/>
        </p:nvSpPr>
        <p:spPr>
          <a:xfrm>
            <a:off x="1415480" y="319595"/>
            <a:ext cx="9753720" cy="1141749"/>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solidFill>
                  <a:srgbClr val="C00000"/>
                </a:solidFill>
                <a:latin typeface="Comic Sans MS" panose="030F0702030302020204" pitchFamily="66" charset="0"/>
              </a:rPr>
              <a:t>Favorecer la integración en el grupo</a:t>
            </a:r>
          </a:p>
        </p:txBody>
      </p:sp>
      <p:sp>
        <p:nvSpPr>
          <p:cNvPr id="5" name="CuadroTexto 4">
            <a:extLst>
              <a:ext uri="{FF2B5EF4-FFF2-40B4-BE49-F238E27FC236}">
                <a16:creationId xmlns:a16="http://schemas.microsoft.com/office/drawing/2014/main" id="{07ECE033-CF26-F9EE-45FB-FD9032026D19}"/>
              </a:ext>
            </a:extLst>
          </p:cNvPr>
          <p:cNvSpPr txBox="1"/>
          <p:nvPr/>
        </p:nvSpPr>
        <p:spPr>
          <a:xfrm>
            <a:off x="1214861" y="1426910"/>
            <a:ext cx="7560840" cy="430887"/>
          </a:xfrm>
          <a:prstGeom prst="rect">
            <a:avLst/>
          </a:prstGeom>
          <a:noFill/>
        </p:spPr>
        <p:txBody>
          <a:bodyPr wrap="square">
            <a:spAutoFit/>
          </a:bodyPr>
          <a:lstStyle/>
          <a:p>
            <a:r>
              <a:rPr lang="es-ES" sz="2200" b="1" dirty="0">
                <a:solidFill>
                  <a:srgbClr val="C00000"/>
                </a:solidFill>
                <a:latin typeface="Comic Sans MS" panose="030F0702030302020204" pitchFamily="66" charset="0"/>
              </a:rPr>
              <a:t>Dar oportunidades de ayudar y ser ayudado</a:t>
            </a:r>
          </a:p>
        </p:txBody>
      </p:sp>
    </p:spTree>
    <p:extLst>
      <p:ext uri="{BB962C8B-B14F-4D97-AF65-F5344CB8AC3E}">
        <p14:creationId xmlns:p14="http://schemas.microsoft.com/office/powerpoint/2010/main" val="427802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A7277-8792-26C2-B135-46722C4F9C28}"/>
            </a:ext>
          </a:extLst>
        </p:cNvPr>
        <p:cNvGrpSpPr/>
        <p:nvPr/>
      </p:nvGrpSpPr>
      <p:grpSpPr>
        <a:xfrm>
          <a:off x="0" y="0"/>
          <a:ext cx="0" cy="0"/>
          <a:chOff x="0" y="0"/>
          <a:chExt cx="0" cy="0"/>
        </a:xfrm>
      </p:grpSpPr>
      <p:pic>
        <p:nvPicPr>
          <p:cNvPr id="396" name="Imagen 4">
            <a:extLst>
              <a:ext uri="{FF2B5EF4-FFF2-40B4-BE49-F238E27FC236}">
                <a16:creationId xmlns:a16="http://schemas.microsoft.com/office/drawing/2014/main" id="{288E5098-381A-166E-9327-25308FF5E3D8}"/>
              </a:ext>
            </a:extLst>
          </p:cNvPr>
          <p:cNvPicPr/>
          <p:nvPr/>
        </p:nvPicPr>
        <p:blipFill>
          <a:blip r:embed="rId4"/>
          <a:stretch/>
        </p:blipFill>
        <p:spPr>
          <a:xfrm>
            <a:off x="23965920" y="-1035000"/>
            <a:ext cx="6856200" cy="9697320"/>
          </a:xfrm>
          <a:prstGeom prst="rect">
            <a:avLst/>
          </a:prstGeom>
          <a:ln w="0">
            <a:noFill/>
          </a:ln>
        </p:spPr>
      </p:pic>
      <p:sp>
        <p:nvSpPr>
          <p:cNvPr id="397" name="CustomShape 1">
            <a:extLst>
              <a:ext uri="{FF2B5EF4-FFF2-40B4-BE49-F238E27FC236}">
                <a16:creationId xmlns:a16="http://schemas.microsoft.com/office/drawing/2014/main" id="{7AE96164-3E2B-B167-4D03-103314A42606}"/>
              </a:ext>
            </a:extLst>
          </p:cNvPr>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CustomShape 2">
            <a:extLst>
              <a:ext uri="{FF2B5EF4-FFF2-40B4-BE49-F238E27FC236}">
                <a16:creationId xmlns:a16="http://schemas.microsoft.com/office/drawing/2014/main" id="{9A4FD73A-FBD2-154C-CFBF-D1AC547D5F99}"/>
              </a:ext>
            </a:extLst>
          </p:cNvPr>
          <p:cNvSpPr/>
          <p:nvPr/>
        </p:nvSpPr>
        <p:spPr>
          <a:xfrm>
            <a:off x="473067" y="328781"/>
            <a:ext cx="771876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1" i="0" u="none" strike="noStrike" kern="1200" cap="none" spc="-1" normalizeH="0" baseline="0" noProof="0" dirty="0">
              <a:ln>
                <a:noFill/>
              </a:ln>
              <a:solidFill>
                <a:srgbClr val="C00000"/>
              </a:solidFill>
              <a:effectLst/>
              <a:uLnTx/>
              <a:uFillTx/>
              <a:latin typeface="Comic Sans MS"/>
              <a:ea typeface="DejaVu Sans"/>
              <a:cs typeface="+mn-cs"/>
            </a:endParaRPr>
          </a:p>
        </p:txBody>
      </p:sp>
      <p:sp>
        <p:nvSpPr>
          <p:cNvPr id="11" name="4 Rectángulo redondeado">
            <a:extLst>
              <a:ext uri="{FF2B5EF4-FFF2-40B4-BE49-F238E27FC236}">
                <a16:creationId xmlns:a16="http://schemas.microsoft.com/office/drawing/2014/main" id="{DE3F5C54-6F82-2DE9-99C6-7FE609BD8AA4}"/>
              </a:ext>
            </a:extLst>
          </p:cNvPr>
          <p:cNvSpPr/>
          <p:nvPr/>
        </p:nvSpPr>
        <p:spPr>
          <a:xfrm>
            <a:off x="8191828" y="1556792"/>
            <a:ext cx="3664812" cy="4302992"/>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DUA</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Aprendices expertos</a:t>
            </a:r>
            <a:endParaRPr kumimoji="0" lang="es-ES" sz="24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ASPECTOS SOCIOEMOCIONALES</a:t>
            </a:r>
          </a:p>
        </p:txBody>
      </p:sp>
      <p:sp>
        <p:nvSpPr>
          <p:cNvPr id="14" name="Cerrar llave 13">
            <a:extLst>
              <a:ext uri="{FF2B5EF4-FFF2-40B4-BE49-F238E27FC236}">
                <a16:creationId xmlns:a16="http://schemas.microsoft.com/office/drawing/2014/main" id="{2ED2AA93-E8B5-137B-9EC2-F8D403301E30}"/>
              </a:ext>
            </a:extLst>
          </p:cNvPr>
          <p:cNvSpPr/>
          <p:nvPr/>
        </p:nvSpPr>
        <p:spPr>
          <a:xfrm>
            <a:off x="6975297" y="586236"/>
            <a:ext cx="738391" cy="5867100"/>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Diagrama 1">
            <a:extLst>
              <a:ext uri="{FF2B5EF4-FFF2-40B4-BE49-F238E27FC236}">
                <a16:creationId xmlns:a16="http://schemas.microsoft.com/office/drawing/2014/main" id="{A481BB6B-CA41-C3EE-F000-42E55D940A88}"/>
              </a:ext>
            </a:extLst>
          </p:cNvPr>
          <p:cNvGraphicFramePr/>
          <p:nvPr>
            <p:extLst>
              <p:ext uri="{D42A27DB-BD31-4B8C-83A1-F6EECF244321}">
                <p14:modId xmlns:p14="http://schemas.microsoft.com/office/powerpoint/2010/main" val="2942003548"/>
              </p:ext>
            </p:extLst>
          </p:nvPr>
        </p:nvGraphicFramePr>
        <p:xfrm>
          <a:off x="-1056750" y="548680"/>
          <a:ext cx="9817045" cy="5904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a:extLst>
              <a:ext uri="{FF2B5EF4-FFF2-40B4-BE49-F238E27FC236}">
                <a16:creationId xmlns:a16="http://schemas.microsoft.com/office/drawing/2014/main" id="{4025064E-0624-A543-6369-A935F27222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04516" y="780340"/>
            <a:ext cx="769642" cy="733376"/>
          </a:xfrm>
          <a:prstGeom prst="rect">
            <a:avLst/>
          </a:prstGeom>
        </p:spPr>
      </p:pic>
    </p:spTree>
    <p:extLst>
      <p:ext uri="{BB962C8B-B14F-4D97-AF65-F5344CB8AC3E}">
        <p14:creationId xmlns:p14="http://schemas.microsoft.com/office/powerpoint/2010/main" val="155696579"/>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extLst>
    <p:ext uri="{6950BFC3-D8DA-4A85-94F7-54DA5524770B}">
      <p188:commentRel xmlns:p188="http://schemas.microsoft.com/office/powerpoint/2018/8/main" r:id="rId3"/>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9ECEF2-CDCE-5FE3-60C0-E2ABF1F08AFD}"/>
              </a:ext>
            </a:extLst>
          </p:cNvPr>
          <p:cNvSpPr txBox="1"/>
          <p:nvPr/>
        </p:nvSpPr>
        <p:spPr>
          <a:xfrm>
            <a:off x="2135560" y="675025"/>
            <a:ext cx="7560840" cy="769441"/>
          </a:xfrm>
          <a:prstGeom prst="rect">
            <a:avLst/>
          </a:prstGeom>
          <a:noFill/>
        </p:spPr>
        <p:txBody>
          <a:bodyPr wrap="square">
            <a:spAutoFit/>
          </a:bodyPr>
          <a:lstStyle/>
          <a:p>
            <a:r>
              <a:rPr lang="es-ES" sz="2200" b="1" dirty="0">
                <a:solidFill>
                  <a:srgbClr val="C00000"/>
                </a:solidFill>
                <a:latin typeface="Comic Sans MS" panose="030F0702030302020204" pitchFamily="66" charset="0"/>
              </a:rPr>
              <a:t>Dar oportunidades de ayudar y ser ayudado</a:t>
            </a:r>
          </a:p>
          <a:p>
            <a:r>
              <a:rPr lang="es-ES" sz="2200" b="1" dirty="0">
                <a:solidFill>
                  <a:srgbClr val="C00000"/>
                </a:solidFill>
                <a:latin typeface="Comic Sans MS" panose="030F0702030302020204" pitchFamily="66" charset="0"/>
              </a:rPr>
              <a:t>PROPUESTA: PANEL DE AYUDANTES</a:t>
            </a:r>
          </a:p>
        </p:txBody>
      </p:sp>
      <p:sp>
        <p:nvSpPr>
          <p:cNvPr id="5" name="CuadroTexto 4">
            <a:extLst>
              <a:ext uri="{FF2B5EF4-FFF2-40B4-BE49-F238E27FC236}">
                <a16:creationId xmlns:a16="http://schemas.microsoft.com/office/drawing/2014/main" id="{26C4BA17-4039-5321-C22B-2F3D76505729}"/>
              </a:ext>
            </a:extLst>
          </p:cNvPr>
          <p:cNvSpPr txBox="1"/>
          <p:nvPr/>
        </p:nvSpPr>
        <p:spPr>
          <a:xfrm>
            <a:off x="7460463" y="1556792"/>
            <a:ext cx="4351714" cy="4741491"/>
          </a:xfrm>
          <a:prstGeom prst="rect">
            <a:avLst/>
          </a:prstGeom>
          <a:noFill/>
          <a:ln>
            <a:solidFill>
              <a:srgbClr val="FF9B85"/>
            </a:solidFill>
          </a:ln>
        </p:spPr>
        <p:txBody>
          <a:bodyPr wrap="square">
            <a:spAutoFit/>
          </a:bodyPr>
          <a:lstStyle/>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Panel visible en la clase</a:t>
            </a:r>
            <a:endPar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endParaRPr>
          </a:p>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Ante una determinada tarea que pro</a:t>
            </a: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ponga el docente, permite que los alumnos elijan libremente si quieren ayudar o ser ayudados.</a:t>
            </a:r>
          </a:p>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Coloca a cada alumno en el lugar correspondiente del pa</a:t>
            </a: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nel.</a:t>
            </a:r>
          </a:p>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Luego, e</a:t>
            </a: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l docente forma las parejas.</a:t>
            </a:r>
          </a:p>
          <a:p>
            <a:pPr algn="just">
              <a:lnSpc>
                <a:spcPct val="130000"/>
              </a:lnSpc>
            </a:pP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De esta forma, alumnos que en principio tienen más dificultades adoptan el rol de ayuda. Esto permite que desarrollen una actitud más proactiva en el trabajo en la pareja.</a:t>
            </a:r>
            <a:endPar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endParaRPr>
          </a:p>
        </p:txBody>
      </p:sp>
      <p:pic>
        <p:nvPicPr>
          <p:cNvPr id="7" name="Imagen 6">
            <a:extLst>
              <a:ext uri="{FF2B5EF4-FFF2-40B4-BE49-F238E27FC236}">
                <a16:creationId xmlns:a16="http://schemas.microsoft.com/office/drawing/2014/main" id="{54C35B8E-0091-4A77-CE8B-73E38F5D4A45}"/>
              </a:ext>
            </a:extLst>
          </p:cNvPr>
          <p:cNvPicPr>
            <a:picLocks noChangeAspect="1"/>
          </p:cNvPicPr>
          <p:nvPr/>
        </p:nvPicPr>
        <p:blipFill>
          <a:blip r:embed="rId2"/>
          <a:stretch>
            <a:fillRect/>
          </a:stretch>
        </p:blipFill>
        <p:spPr>
          <a:xfrm>
            <a:off x="3820" y="1844824"/>
            <a:ext cx="7456643" cy="3941659"/>
          </a:xfrm>
          <a:prstGeom prst="rect">
            <a:avLst/>
          </a:prstGeom>
        </p:spPr>
      </p:pic>
      <p:sp>
        <p:nvSpPr>
          <p:cNvPr id="9" name="Elipse 8">
            <a:extLst>
              <a:ext uri="{FF2B5EF4-FFF2-40B4-BE49-F238E27FC236}">
                <a16:creationId xmlns:a16="http://schemas.microsoft.com/office/drawing/2014/main" id="{353EC58E-5DAD-FEC0-F93E-CA5A027A4447}"/>
              </a:ext>
            </a:extLst>
          </p:cNvPr>
          <p:cNvSpPr/>
          <p:nvPr/>
        </p:nvSpPr>
        <p:spPr>
          <a:xfrm>
            <a:off x="7208224" y="1487091"/>
            <a:ext cx="576064" cy="553561"/>
          </a:xfrm>
          <a:prstGeom prst="ellipse">
            <a:avLst/>
          </a:prstGeom>
          <a:solidFill>
            <a:srgbClr val="FF9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latin typeface="Comic Sans MS" panose="030F0702030302020204" pitchFamily="66" charset="0"/>
              </a:rPr>
              <a:t>1</a:t>
            </a:r>
          </a:p>
        </p:txBody>
      </p:sp>
    </p:spTree>
    <p:extLst>
      <p:ext uri="{BB962C8B-B14F-4D97-AF65-F5344CB8AC3E}">
        <p14:creationId xmlns:p14="http://schemas.microsoft.com/office/powerpoint/2010/main" val="681906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D831322-EF5C-4683-0455-4C4D77F0D1B1}"/>
              </a:ext>
            </a:extLst>
          </p:cNvPr>
          <p:cNvSpPr txBox="1"/>
          <p:nvPr/>
        </p:nvSpPr>
        <p:spPr>
          <a:xfrm>
            <a:off x="1559496" y="1592201"/>
            <a:ext cx="3748264" cy="430887"/>
          </a:xfrm>
          <a:prstGeom prst="rect">
            <a:avLst/>
          </a:prstGeom>
          <a:noFill/>
        </p:spPr>
        <p:txBody>
          <a:bodyPr wrap="square">
            <a:spAutoFit/>
          </a:bodyPr>
          <a:lstStyle/>
          <a:p>
            <a:r>
              <a:rPr lang="es-ES" sz="22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RECUENTO DE AYUDAS</a:t>
            </a:r>
          </a:p>
        </p:txBody>
      </p:sp>
      <p:pic>
        <p:nvPicPr>
          <p:cNvPr id="6" name="Imagen 5" descr="Un conjunto de letras blancas en un fondo blanco&#10;&#10;Descripción generada automáticamente con confianza baja">
            <a:extLst>
              <a:ext uri="{FF2B5EF4-FFF2-40B4-BE49-F238E27FC236}">
                <a16:creationId xmlns:a16="http://schemas.microsoft.com/office/drawing/2014/main" id="{9CA92EC1-BD5E-D02F-462C-C39130DFEA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628800"/>
            <a:ext cx="6672064" cy="3753036"/>
          </a:xfrm>
          <a:prstGeom prst="rect">
            <a:avLst/>
          </a:prstGeom>
        </p:spPr>
      </p:pic>
      <p:sp>
        <p:nvSpPr>
          <p:cNvPr id="7" name="CuadroTexto 6">
            <a:extLst>
              <a:ext uri="{FF2B5EF4-FFF2-40B4-BE49-F238E27FC236}">
                <a16:creationId xmlns:a16="http://schemas.microsoft.com/office/drawing/2014/main" id="{BE665808-3824-2B78-CF94-0DA2172C9DA4}"/>
              </a:ext>
            </a:extLst>
          </p:cNvPr>
          <p:cNvSpPr txBox="1"/>
          <p:nvPr/>
        </p:nvSpPr>
        <p:spPr>
          <a:xfrm>
            <a:off x="3326296" y="5229200"/>
            <a:ext cx="4160382" cy="1372171"/>
          </a:xfrm>
          <a:prstGeom prst="rect">
            <a:avLst/>
          </a:prstGeom>
          <a:noFill/>
        </p:spPr>
        <p:txBody>
          <a:bodyPr wrap="square">
            <a:spAutoFit/>
          </a:bodyPr>
          <a:lstStyle/>
          <a:p>
            <a:pPr algn="ctr">
              <a:lnSpc>
                <a:spcPct val="150000"/>
              </a:lnSpc>
              <a:spcAft>
                <a:spcPts val="600"/>
              </a:spcAft>
            </a:pPr>
            <a:r>
              <a:rPr lang="es-ES" sz="1800" b="1" dirty="0">
                <a:effectLst/>
                <a:latin typeface="Comic Sans MS" panose="030F0702030302020204" pitchFamily="66" charset="0"/>
                <a:ea typeface="Calibri" panose="020F0502020204030204" pitchFamily="34" charset="0"/>
                <a:cs typeface="Times New Roman" panose="02020603050405020304" pitchFamily="18" charset="0"/>
              </a:rPr>
              <a:t>TRABAJO PREVIO</a:t>
            </a:r>
          </a:p>
          <a:p>
            <a:pPr algn="ctr">
              <a:lnSpc>
                <a:spcPct val="150000"/>
              </a:lnSpc>
              <a:spcAft>
                <a:spcPts val="600"/>
              </a:spcAft>
            </a:pPr>
            <a:r>
              <a:rPr lang="es-ES" sz="1800" b="1" dirty="0">
                <a:effectLst/>
                <a:latin typeface="Comic Sans MS" panose="030F0702030302020204" pitchFamily="66" charset="0"/>
                <a:ea typeface="Calibri" panose="020F0502020204030204" pitchFamily="34" charset="0"/>
                <a:cs typeface="Times New Roman" panose="02020603050405020304" pitchFamily="18" charset="0"/>
              </a:rPr>
              <a:t>Elaboración del cuaderno de anuncios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4C91D411-4C65-790F-FDAC-4E8D83E5A5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9929">
            <a:off x="1506092" y="4573188"/>
            <a:ext cx="2358795" cy="235879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DBC91B8-E275-E738-1BF5-18FE41766C46}"/>
              </a:ext>
            </a:extLst>
          </p:cNvPr>
          <p:cNvSpPr txBox="1"/>
          <p:nvPr/>
        </p:nvSpPr>
        <p:spPr>
          <a:xfrm>
            <a:off x="2279576" y="230377"/>
            <a:ext cx="7560840" cy="769441"/>
          </a:xfrm>
          <a:prstGeom prst="rect">
            <a:avLst/>
          </a:prstGeom>
          <a:noFill/>
        </p:spPr>
        <p:txBody>
          <a:bodyPr wrap="square">
            <a:spAutoFit/>
          </a:bodyPr>
          <a:lstStyle/>
          <a:p>
            <a:r>
              <a:rPr lang="es-ES" sz="2200" b="1" dirty="0">
                <a:solidFill>
                  <a:srgbClr val="C00000"/>
                </a:solidFill>
                <a:latin typeface="Comic Sans MS" panose="030F0702030302020204" pitchFamily="66" charset="0"/>
              </a:rPr>
              <a:t>Dar oportunidades de ayudar y ser ayudado</a:t>
            </a:r>
          </a:p>
          <a:p>
            <a:r>
              <a:rPr lang="es-ES" sz="2200" b="1" dirty="0">
                <a:solidFill>
                  <a:srgbClr val="C00000"/>
                </a:solidFill>
                <a:latin typeface="Comic Sans MS" panose="030F0702030302020204" pitchFamily="66" charset="0"/>
              </a:rPr>
              <a:t>PROPUESTA: PANEL DE AYUDANTES</a:t>
            </a:r>
          </a:p>
        </p:txBody>
      </p:sp>
      <p:sp>
        <p:nvSpPr>
          <p:cNvPr id="3" name="CuadroTexto 2">
            <a:extLst>
              <a:ext uri="{FF2B5EF4-FFF2-40B4-BE49-F238E27FC236}">
                <a16:creationId xmlns:a16="http://schemas.microsoft.com/office/drawing/2014/main" id="{6E1DB06D-401E-3A2D-1D29-2259D408CA7A}"/>
              </a:ext>
            </a:extLst>
          </p:cNvPr>
          <p:cNvSpPr txBox="1"/>
          <p:nvPr/>
        </p:nvSpPr>
        <p:spPr>
          <a:xfrm>
            <a:off x="7536160" y="1217429"/>
            <a:ext cx="4351714" cy="4741491"/>
          </a:xfrm>
          <a:prstGeom prst="rect">
            <a:avLst/>
          </a:prstGeom>
          <a:noFill/>
          <a:ln>
            <a:solidFill>
              <a:srgbClr val="B47FB6"/>
            </a:solidFill>
          </a:ln>
        </p:spPr>
        <p:txBody>
          <a:bodyPr wrap="square">
            <a:spAutoFit/>
          </a:bodyPr>
          <a:lstStyle/>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Panel visible en la clase</a:t>
            </a:r>
            <a:endPar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endParaRPr>
          </a:p>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Ante una determinada tarea que pro</a:t>
            </a: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ponga el docente, permite que los alumnos elijan libremente si quieren ayudar o ser ayudados.</a:t>
            </a:r>
          </a:p>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Coloca a cada alumno en el lugar correspondiente del pa</a:t>
            </a: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nel.</a:t>
            </a:r>
          </a:p>
          <a:p>
            <a:pPr marL="285750" indent="-285750" algn="just">
              <a:lnSpc>
                <a:spcPct val="130000"/>
              </a:lnSpc>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Luego, e</a:t>
            </a: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l docente forma las parejas.</a:t>
            </a:r>
          </a:p>
          <a:p>
            <a:pPr algn="just">
              <a:lnSpc>
                <a:spcPct val="130000"/>
              </a:lnSpc>
            </a:pPr>
            <a:r>
              <a:rPr lang="es-ES" dirty="0">
                <a:solidFill>
                  <a:srgbClr val="00000A"/>
                </a:solidFill>
                <a:latin typeface="Comic Sans MS" panose="030F0702030302020204" pitchFamily="66" charset="0"/>
                <a:ea typeface="Calibri" panose="020F0502020204030204" pitchFamily="34" charset="0"/>
                <a:cs typeface="Calibri" panose="020F0502020204030204" pitchFamily="34" charset="0"/>
              </a:rPr>
              <a:t>De esta forma, alumnos que en principio tienen más dificultades adoptan el rol de ayuda. Esto permite que desarrollen una actitud más proactiva en el trabajo en la pareja.</a:t>
            </a:r>
            <a:endPar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endParaRPr>
          </a:p>
        </p:txBody>
      </p:sp>
      <p:sp>
        <p:nvSpPr>
          <p:cNvPr id="5" name="Elipse 4">
            <a:extLst>
              <a:ext uri="{FF2B5EF4-FFF2-40B4-BE49-F238E27FC236}">
                <a16:creationId xmlns:a16="http://schemas.microsoft.com/office/drawing/2014/main" id="{9C83932D-3E34-5615-9A2B-4ED0B487FF30}"/>
              </a:ext>
            </a:extLst>
          </p:cNvPr>
          <p:cNvSpPr/>
          <p:nvPr/>
        </p:nvSpPr>
        <p:spPr>
          <a:xfrm>
            <a:off x="7198646" y="899080"/>
            <a:ext cx="576064" cy="553561"/>
          </a:xfrm>
          <a:prstGeom prst="ellipse">
            <a:avLst/>
          </a:prstGeom>
          <a:solidFill>
            <a:srgbClr val="B781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latin typeface="Comic Sans MS" panose="030F0702030302020204" pitchFamily="66" charset="0"/>
              </a:rPr>
              <a:t>2</a:t>
            </a:r>
          </a:p>
        </p:txBody>
      </p:sp>
    </p:spTree>
    <p:extLst>
      <p:ext uri="{BB962C8B-B14F-4D97-AF65-F5344CB8AC3E}">
        <p14:creationId xmlns:p14="http://schemas.microsoft.com/office/powerpoint/2010/main" val="28032986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21B3EEA-AC38-25DC-185F-AD6DD0A8A4E7}"/>
              </a:ext>
            </a:extLst>
          </p:cNvPr>
          <p:cNvPicPr>
            <a:picLocks noChangeAspect="1"/>
          </p:cNvPicPr>
          <p:nvPr/>
        </p:nvPicPr>
        <p:blipFill>
          <a:blip r:embed="rId3"/>
          <a:stretch>
            <a:fillRect/>
          </a:stretch>
        </p:blipFill>
        <p:spPr>
          <a:xfrm>
            <a:off x="9207999" y="291858"/>
            <a:ext cx="2207568" cy="3279046"/>
          </a:xfrm>
          <a:prstGeom prst="rect">
            <a:avLst/>
          </a:prstGeom>
        </p:spPr>
      </p:pic>
      <p:sp>
        <p:nvSpPr>
          <p:cNvPr id="2" name="Título 1">
            <a:extLst>
              <a:ext uri="{FF2B5EF4-FFF2-40B4-BE49-F238E27FC236}">
                <a16:creationId xmlns:a16="http://schemas.microsoft.com/office/drawing/2014/main" id="{C333DF18-8BE4-21BA-10E5-6ABAEDC5F686}"/>
              </a:ext>
            </a:extLst>
          </p:cNvPr>
          <p:cNvSpPr>
            <a:spLocks noGrp="1"/>
          </p:cNvSpPr>
          <p:nvPr>
            <p:ph type="title"/>
          </p:nvPr>
        </p:nvSpPr>
        <p:spPr>
          <a:xfrm>
            <a:off x="1199456" y="404664"/>
            <a:ext cx="10515600" cy="687611"/>
          </a:xfrm>
        </p:spPr>
        <p:txBody>
          <a:bodyPr/>
          <a:lstStyle/>
          <a:p>
            <a:r>
              <a:rPr lang="es-ES" sz="3600" b="1" dirty="0">
                <a:solidFill>
                  <a:srgbClr val="C00000"/>
                </a:solidFill>
                <a:latin typeface="Comic Sans MS" panose="030F0702030302020204" pitchFamily="66" charset="0"/>
              </a:rPr>
              <a:t>Flexibilizar normas de convivencia</a:t>
            </a:r>
          </a:p>
        </p:txBody>
      </p:sp>
      <p:sp>
        <p:nvSpPr>
          <p:cNvPr id="4" name="Marcador de contenido 3">
            <a:extLst>
              <a:ext uri="{FF2B5EF4-FFF2-40B4-BE49-F238E27FC236}">
                <a16:creationId xmlns:a16="http://schemas.microsoft.com/office/drawing/2014/main" id="{E64823A3-9BEB-900D-042E-9BFA3F516152}"/>
              </a:ext>
            </a:extLst>
          </p:cNvPr>
          <p:cNvSpPr txBox="1">
            <a:spLocks noGrp="1"/>
          </p:cNvSpPr>
          <p:nvPr>
            <p:ph idx="1"/>
          </p:nvPr>
        </p:nvSpPr>
        <p:spPr>
          <a:xfrm>
            <a:off x="551384" y="1033212"/>
            <a:ext cx="9136216" cy="6458884"/>
          </a:xfrm>
          <a:prstGeom prst="rect">
            <a:avLst/>
          </a:prstGeom>
          <a:noFill/>
        </p:spPr>
        <p:txBody>
          <a:bodyPr wrap="square">
            <a:spAutoFit/>
          </a:bodyPr>
          <a:lstStyle/>
          <a:p>
            <a:pPr marL="0" indent="0" algn="just">
              <a:lnSpc>
                <a:spcPct val="100000"/>
              </a:lnSpc>
              <a:spcAft>
                <a:spcPts val="600"/>
              </a:spcAft>
              <a:buClr>
                <a:srgbClr val="000000"/>
              </a:buClr>
              <a:buNone/>
            </a:pPr>
            <a:endParaRPr lang="es-ES" sz="2400" spc="-1" dirty="0">
              <a:latin typeface="Comic Sans MS" panose="030F0902030302020204" pitchFamily="66" charset="0"/>
            </a:endParaRPr>
          </a:p>
          <a:p>
            <a:pPr algn="just">
              <a:lnSpc>
                <a:spcPct val="100000"/>
              </a:lnSpc>
              <a:spcAft>
                <a:spcPts val="600"/>
              </a:spcAft>
              <a:buClr>
                <a:srgbClr val="000000"/>
              </a:buClr>
              <a:buFont typeface="Wingdings" panose="05000000000000000000" pitchFamily="2" charset="2"/>
              <a:buChar char="ü"/>
            </a:pPr>
            <a:r>
              <a:rPr lang="es-ES" sz="2400" spc="-1" dirty="0">
                <a:latin typeface="Comic Sans MS" panose="030F0902030302020204" pitchFamily="66" charset="0"/>
              </a:rPr>
              <a:t>Trabajo </a:t>
            </a:r>
            <a:r>
              <a:rPr lang="es-ES" sz="2400" spc="-1" dirty="0">
                <a:solidFill>
                  <a:srgbClr val="C00000"/>
                </a:solidFill>
                <a:latin typeface="Comic Sans MS" panose="030F0902030302020204" pitchFamily="66" charset="0"/>
              </a:rPr>
              <a:t>más explícito </a:t>
            </a:r>
            <a:r>
              <a:rPr lang="es-ES" sz="2400" spc="-1" dirty="0">
                <a:latin typeface="Comic Sans MS" panose="030F0902030302020204" pitchFamily="66" charset="0"/>
              </a:rPr>
              <a:t>de las normas. </a:t>
            </a:r>
          </a:p>
          <a:p>
            <a:pPr algn="just">
              <a:lnSpc>
                <a:spcPct val="100000"/>
              </a:lnSpc>
              <a:spcAft>
                <a:spcPts val="600"/>
              </a:spcAft>
              <a:buClr>
                <a:srgbClr val="000000"/>
              </a:buClr>
              <a:buFont typeface="Wingdings" panose="05000000000000000000" pitchFamily="2" charset="2"/>
              <a:buChar char="ü"/>
            </a:pPr>
            <a:r>
              <a:rPr lang="es-ES" sz="2400" spc="-1" dirty="0">
                <a:latin typeface="Comic Sans MS" panose="030F0902030302020204" pitchFamily="66" charset="0"/>
              </a:rPr>
              <a:t>Hacer </a:t>
            </a:r>
            <a:r>
              <a:rPr lang="es-ES" sz="2400" spc="-1" dirty="0">
                <a:solidFill>
                  <a:srgbClr val="C00000"/>
                </a:solidFill>
                <a:latin typeface="Comic Sans MS" panose="030F0902030302020204" pitchFamily="66" charset="0"/>
              </a:rPr>
              <a:t>recordatorios periódicos</a:t>
            </a:r>
            <a:r>
              <a:rPr lang="es-ES" sz="2400" spc="-1" dirty="0">
                <a:latin typeface="Comic Sans MS" panose="030F0902030302020204" pitchFamily="66" charset="0"/>
              </a:rPr>
              <a:t>.</a:t>
            </a:r>
          </a:p>
          <a:p>
            <a:pPr>
              <a:lnSpc>
                <a:spcPct val="100000"/>
              </a:lnSpc>
              <a:spcAft>
                <a:spcPts val="600"/>
              </a:spcAft>
              <a:buClr>
                <a:srgbClr val="000000"/>
              </a:buClr>
              <a:buFont typeface="Wingdings" panose="05000000000000000000" pitchFamily="2" charset="2"/>
              <a:buChar char="ü"/>
            </a:pPr>
            <a:r>
              <a:rPr lang="es-ES" sz="2400" spc="-1" dirty="0">
                <a:solidFill>
                  <a:srgbClr val="C00000"/>
                </a:solidFill>
                <a:latin typeface="Comic Sans MS" panose="030F0902030302020204" pitchFamily="66" charset="0"/>
              </a:rPr>
              <a:t>Legalizar conductas </a:t>
            </a:r>
            <a:r>
              <a:rPr lang="es-ES" sz="2400" spc="-1" dirty="0">
                <a:latin typeface="Comic Sans MS" panose="030F0902030302020204" pitchFamily="66" charset="0"/>
              </a:rPr>
              <a:t>que comprometan las diferencias individuales DEA.</a:t>
            </a:r>
          </a:p>
          <a:p>
            <a:pPr algn="ctr">
              <a:lnSpc>
                <a:spcPct val="100000"/>
              </a:lnSpc>
              <a:spcAft>
                <a:spcPts val="600"/>
              </a:spcAft>
              <a:buClr>
                <a:srgbClr val="000000"/>
              </a:buClr>
              <a:buFont typeface="Wingdings" panose="05000000000000000000" pitchFamily="2" charset="2"/>
              <a:buChar char="ü"/>
            </a:pPr>
            <a:r>
              <a:rPr lang="es-ES" sz="2400" spc="-1" dirty="0">
                <a:latin typeface="Comic Sans MS" panose="030F0902030302020204" pitchFamily="66" charset="0"/>
              </a:rPr>
              <a:t>	EJEMPLO: poder canjear un número de tarjetas a cambio de 	levantarse en un alumno TDAH.</a:t>
            </a:r>
          </a:p>
          <a:p>
            <a:pPr algn="just">
              <a:lnSpc>
                <a:spcPct val="100000"/>
              </a:lnSpc>
              <a:spcAft>
                <a:spcPts val="600"/>
              </a:spcAft>
              <a:buClr>
                <a:srgbClr val="000000"/>
              </a:buClr>
              <a:buFont typeface="Wingdings" panose="05000000000000000000" pitchFamily="2" charset="2"/>
              <a:buChar char="ü"/>
            </a:pPr>
            <a:r>
              <a:rPr lang="es-ES" sz="2400" spc="-1" dirty="0">
                <a:solidFill>
                  <a:srgbClr val="C00000"/>
                </a:solidFill>
                <a:latin typeface="Comic Sans MS" panose="030F0902030302020204" pitchFamily="66" charset="0"/>
              </a:rPr>
              <a:t>Acuerdos</a:t>
            </a:r>
            <a:r>
              <a:rPr lang="es-ES" sz="2400" spc="-1" dirty="0">
                <a:latin typeface="Comic Sans MS" panose="030F0902030302020204" pitchFamily="66" charset="0"/>
              </a:rPr>
              <a:t> con los alumnos con el número de </a:t>
            </a:r>
            <a:r>
              <a:rPr lang="es-ES" sz="2400" spc="-1" dirty="0">
                <a:solidFill>
                  <a:srgbClr val="C00000"/>
                </a:solidFill>
                <a:latin typeface="Comic Sans MS" panose="030F0902030302020204" pitchFamily="66" charset="0"/>
              </a:rPr>
              <a:t>“trasgresiones ligeras de las normas”.</a:t>
            </a:r>
          </a:p>
          <a:p>
            <a:pPr algn="just">
              <a:lnSpc>
                <a:spcPct val="100000"/>
              </a:lnSpc>
              <a:spcAft>
                <a:spcPts val="600"/>
              </a:spcAft>
              <a:buClr>
                <a:srgbClr val="000000"/>
              </a:buClr>
              <a:buFont typeface="Wingdings" panose="05000000000000000000" pitchFamily="2" charset="2"/>
              <a:buChar char="ü"/>
            </a:pPr>
            <a:r>
              <a:rPr lang="es-ES" sz="2400" spc="-1" dirty="0">
                <a:latin typeface="Comic Sans MS" panose="030F0902030302020204" pitchFamily="66" charset="0"/>
              </a:rPr>
              <a:t>Facilitar que pueda acudir libremente al </a:t>
            </a:r>
            <a:r>
              <a:rPr lang="es-ES" sz="2400" spc="-1" dirty="0">
                <a:solidFill>
                  <a:srgbClr val="C00000"/>
                </a:solidFill>
                <a:latin typeface="Comic Sans MS" panose="030F0902030302020204" pitchFamily="66" charset="0"/>
              </a:rPr>
              <a:t>rincón de la calma</a:t>
            </a:r>
            <a:endParaRPr lang="es-ES" sz="1800" spc="-1" dirty="0">
              <a:solidFill>
                <a:srgbClr val="C00000"/>
              </a:solidFill>
            </a:endParaRPr>
          </a:p>
          <a:p>
            <a:pPr marL="1269973" indent="-285455" algn="just">
              <a:lnSpc>
                <a:spcPct val="107000"/>
              </a:lnSpc>
              <a:buClr>
                <a:srgbClr val="000000"/>
              </a:buClr>
              <a:buFont typeface="Wingdings" charset="2"/>
              <a:buChar char=""/>
            </a:pPr>
            <a:endParaRPr lang="es-ES" sz="1800" spc="-1" dirty="0">
              <a:solidFill>
                <a:srgbClr val="000000"/>
              </a:solidFill>
              <a:latin typeface="Comic Sans MS"/>
              <a:ea typeface="DejaVu Sans"/>
            </a:endParaRPr>
          </a:p>
          <a:p>
            <a:pPr marL="1269973" indent="-285455" algn="just">
              <a:lnSpc>
                <a:spcPct val="107000"/>
              </a:lnSpc>
              <a:buClr>
                <a:srgbClr val="000000"/>
              </a:buClr>
              <a:buFont typeface="Wingdings" charset="2"/>
              <a:buChar char=""/>
            </a:pPr>
            <a:endParaRPr lang="es-ES" sz="1800" spc="-1" dirty="0">
              <a:latin typeface="Arial"/>
            </a:endParaRPr>
          </a:p>
          <a:p>
            <a:pPr marL="1269973" indent="-285455" algn="just">
              <a:lnSpc>
                <a:spcPct val="107000"/>
              </a:lnSpc>
              <a:buClr>
                <a:srgbClr val="000000"/>
              </a:buClr>
              <a:buFont typeface="Wingdings" charset="2"/>
              <a:buChar char=""/>
            </a:pPr>
            <a:endParaRPr lang="es-ES" sz="1800" spc="-1" dirty="0">
              <a:latin typeface="Arial"/>
            </a:endParaRPr>
          </a:p>
        </p:txBody>
      </p:sp>
      <p:pic>
        <p:nvPicPr>
          <p:cNvPr id="6" name="Imagen 5">
            <a:extLst>
              <a:ext uri="{FF2B5EF4-FFF2-40B4-BE49-F238E27FC236}">
                <a16:creationId xmlns:a16="http://schemas.microsoft.com/office/drawing/2014/main" id="{D7045E1E-55FC-2735-E38A-316949B97029}"/>
              </a:ext>
            </a:extLst>
          </p:cNvPr>
          <p:cNvPicPr>
            <a:picLocks noChangeAspect="1"/>
          </p:cNvPicPr>
          <p:nvPr/>
        </p:nvPicPr>
        <p:blipFill>
          <a:blip r:embed="rId4"/>
          <a:stretch>
            <a:fillRect/>
          </a:stretch>
        </p:blipFill>
        <p:spPr>
          <a:xfrm>
            <a:off x="326560" y="323740"/>
            <a:ext cx="737680" cy="701101"/>
          </a:xfrm>
          <a:prstGeom prst="rect">
            <a:avLst/>
          </a:prstGeom>
        </p:spPr>
      </p:pic>
    </p:spTree>
    <p:extLst>
      <p:ext uri="{BB962C8B-B14F-4D97-AF65-F5344CB8AC3E}">
        <p14:creationId xmlns:p14="http://schemas.microsoft.com/office/powerpoint/2010/main" val="1931619163"/>
      </p:ext>
    </p:extLst>
  </p:cSld>
  <p:clrMapOvr>
    <a:masterClrMapping/>
  </p:clrMapOvr>
  <p:extLst>
    <p:ext uri="{6950BFC3-D8DA-4A85-94F7-54DA5524770B}">
      <p188:commentRel xmlns:p188="http://schemas.microsoft.com/office/powerpoint/2018/8/main" r:id="rId2"/>
    </p:ext>
  </p:extLs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E228-FFF5-C35A-F963-B47E7802892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4D059F4-FD6C-7307-C090-304FB932BF39}"/>
              </a:ext>
            </a:extLst>
          </p:cNvPr>
          <p:cNvPicPr>
            <a:picLocks noChangeAspect="1"/>
          </p:cNvPicPr>
          <p:nvPr/>
        </p:nvPicPr>
        <p:blipFill>
          <a:blip r:embed="rId3"/>
          <a:stretch>
            <a:fillRect/>
          </a:stretch>
        </p:blipFill>
        <p:spPr>
          <a:xfrm>
            <a:off x="217727" y="5877272"/>
            <a:ext cx="870769" cy="796345"/>
          </a:xfrm>
          <a:prstGeom prst="rect">
            <a:avLst/>
          </a:prstGeom>
        </p:spPr>
      </p:pic>
      <p:pic>
        <p:nvPicPr>
          <p:cNvPr id="6" name="Imagen 5">
            <a:extLst>
              <a:ext uri="{FF2B5EF4-FFF2-40B4-BE49-F238E27FC236}">
                <a16:creationId xmlns:a16="http://schemas.microsoft.com/office/drawing/2014/main" id="{3F4C1A39-4EC3-B796-61A9-9043840279CB}"/>
              </a:ext>
            </a:extLst>
          </p:cNvPr>
          <p:cNvPicPr>
            <a:picLocks noChangeAspect="1"/>
          </p:cNvPicPr>
          <p:nvPr/>
        </p:nvPicPr>
        <p:blipFill>
          <a:blip r:embed="rId4"/>
          <a:stretch>
            <a:fillRect/>
          </a:stretch>
        </p:blipFill>
        <p:spPr>
          <a:xfrm rot="19884558">
            <a:off x="4056565" y="-58326"/>
            <a:ext cx="8915634" cy="8264346"/>
          </a:xfrm>
          <a:prstGeom prst="rect">
            <a:avLst/>
          </a:prstGeom>
        </p:spPr>
      </p:pic>
      <p:sp>
        <p:nvSpPr>
          <p:cNvPr id="3" name="Marcador de contenido 2">
            <a:extLst>
              <a:ext uri="{FF2B5EF4-FFF2-40B4-BE49-F238E27FC236}">
                <a16:creationId xmlns:a16="http://schemas.microsoft.com/office/drawing/2014/main" id="{7CFABF5C-729A-6684-5FF7-73007C0EA91D}"/>
              </a:ext>
            </a:extLst>
          </p:cNvPr>
          <p:cNvSpPr>
            <a:spLocks noGrp="1"/>
          </p:cNvSpPr>
          <p:nvPr>
            <p:ph idx="1"/>
          </p:nvPr>
        </p:nvSpPr>
        <p:spPr>
          <a:xfrm rot="21070209">
            <a:off x="6047325" y="1752245"/>
            <a:ext cx="5423317" cy="5059997"/>
          </a:xfrm>
        </p:spPr>
        <p:txBody>
          <a:bodyPr>
            <a:normAutofit/>
          </a:bodyPr>
          <a:lstStyle/>
          <a:p>
            <a:pPr marL="0" indent="0">
              <a:lnSpc>
                <a:spcPct val="120000"/>
              </a:lnSpc>
              <a:buNone/>
            </a:pPr>
            <a:r>
              <a:rPr lang="es-ES" sz="1800" b="0" i="0" dirty="0">
                <a:solidFill>
                  <a:srgbClr val="313131"/>
                </a:solidFill>
                <a:effectLst/>
              </a:rPr>
              <a:t>“Eso sí, llegar hasta aquí ha requerido su tiempo. Aunque puedo hacer lo mismo que los demás, </a:t>
            </a:r>
            <a:r>
              <a:rPr lang="es-ES" sz="1800" b="1" i="0" dirty="0">
                <a:solidFill>
                  <a:srgbClr val="313131"/>
                </a:solidFill>
                <a:effectLst/>
              </a:rPr>
              <a:t>mi ritmo es otro</a:t>
            </a:r>
            <a:r>
              <a:rPr lang="es-ES" sz="1800" b="0" i="0" dirty="0">
                <a:solidFill>
                  <a:srgbClr val="313131"/>
                </a:solidFill>
                <a:effectLst/>
              </a:rPr>
              <a:t>. </a:t>
            </a:r>
            <a:r>
              <a:rPr lang="es-ES" sz="1800" b="1" i="0" dirty="0">
                <a:solidFill>
                  <a:srgbClr val="313131"/>
                </a:solidFill>
                <a:effectLst/>
              </a:rPr>
              <a:t>Si leo rápido, no entiendo </a:t>
            </a:r>
            <a:r>
              <a:rPr lang="es-ES" sz="1800" b="0" i="0" dirty="0">
                <a:solidFill>
                  <a:srgbClr val="313131"/>
                </a:solidFill>
                <a:effectLst/>
              </a:rPr>
              <a:t>lo que he leído; </a:t>
            </a:r>
            <a:r>
              <a:rPr lang="es-ES" sz="1800" b="1" i="0" dirty="0">
                <a:solidFill>
                  <a:srgbClr val="313131"/>
                </a:solidFill>
                <a:effectLst/>
              </a:rPr>
              <a:t>cuando hay ruido, no puedo concentrarme</a:t>
            </a:r>
            <a:r>
              <a:rPr lang="es-ES" sz="1800" b="0" i="0" dirty="0">
                <a:solidFill>
                  <a:srgbClr val="313131"/>
                </a:solidFill>
                <a:effectLst/>
              </a:rPr>
              <a:t>, y, en general, </a:t>
            </a:r>
            <a:r>
              <a:rPr lang="es-ES" sz="1800" b="1" i="0" dirty="0">
                <a:solidFill>
                  <a:srgbClr val="313131"/>
                </a:solidFill>
                <a:effectLst/>
              </a:rPr>
              <a:t>necesito más tiempo </a:t>
            </a:r>
            <a:r>
              <a:rPr lang="es-ES" sz="1800" b="0" i="0" dirty="0">
                <a:solidFill>
                  <a:srgbClr val="313131"/>
                </a:solidFill>
                <a:effectLst/>
              </a:rPr>
              <a:t>para hacer cualquier cosa relacionada con </a:t>
            </a:r>
            <a:r>
              <a:rPr lang="es-ES" sz="1800" b="1" i="0" dirty="0">
                <a:solidFill>
                  <a:srgbClr val="313131"/>
                </a:solidFill>
                <a:effectLst/>
              </a:rPr>
              <a:t>la lectura y la escritura</a:t>
            </a:r>
            <a:r>
              <a:rPr lang="es-ES" sz="1800" b="0" i="0" dirty="0">
                <a:solidFill>
                  <a:srgbClr val="313131"/>
                </a:solidFill>
                <a:effectLst/>
              </a:rPr>
              <a:t>. Asimismo, sé que a última hora de la tarde o por la noche no puedo contestar un correo o que cuando estoy muy </a:t>
            </a:r>
            <a:r>
              <a:rPr lang="es-ES" sz="1800" b="1" i="0" dirty="0">
                <a:solidFill>
                  <a:srgbClr val="313131"/>
                </a:solidFill>
                <a:effectLst/>
              </a:rPr>
              <a:t>cansado tengo que revisar todo mejor</a:t>
            </a:r>
            <a:r>
              <a:rPr lang="es-ES" sz="1800" b="0" i="0" dirty="0">
                <a:solidFill>
                  <a:srgbClr val="313131"/>
                </a:solidFill>
                <a:effectLst/>
              </a:rPr>
              <a:t>. </a:t>
            </a:r>
          </a:p>
          <a:p>
            <a:pPr marL="0" indent="0">
              <a:lnSpc>
                <a:spcPct val="120000"/>
              </a:lnSpc>
              <a:buNone/>
            </a:pPr>
            <a:r>
              <a:rPr lang="es-ES" sz="1800" b="1" i="0" dirty="0">
                <a:solidFill>
                  <a:schemeClr val="accent4">
                    <a:lumMod val="75000"/>
                  </a:schemeClr>
                </a:solidFill>
                <a:effectLst/>
              </a:rPr>
              <a:t>Debo esforzarme un poco más, pero no lo considero una limitación. Siempre ha sido así”</a:t>
            </a:r>
            <a:endParaRPr lang="es-ES" sz="1800" b="1" dirty="0">
              <a:solidFill>
                <a:schemeClr val="accent4">
                  <a:lumMod val="75000"/>
                </a:schemeClr>
              </a:solidFill>
            </a:endParaRPr>
          </a:p>
        </p:txBody>
      </p:sp>
      <p:sp>
        <p:nvSpPr>
          <p:cNvPr id="2" name="Título 1">
            <a:extLst>
              <a:ext uri="{FF2B5EF4-FFF2-40B4-BE49-F238E27FC236}">
                <a16:creationId xmlns:a16="http://schemas.microsoft.com/office/drawing/2014/main" id="{AFC0A46F-DDA5-C171-2082-422D4C151672}"/>
              </a:ext>
            </a:extLst>
          </p:cNvPr>
          <p:cNvSpPr>
            <a:spLocks noGrp="1"/>
          </p:cNvSpPr>
          <p:nvPr>
            <p:ph type="title"/>
          </p:nvPr>
        </p:nvSpPr>
        <p:spPr>
          <a:xfrm>
            <a:off x="97632" y="87127"/>
            <a:ext cx="7488832" cy="1147828"/>
          </a:xfrm>
        </p:spPr>
        <p:txBody>
          <a:bodyPr>
            <a:normAutofit/>
          </a:bodyPr>
          <a:lstStyle/>
          <a:p>
            <a:r>
              <a:rPr lang="es-ES" sz="2800" b="1">
                <a:solidFill>
                  <a:srgbClr val="C00000"/>
                </a:solidFill>
              </a:rPr>
              <a:t>¿Qué hay más allá de la etapa escolar?</a:t>
            </a:r>
            <a:endParaRPr lang="es-ES" sz="2800" b="1" dirty="0">
              <a:solidFill>
                <a:srgbClr val="C00000"/>
              </a:solidFill>
            </a:endParaRPr>
          </a:p>
        </p:txBody>
      </p:sp>
      <p:pic>
        <p:nvPicPr>
          <p:cNvPr id="10" name="Imagen 9">
            <a:extLst>
              <a:ext uri="{FF2B5EF4-FFF2-40B4-BE49-F238E27FC236}">
                <a16:creationId xmlns:a16="http://schemas.microsoft.com/office/drawing/2014/main" id="{75C34DAF-22E1-5D18-B02E-65484D857F73}"/>
              </a:ext>
            </a:extLst>
          </p:cNvPr>
          <p:cNvPicPr>
            <a:picLocks noChangeAspect="1"/>
          </p:cNvPicPr>
          <p:nvPr/>
        </p:nvPicPr>
        <p:blipFill>
          <a:blip r:embed="rId5"/>
          <a:stretch>
            <a:fillRect/>
          </a:stretch>
        </p:blipFill>
        <p:spPr>
          <a:xfrm>
            <a:off x="1631504" y="2212310"/>
            <a:ext cx="2852851" cy="2928190"/>
          </a:xfrm>
          <a:prstGeom prst="rect">
            <a:avLst/>
          </a:prstGeom>
        </p:spPr>
      </p:pic>
      <p:pic>
        <p:nvPicPr>
          <p:cNvPr id="12" name="Gráfico 11" descr="Corazón con relleno sólido">
            <a:extLst>
              <a:ext uri="{FF2B5EF4-FFF2-40B4-BE49-F238E27FC236}">
                <a16:creationId xmlns:a16="http://schemas.microsoft.com/office/drawing/2014/main" id="{54255BD8-BC99-7735-4C45-CB182C2438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648" y="2901788"/>
            <a:ext cx="914400" cy="914400"/>
          </a:xfrm>
          <a:prstGeom prst="rect">
            <a:avLst/>
          </a:prstGeom>
        </p:spPr>
      </p:pic>
    </p:spTree>
    <p:extLst>
      <p:ext uri="{BB962C8B-B14F-4D97-AF65-F5344CB8AC3E}">
        <p14:creationId xmlns:p14="http://schemas.microsoft.com/office/powerpoint/2010/main" val="3963672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DAFA5-4F93-9433-FB31-6A42B7C3FE87}"/>
            </a:ext>
          </a:extLst>
        </p:cNvPr>
        <p:cNvGrpSpPr/>
        <p:nvPr/>
      </p:nvGrpSpPr>
      <p:grpSpPr>
        <a:xfrm>
          <a:off x="0" y="0"/>
          <a:ext cx="0" cy="0"/>
          <a:chOff x="0" y="0"/>
          <a:chExt cx="0" cy="0"/>
        </a:xfrm>
      </p:grpSpPr>
      <p:sp>
        <p:nvSpPr>
          <p:cNvPr id="5" name="Freeform 6">
            <a:extLst>
              <a:ext uri="{FF2B5EF4-FFF2-40B4-BE49-F238E27FC236}">
                <a16:creationId xmlns:a16="http://schemas.microsoft.com/office/drawing/2014/main" id="{4E483AAB-A816-F767-54EF-B398A1FB64AD}"/>
              </a:ext>
            </a:extLst>
          </p:cNvPr>
          <p:cNvSpPr/>
          <p:nvPr/>
        </p:nvSpPr>
        <p:spPr>
          <a:xfrm rot="20831546">
            <a:off x="774740" y="1369466"/>
            <a:ext cx="4586681" cy="3829257"/>
          </a:xfrm>
          <a:custGeom>
            <a:avLst/>
            <a:gdLst/>
            <a:ahLst/>
            <a:cxnLst/>
            <a:rect l="l" t="t" r="r" b="b"/>
            <a:pathLst>
              <a:path w="3174678" h="3195438">
                <a:moveTo>
                  <a:pt x="0" y="0"/>
                </a:moveTo>
                <a:lnTo>
                  <a:pt x="3174679" y="0"/>
                </a:lnTo>
                <a:lnTo>
                  <a:pt x="3174679" y="3195438"/>
                </a:lnTo>
                <a:lnTo>
                  <a:pt x="0" y="319543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CustomShape 3">
            <a:extLst>
              <a:ext uri="{FF2B5EF4-FFF2-40B4-BE49-F238E27FC236}">
                <a16:creationId xmlns:a16="http://schemas.microsoft.com/office/drawing/2014/main" id="{A1FF76C3-F5F9-9986-AA6F-E84972D2533D}"/>
              </a:ext>
            </a:extLst>
          </p:cNvPr>
          <p:cNvSpPr/>
          <p:nvPr/>
        </p:nvSpPr>
        <p:spPr>
          <a:xfrm>
            <a:off x="1487488" y="2132856"/>
            <a:ext cx="3019997" cy="2163490"/>
          </a:xfrm>
          <a:prstGeom prst="rect">
            <a:avLst/>
          </a:prstGeom>
          <a:noFill/>
          <a:ln w="0">
            <a:noFill/>
          </a:ln>
        </p:spPr>
        <p:style>
          <a:lnRef idx="0">
            <a:scrgbClr r="0" g="0" b="0"/>
          </a:lnRef>
          <a:fillRef idx="0">
            <a:scrgbClr r="0" g="0" b="0"/>
          </a:fillRef>
          <a:effectRef idx="0">
            <a:scrgbClr r="0" g="0" b="0"/>
          </a:effectRef>
          <a:fontRef idx="minor"/>
        </p:style>
        <p:txBody>
          <a:bodyPr lIns="59952" tIns="29976" rIns="59952" bIns="29976">
            <a:noAutofit/>
          </a:bodyPr>
          <a:lstStyle/>
          <a:p>
            <a:pPr algn="ctr" defTabSz="609172">
              <a:defRPr/>
            </a:pPr>
            <a:r>
              <a:rPr lang="es-ES" sz="2400" b="1" spc="-1" dirty="0">
                <a:latin typeface="Comic Sans MS"/>
                <a:ea typeface="DejaVu Sans"/>
              </a:rPr>
              <a:t>Intervención individual en la competencia socioemocional</a:t>
            </a:r>
          </a:p>
          <a:p>
            <a:pPr algn="ctr" defTabSz="609172">
              <a:defRPr/>
            </a:pPr>
            <a:r>
              <a:rPr lang="es-ES" sz="2400" b="1" spc="-1" dirty="0">
                <a:solidFill>
                  <a:srgbClr val="C00000"/>
                </a:solidFill>
                <a:latin typeface="Comic Sans MS"/>
                <a:ea typeface="DejaVu Sans"/>
              </a:rPr>
              <a:t>Medidas específicas</a:t>
            </a:r>
          </a:p>
          <a:p>
            <a:pPr algn="ctr" defTabSz="609172">
              <a:defRPr/>
            </a:pPr>
            <a:endParaRPr lang="es-ES" sz="2400" b="1" spc="-1" dirty="0">
              <a:solidFill>
                <a:srgbClr val="C00000"/>
              </a:solidFill>
              <a:latin typeface="Comic Sans MS"/>
              <a:ea typeface="DejaVu Sans"/>
            </a:endParaRPr>
          </a:p>
          <a:p>
            <a:pPr algn="ctr" defTabSz="609172">
              <a:defRPr/>
            </a:pPr>
            <a:endParaRPr lang="es-ES" sz="2400" b="1" spc="-1" dirty="0">
              <a:solidFill>
                <a:srgbClr val="C00000"/>
              </a:solidFill>
              <a:latin typeface="Comic Sans MS"/>
              <a:ea typeface="DejaVu Sans"/>
            </a:endParaRPr>
          </a:p>
          <a:p>
            <a:pPr algn="ctr" defTabSz="609172">
              <a:defRPr/>
            </a:pPr>
            <a:endParaRPr lang="es-ES" sz="2400" spc="-1" dirty="0">
              <a:solidFill>
                <a:srgbClr val="9BBB59"/>
              </a:solidFill>
              <a:latin typeface="Calibri"/>
            </a:endParaRPr>
          </a:p>
        </p:txBody>
      </p:sp>
      <p:pic>
        <p:nvPicPr>
          <p:cNvPr id="1028" name="Picture 4" descr="Pixelchen, Pixel, Aprender, Safari">
            <a:extLst>
              <a:ext uri="{FF2B5EF4-FFF2-40B4-BE49-F238E27FC236}">
                <a16:creationId xmlns:a16="http://schemas.microsoft.com/office/drawing/2014/main" id="{A9DAB879-7140-871F-E1FD-EFC4F5604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605" y="1698654"/>
            <a:ext cx="5400600" cy="345997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16">
            <a:extLst>
              <a:ext uri="{FF2B5EF4-FFF2-40B4-BE49-F238E27FC236}">
                <a16:creationId xmlns:a16="http://schemas.microsoft.com/office/drawing/2014/main" id="{09FDB5F1-8362-1FEB-04A0-C51FCF669E6F}"/>
              </a:ext>
            </a:extLst>
          </p:cNvPr>
          <p:cNvPicPr/>
          <p:nvPr/>
        </p:nvPicPr>
        <p:blipFill>
          <a:blip r:embed="rId4"/>
          <a:srcRect l="82391"/>
          <a:stretch/>
        </p:blipFill>
        <p:spPr>
          <a:xfrm>
            <a:off x="11338200" y="0"/>
            <a:ext cx="853200" cy="6857280"/>
          </a:xfrm>
          <a:prstGeom prst="rect">
            <a:avLst/>
          </a:prstGeom>
          <a:ln>
            <a:noFill/>
          </a:ln>
        </p:spPr>
      </p:pic>
    </p:spTree>
    <p:extLst>
      <p:ext uri="{BB962C8B-B14F-4D97-AF65-F5344CB8AC3E}">
        <p14:creationId xmlns:p14="http://schemas.microsoft.com/office/powerpoint/2010/main" val="22141777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1">
            <a:extLst>
              <a:ext uri="{FF2B5EF4-FFF2-40B4-BE49-F238E27FC236}">
                <a16:creationId xmlns:a16="http://schemas.microsoft.com/office/drawing/2014/main" id="{E31E67CF-0369-2C50-1E99-7CFFD7BEF97F}"/>
              </a:ext>
            </a:extLst>
          </p:cNvPr>
          <p:cNvSpPr/>
          <p:nvPr/>
        </p:nvSpPr>
        <p:spPr>
          <a:xfrm>
            <a:off x="5437871" y="1705660"/>
            <a:ext cx="7366423" cy="544644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dirty="0">
              <a:solidFill>
                <a:prstClr val="black"/>
              </a:solidFill>
            </a:endParaRPr>
          </a:p>
        </p:txBody>
      </p:sp>
      <p:sp>
        <p:nvSpPr>
          <p:cNvPr id="13" name="Freeform 20">
            <a:extLst>
              <a:ext uri="{FF2B5EF4-FFF2-40B4-BE49-F238E27FC236}">
                <a16:creationId xmlns:a16="http://schemas.microsoft.com/office/drawing/2014/main" id="{57D26811-A844-6740-ECC3-8648B776C8A1}"/>
              </a:ext>
            </a:extLst>
          </p:cNvPr>
          <p:cNvSpPr/>
          <p:nvPr/>
        </p:nvSpPr>
        <p:spPr>
          <a:xfrm>
            <a:off x="-239978" y="2300327"/>
            <a:ext cx="6096000" cy="440574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solidFill>
                <a:prstClr val="black"/>
              </a:solidFill>
            </a:endParaRPr>
          </a:p>
        </p:txBody>
      </p:sp>
      <p:pic>
        <p:nvPicPr>
          <p:cNvPr id="632" name="Imagen 4"/>
          <p:cNvPicPr/>
          <p:nvPr/>
        </p:nvPicPr>
        <p:blipFill>
          <a:blip r:embed="rId7"/>
          <a:stretch/>
        </p:blipFill>
        <p:spPr>
          <a:xfrm>
            <a:off x="23965920" y="-1035000"/>
            <a:ext cx="6857280" cy="9698400"/>
          </a:xfrm>
          <a:prstGeom prst="rect">
            <a:avLst/>
          </a:prstGeom>
          <a:ln>
            <a:noFill/>
          </a:ln>
        </p:spPr>
      </p:pic>
      <p:sp>
        <p:nvSpPr>
          <p:cNvPr id="635" name="CustomShape 2"/>
          <p:cNvSpPr/>
          <p:nvPr/>
        </p:nvSpPr>
        <p:spPr>
          <a:xfrm>
            <a:off x="2016720" y="645120"/>
            <a:ext cx="6584040" cy="5292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gn="just" defTabSz="914423">
              <a:defRPr/>
            </a:pPr>
            <a:endParaRPr lang="es-ES" sz="1200" spc="-1">
              <a:solidFill>
                <a:prstClr val="black"/>
              </a:solidFill>
            </a:endParaRPr>
          </a:p>
          <a:p>
            <a:pPr algn="just" defTabSz="914423">
              <a:defRPr/>
            </a:pPr>
            <a:endParaRPr lang="es-ES" sz="1200" spc="-1">
              <a:solidFill>
                <a:prstClr val="black"/>
              </a:solidFill>
            </a:endParaRPr>
          </a:p>
          <a:p>
            <a:pPr algn="just" defTabSz="914423">
              <a:defRPr/>
            </a:pPr>
            <a:endParaRPr lang="es-ES" sz="1200" spc="-1">
              <a:solidFill>
                <a:prstClr val="black"/>
              </a:solidFill>
            </a:endParaRPr>
          </a:p>
          <a:p>
            <a:pPr algn="just" defTabSz="914423">
              <a:defRPr/>
            </a:pPr>
            <a:endParaRPr lang="es-ES" sz="1200" spc="-1">
              <a:solidFill>
                <a:prstClr val="black"/>
              </a:solidFill>
            </a:endParaRPr>
          </a:p>
        </p:txBody>
      </p:sp>
      <p:pic>
        <p:nvPicPr>
          <p:cNvPr id="27" name="Imagen 4">
            <a:extLst>
              <a:ext uri="{FF2B5EF4-FFF2-40B4-BE49-F238E27FC236}">
                <a16:creationId xmlns:a16="http://schemas.microsoft.com/office/drawing/2014/main" id="{72F65583-C299-A362-846D-3CC8B0FCF12A}"/>
              </a:ext>
            </a:extLst>
          </p:cNvPr>
          <p:cNvPicPr/>
          <p:nvPr/>
        </p:nvPicPr>
        <p:blipFill>
          <a:blip r:embed="rId7"/>
          <a:stretch/>
        </p:blipFill>
        <p:spPr>
          <a:xfrm>
            <a:off x="35948881" y="1652937"/>
            <a:ext cx="7759485" cy="11342164"/>
          </a:xfrm>
          <a:prstGeom prst="rect">
            <a:avLst/>
          </a:prstGeom>
          <a:ln>
            <a:noFill/>
          </a:ln>
        </p:spPr>
      </p:pic>
      <p:sp>
        <p:nvSpPr>
          <p:cNvPr id="28" name="CustomShape 2">
            <a:extLst>
              <a:ext uri="{FF2B5EF4-FFF2-40B4-BE49-F238E27FC236}">
                <a16:creationId xmlns:a16="http://schemas.microsoft.com/office/drawing/2014/main" id="{434EBB4A-B371-9867-4E16-2B913173F40B}"/>
              </a:ext>
            </a:extLst>
          </p:cNvPr>
          <p:cNvSpPr/>
          <p:nvPr/>
        </p:nvSpPr>
        <p:spPr>
          <a:xfrm>
            <a:off x="3025083" y="2716987"/>
            <a:ext cx="7450295" cy="6189775"/>
          </a:xfrm>
          <a:prstGeom prst="rect">
            <a:avLst/>
          </a:prstGeom>
          <a:noFill/>
          <a:ln>
            <a:noFill/>
          </a:ln>
        </p:spPr>
        <p:style>
          <a:lnRef idx="0">
            <a:scrgbClr r="0" g="0" b="0"/>
          </a:lnRef>
          <a:fillRef idx="0">
            <a:scrgbClr r="0" g="0" b="0"/>
          </a:fillRef>
          <a:effectRef idx="0">
            <a:scrgbClr r="0" g="0" b="0"/>
          </a:effectRef>
          <a:fontRef idx="minor"/>
        </p:style>
        <p:txBody>
          <a:bodyPr lIns="135000" tIns="137160" rIns="135000" bIns="137160"/>
          <a:lstStyle/>
          <a:p>
            <a:pPr algn="just" defTabSz="914423">
              <a:defRPr/>
            </a:pPr>
            <a:endParaRPr lang="es-ES" sz="1400" spc="-3">
              <a:solidFill>
                <a:prstClr val="black"/>
              </a:solidFill>
            </a:endParaRPr>
          </a:p>
          <a:p>
            <a:pPr algn="just" defTabSz="914423">
              <a:defRPr/>
            </a:pPr>
            <a:endParaRPr lang="es-ES" sz="1400" spc="-3">
              <a:solidFill>
                <a:prstClr val="black"/>
              </a:solidFill>
            </a:endParaRPr>
          </a:p>
          <a:p>
            <a:pPr algn="just" defTabSz="914423">
              <a:defRPr/>
            </a:pPr>
            <a:endParaRPr lang="es-ES" sz="1400" spc="-3">
              <a:solidFill>
                <a:prstClr val="black"/>
              </a:solidFill>
            </a:endParaRPr>
          </a:p>
          <a:p>
            <a:pPr algn="just" defTabSz="914423">
              <a:defRPr/>
            </a:pPr>
            <a:endParaRPr lang="es-ES" sz="1400" spc="-3">
              <a:solidFill>
                <a:prstClr val="black"/>
              </a:solidFill>
            </a:endParaRPr>
          </a:p>
        </p:txBody>
      </p:sp>
      <p:sp>
        <p:nvSpPr>
          <p:cNvPr id="35" name="1 Rectángulo">
            <a:extLst>
              <a:ext uri="{FF2B5EF4-FFF2-40B4-BE49-F238E27FC236}">
                <a16:creationId xmlns:a16="http://schemas.microsoft.com/office/drawing/2014/main" id="{EFF68C69-57DC-7804-BD31-1FC8F3AF15AD}"/>
              </a:ext>
            </a:extLst>
          </p:cNvPr>
          <p:cNvSpPr/>
          <p:nvPr/>
        </p:nvSpPr>
        <p:spPr>
          <a:xfrm>
            <a:off x="308269" y="2846703"/>
            <a:ext cx="4491587" cy="3016210"/>
          </a:xfrm>
          <a:prstGeom prst="rect">
            <a:avLst/>
          </a:prstGeom>
        </p:spPr>
        <p:txBody>
          <a:bodyPr wrap="square" lIns="91440" tIns="45720" rIns="91440" bIns="45720">
            <a:spAutoFit/>
          </a:bodyPr>
          <a:lstStyle/>
          <a:p>
            <a:pPr marL="374652" lvl="1" indent="-285750" algn="just" defTabSz="914423" fontAlgn="base">
              <a:lnSpc>
                <a:spcPct val="150000"/>
              </a:lnSpc>
              <a:spcBef>
                <a:spcPts val="600"/>
              </a:spcBef>
              <a:buFont typeface="Arial" panose="020B0604020202020204" pitchFamily="34" charset="0"/>
              <a:buChar char="•"/>
              <a:defRPr/>
            </a:pPr>
            <a:r>
              <a:rPr lang="es-ES" sz="2000" b="1" dirty="0">
                <a:solidFill>
                  <a:prstClr val="white"/>
                </a:solidFill>
                <a:latin typeface="Comic Sans MS" panose="030F0702030302020204" pitchFamily="66" charset="0"/>
              </a:rPr>
              <a:t>Acceso a los procesos de evaluación</a:t>
            </a:r>
          </a:p>
          <a:p>
            <a:pPr marL="374652" lvl="1" indent="-285750" algn="just" defTabSz="914423" fontAlgn="base">
              <a:lnSpc>
                <a:spcPct val="150000"/>
              </a:lnSpc>
              <a:spcBef>
                <a:spcPts val="600"/>
              </a:spcBef>
              <a:buFont typeface="Arial" panose="020B0604020202020204" pitchFamily="34" charset="0"/>
              <a:buChar char="•"/>
              <a:defRPr/>
            </a:pPr>
            <a:r>
              <a:rPr lang="es-ES" sz="2000" b="1" dirty="0">
                <a:solidFill>
                  <a:prstClr val="white"/>
                </a:solidFill>
                <a:latin typeface="Comic Sans MS" panose="030F0702030302020204" pitchFamily="66" charset="0"/>
              </a:rPr>
              <a:t>Adaptaciones curriculares no significativas</a:t>
            </a:r>
          </a:p>
          <a:p>
            <a:pPr marL="374652" lvl="1" indent="-285750" algn="just" defTabSz="914423" fontAlgn="base">
              <a:lnSpc>
                <a:spcPct val="150000"/>
              </a:lnSpc>
              <a:spcBef>
                <a:spcPts val="600"/>
              </a:spcBef>
              <a:buFont typeface="Arial" panose="020B0604020202020204" pitchFamily="34" charset="0"/>
              <a:buChar char="•"/>
              <a:defRPr/>
            </a:pPr>
            <a:r>
              <a:rPr lang="es-ES" sz="2000" dirty="0">
                <a:solidFill>
                  <a:prstClr val="white"/>
                </a:solidFill>
                <a:latin typeface="Comic Sans MS" panose="030F0702030302020204" pitchFamily="66" charset="0"/>
              </a:rPr>
              <a:t>Incorporación a un </a:t>
            </a:r>
            <a:r>
              <a:rPr lang="es-ES" sz="2000" b="1" dirty="0">
                <a:solidFill>
                  <a:prstClr val="white"/>
                </a:solidFill>
                <a:latin typeface="Comic Sans MS" panose="030F0702030302020204" pitchFamily="66" charset="0"/>
              </a:rPr>
              <a:t>grupo de apoyo específico</a:t>
            </a:r>
          </a:p>
        </p:txBody>
      </p:sp>
      <p:sp>
        <p:nvSpPr>
          <p:cNvPr id="23" name="CuadroTexto 22">
            <a:extLst>
              <a:ext uri="{FF2B5EF4-FFF2-40B4-BE49-F238E27FC236}">
                <a16:creationId xmlns:a16="http://schemas.microsoft.com/office/drawing/2014/main" id="{88C4CE6D-7FA2-16D0-5F58-F2629C1629DB}"/>
              </a:ext>
            </a:extLst>
          </p:cNvPr>
          <p:cNvSpPr txBox="1"/>
          <p:nvPr/>
        </p:nvSpPr>
        <p:spPr>
          <a:xfrm>
            <a:off x="543350" y="857281"/>
            <a:ext cx="10001251" cy="707886"/>
          </a:xfrm>
          <a:prstGeom prst="rect">
            <a:avLst/>
          </a:prstGeom>
          <a:noFill/>
        </p:spPr>
        <p:txBody>
          <a:bodyPr wrap="square" lIns="91440" tIns="45720" rIns="91440" bIns="45720">
            <a:spAutoFit/>
          </a:bodyPr>
          <a:lstStyle/>
          <a:p>
            <a:pPr marL="342900" indent="-342900" algn="just" defTabSz="914423">
              <a:buFont typeface="Wingdings" panose="05000000000000000000" pitchFamily="2" charset="2"/>
              <a:buChar char="Ø"/>
              <a:defRPr/>
            </a:pPr>
            <a:r>
              <a:rPr lang="es-ES" sz="2000" b="1" dirty="0">
                <a:solidFill>
                  <a:prstClr val="black"/>
                </a:solidFill>
                <a:latin typeface="Comic Sans MS" panose="030F0702030302020204" pitchFamily="66" charset="0"/>
                <a:hlinkClick r:id="rId8">
                  <a:extLst>
                    <a:ext uri="{A12FA001-AC4F-418D-AE19-62706E023703}">
                      <ahyp:hlinkClr xmlns:ahyp="http://schemas.microsoft.com/office/drawing/2018/hyperlinkcolor" val="tx"/>
                    </a:ext>
                  </a:extLst>
                </a:hlinkClick>
              </a:rPr>
              <a:t>Orden 130/2023, de 23 de enero</a:t>
            </a:r>
            <a:r>
              <a:rPr lang="es-ES" sz="2000" dirty="0">
                <a:solidFill>
                  <a:prstClr val="black"/>
                </a:solidFill>
                <a:latin typeface="Comic Sans MS" panose="030F0702030302020204" pitchFamily="66" charset="0"/>
              </a:rPr>
              <a:t>.</a:t>
            </a:r>
          </a:p>
          <a:p>
            <a:pPr algn="just" defTabSz="914423">
              <a:defRPr/>
            </a:pPr>
            <a:r>
              <a:rPr lang="es-ES" sz="2000" b="1" dirty="0">
                <a:solidFill>
                  <a:prstClr val="black"/>
                </a:solidFill>
                <a:latin typeface="Comic Sans MS" panose="030F0702030302020204" pitchFamily="66" charset="0"/>
              </a:rPr>
              <a:t> </a:t>
            </a:r>
            <a:r>
              <a:rPr lang="es-ES" sz="2000" spc="-1" dirty="0">
                <a:solidFill>
                  <a:prstClr val="white"/>
                </a:solidFill>
                <a:latin typeface="Comic Sans MS"/>
              </a:rPr>
              <a:t> </a:t>
            </a:r>
            <a:endParaRPr lang="es-ES" sz="2000" spc="-1" dirty="0">
              <a:solidFill>
                <a:prstClr val="white"/>
              </a:solidFill>
              <a:latin typeface="Comic Sans MS" panose="030F0702030302020204" pitchFamily="66" charset="0"/>
            </a:endParaRPr>
          </a:p>
        </p:txBody>
      </p:sp>
      <p:sp>
        <p:nvSpPr>
          <p:cNvPr id="48" name="CustomShape 1">
            <a:extLst>
              <a:ext uri="{FF2B5EF4-FFF2-40B4-BE49-F238E27FC236}">
                <a16:creationId xmlns:a16="http://schemas.microsoft.com/office/drawing/2014/main" id="{474B57A5-666C-A897-9C0E-2B2380DF75FF}"/>
              </a:ext>
            </a:extLst>
          </p:cNvPr>
          <p:cNvSpPr/>
          <p:nvPr/>
        </p:nvSpPr>
        <p:spPr>
          <a:xfrm>
            <a:off x="764410" y="249677"/>
            <a:ext cx="10884240" cy="6583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defTabSz="914423">
              <a:defRPr/>
            </a:pPr>
            <a:r>
              <a:rPr lang="es-ES" sz="2400" b="1" spc="-1" dirty="0">
                <a:solidFill>
                  <a:srgbClr val="C00000"/>
                </a:solidFill>
                <a:latin typeface="Comic Sans MS" panose="030F0702030302020204" pitchFamily="66" charset="0"/>
              </a:rPr>
              <a:t>Medidas específicas: </a:t>
            </a:r>
            <a:r>
              <a:rPr lang="es-ES" sz="2400" b="1" u="sng" spc="-1" dirty="0" err="1">
                <a:solidFill>
                  <a:srgbClr val="C00000"/>
                </a:solidFill>
                <a:latin typeface="Comic Sans MS" panose="030F0702030302020204" pitchFamily="66" charset="0"/>
              </a:rPr>
              <a:t>Ed.Primaria</a:t>
            </a:r>
            <a:endParaRPr lang="es-ES" sz="2400" b="1" u="sng" spc="-1" dirty="0">
              <a:solidFill>
                <a:srgbClr val="C00000"/>
              </a:solidFill>
              <a:latin typeface="Comic Sans MS" panose="030F0702030302020204" pitchFamily="66" charset="0"/>
            </a:endParaRPr>
          </a:p>
        </p:txBody>
      </p:sp>
      <p:pic>
        <p:nvPicPr>
          <p:cNvPr id="2" name="Imagen 1">
            <a:extLst>
              <a:ext uri="{FF2B5EF4-FFF2-40B4-BE49-F238E27FC236}">
                <a16:creationId xmlns:a16="http://schemas.microsoft.com/office/drawing/2014/main" id="{417FC996-E3CF-246F-377F-DA102DAA4A1E}"/>
              </a:ext>
            </a:extLst>
          </p:cNvPr>
          <p:cNvPicPr>
            <a:picLocks noChangeAspect="1"/>
          </p:cNvPicPr>
          <p:nvPr/>
        </p:nvPicPr>
        <p:blipFill>
          <a:blip r:embed="rId9"/>
          <a:stretch>
            <a:fillRect/>
          </a:stretch>
        </p:blipFill>
        <p:spPr>
          <a:xfrm>
            <a:off x="11314917" y="141402"/>
            <a:ext cx="667465" cy="634368"/>
          </a:xfrm>
          <a:prstGeom prst="rect">
            <a:avLst/>
          </a:prstGeom>
        </p:spPr>
      </p:pic>
      <p:sp>
        <p:nvSpPr>
          <p:cNvPr id="4" name="CuadroTexto 3">
            <a:extLst>
              <a:ext uri="{FF2B5EF4-FFF2-40B4-BE49-F238E27FC236}">
                <a16:creationId xmlns:a16="http://schemas.microsoft.com/office/drawing/2014/main" id="{8FF99E82-8B31-EEA7-D73D-45CA664761F6}"/>
              </a:ext>
            </a:extLst>
          </p:cNvPr>
          <p:cNvSpPr txBox="1"/>
          <p:nvPr/>
        </p:nvSpPr>
        <p:spPr>
          <a:xfrm>
            <a:off x="764410" y="1548642"/>
            <a:ext cx="3581510" cy="400110"/>
          </a:xfrm>
          <a:prstGeom prst="rect">
            <a:avLst/>
          </a:prstGeom>
          <a:noFill/>
        </p:spPr>
        <p:txBody>
          <a:bodyPr wrap="square">
            <a:spAutoFit/>
          </a:bodyPr>
          <a:lstStyle/>
          <a:p>
            <a:pPr algn="just" defTabSz="914423">
              <a:defRPr/>
            </a:pPr>
            <a:r>
              <a:rPr lang="es-ES" sz="2000" b="1" dirty="0">
                <a:solidFill>
                  <a:prstClr val="black"/>
                </a:solidFill>
                <a:latin typeface="Comic Sans MS" panose="030F0702030302020204" pitchFamily="66" charset="0"/>
              </a:rPr>
              <a:t>Artículo 17 – Alumnos DEA</a:t>
            </a:r>
            <a:endParaRPr lang="es-ES" sz="2000" dirty="0">
              <a:solidFill>
                <a:prstClr val="black"/>
              </a:solidFill>
              <a:latin typeface="Comic Sans MS" panose="030F0702030302020204" pitchFamily="66" charset="0"/>
            </a:endParaRPr>
          </a:p>
        </p:txBody>
      </p:sp>
      <p:sp>
        <p:nvSpPr>
          <p:cNvPr id="7" name="CuadroTexto 6">
            <a:extLst>
              <a:ext uri="{FF2B5EF4-FFF2-40B4-BE49-F238E27FC236}">
                <a16:creationId xmlns:a16="http://schemas.microsoft.com/office/drawing/2014/main" id="{3437C645-4845-4310-04DA-8DC99C462268}"/>
              </a:ext>
            </a:extLst>
          </p:cNvPr>
          <p:cNvSpPr txBox="1"/>
          <p:nvPr/>
        </p:nvSpPr>
        <p:spPr>
          <a:xfrm>
            <a:off x="8115242" y="1283907"/>
            <a:ext cx="9622874" cy="400110"/>
          </a:xfrm>
          <a:prstGeom prst="rect">
            <a:avLst/>
          </a:prstGeom>
          <a:noFill/>
        </p:spPr>
        <p:txBody>
          <a:bodyPr wrap="square">
            <a:spAutoFit/>
          </a:bodyPr>
          <a:lstStyle/>
          <a:p>
            <a:pPr algn="just" defTabSz="914423">
              <a:defRPr/>
            </a:pPr>
            <a:r>
              <a:rPr lang="es-ES" sz="2000" spc="-1" dirty="0">
                <a:solidFill>
                  <a:prstClr val="black"/>
                </a:solidFill>
                <a:latin typeface="Comic Sans MS"/>
              </a:rPr>
              <a:t> </a:t>
            </a:r>
            <a:r>
              <a:rPr lang="es-ES" sz="2000" b="1" dirty="0">
                <a:solidFill>
                  <a:prstClr val="black"/>
                </a:solidFill>
                <a:latin typeface="Comic Sans MS" panose="030F0702030302020204" pitchFamily="66" charset="0"/>
              </a:rPr>
              <a:t>Artículo 12 ACNEES</a:t>
            </a:r>
            <a:endParaRPr lang="es-ES" sz="2000" spc="-1" dirty="0">
              <a:solidFill>
                <a:prstClr val="black"/>
              </a:solidFill>
              <a:latin typeface="Comic Sans MS" panose="030F0702030302020204" pitchFamily="66" charset="0"/>
            </a:endParaRPr>
          </a:p>
        </p:txBody>
      </p:sp>
      <p:sp>
        <p:nvSpPr>
          <p:cNvPr id="12" name="CuadroTexto 11">
            <a:extLst>
              <a:ext uri="{FF2B5EF4-FFF2-40B4-BE49-F238E27FC236}">
                <a16:creationId xmlns:a16="http://schemas.microsoft.com/office/drawing/2014/main" id="{2483834A-413C-8BB0-6062-4B029B0442E6}"/>
              </a:ext>
            </a:extLst>
          </p:cNvPr>
          <p:cNvSpPr txBox="1"/>
          <p:nvPr/>
        </p:nvSpPr>
        <p:spPr>
          <a:xfrm>
            <a:off x="6672410" y="2498159"/>
            <a:ext cx="4955619" cy="4107278"/>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sz="2000" b="1"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rPr>
              <a:t>Adaptaciones curriculares significativas</a:t>
            </a:r>
            <a:endParaRPr lang="es-ES" sz="2000"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ES" sz="2000" b="1"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rPr>
              <a:t>Adaptaciones curriculares no significativas</a:t>
            </a:r>
            <a:endParaRPr lang="es-ES" sz="2000"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ES" sz="2000" b="1"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rPr>
              <a:t>Apoyo específico de PT y AL</a:t>
            </a:r>
            <a:endParaRPr lang="es-ES" sz="2000"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ES" sz="2000" b="1"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rPr>
              <a:t>Medidas específicas de acceso</a:t>
            </a:r>
            <a:r>
              <a:rPr lang="es-ES" sz="2000"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rPr>
              <a:t> al contexto escolar, incluidas las relacionadas con los procesos de evaluación:</a:t>
            </a:r>
          </a:p>
          <a:p>
            <a:pPr marL="342900" indent="-342900" algn="just">
              <a:lnSpc>
                <a:spcPct val="107000"/>
              </a:lnSpc>
              <a:spcAft>
                <a:spcPts val="800"/>
              </a:spcAft>
              <a:buFont typeface="Arial" panose="020B0604020202020204" pitchFamily="34" charset="0"/>
              <a:buChar char="•"/>
              <a:tabLst>
                <a:tab pos="457200" algn="l"/>
              </a:tabLst>
            </a:pPr>
            <a:r>
              <a:rPr lang="es-ES" sz="2000" b="1"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rPr>
              <a:t>Permanencia extraordinaria</a:t>
            </a:r>
            <a:r>
              <a:rPr lang="es-ES" sz="2000" kern="100" dirty="0">
                <a:solidFill>
                  <a:prstClr val="white"/>
                </a:solidFill>
                <a:latin typeface="Comic Sans MS" panose="030F0702030302020204" pitchFamily="66" charset="0"/>
                <a:ea typeface="Aptos" panose="020B0004020202020204" pitchFamily="34" charset="0"/>
                <a:cs typeface="Times New Roman" panose="02020603050405020304" pitchFamily="18" charset="0"/>
              </a:rPr>
              <a:t> de un segundo año más en la etapa. </a:t>
            </a:r>
          </a:p>
        </p:txBody>
      </p:sp>
    </p:spTree>
    <p:extLst>
      <p:ext uri="{BB962C8B-B14F-4D97-AF65-F5344CB8AC3E}">
        <p14:creationId xmlns:p14="http://schemas.microsoft.com/office/powerpoint/2010/main" val="402978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 doblada 8">
            <a:extLst>
              <a:ext uri="{FF2B5EF4-FFF2-40B4-BE49-F238E27FC236}">
                <a16:creationId xmlns:a16="http://schemas.microsoft.com/office/drawing/2014/main" id="{89DCF021-BF83-06BF-9A7C-2E5459872C9A}"/>
              </a:ext>
            </a:extLst>
          </p:cNvPr>
          <p:cNvSpPr/>
          <p:nvPr/>
        </p:nvSpPr>
        <p:spPr>
          <a:xfrm>
            <a:off x="9264352" y="4168584"/>
            <a:ext cx="1800460" cy="1778690"/>
          </a:xfrm>
          <a:prstGeom prst="foldedCorner">
            <a:avLst/>
          </a:prstGeom>
          <a:solidFill>
            <a:srgbClr val="F8F1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reeform 7">
            <a:extLst>
              <a:ext uri="{FF2B5EF4-FFF2-40B4-BE49-F238E27FC236}">
                <a16:creationId xmlns:a16="http://schemas.microsoft.com/office/drawing/2014/main" id="{49C53ED9-380B-0BC4-E5F9-A73BD89D52C4}"/>
              </a:ext>
            </a:extLst>
          </p:cNvPr>
          <p:cNvSpPr/>
          <p:nvPr/>
        </p:nvSpPr>
        <p:spPr>
          <a:xfrm rot="20878375">
            <a:off x="8728288" y="807285"/>
            <a:ext cx="3458477" cy="2707461"/>
          </a:xfrm>
          <a:custGeom>
            <a:avLst/>
            <a:gdLst/>
            <a:ahLst/>
            <a:cxnLst/>
            <a:rect l="l" t="t" r="r" b="b"/>
            <a:pathLst>
              <a:path w="3174678" h="3195438">
                <a:moveTo>
                  <a:pt x="0" y="0"/>
                </a:moveTo>
                <a:lnTo>
                  <a:pt x="3174678" y="0"/>
                </a:lnTo>
                <a:lnTo>
                  <a:pt x="3174678" y="3195438"/>
                </a:lnTo>
                <a:lnTo>
                  <a:pt x="0" y="3195438"/>
                </a:lnTo>
                <a:lnTo>
                  <a:pt x="0" y="0"/>
                </a:lnTo>
                <a:close/>
              </a:path>
            </a:pathLst>
          </a:custGeom>
          <a:blipFill>
            <a:blip r:embed="rId3"/>
            <a:stretch>
              <a:fillRect/>
            </a:stretch>
          </a:blipFill>
        </p:spPr>
        <p:txBody>
          <a:bodyPr lIns="91440" tIns="45720" rIns="91440" bIns="45720"/>
          <a:lstStyle/>
          <a:p>
            <a:pPr defTabSz="914423">
              <a:defRPr/>
            </a:pPr>
            <a:endParaRPr lang="es-ES" sz="1200">
              <a:solidFill>
                <a:prstClr val="black"/>
              </a:solidFill>
              <a:latin typeface="Calibri"/>
            </a:endParaRPr>
          </a:p>
        </p:txBody>
      </p:sp>
      <p:sp>
        <p:nvSpPr>
          <p:cNvPr id="4" name="CustomShape 1">
            <a:extLst>
              <a:ext uri="{FF2B5EF4-FFF2-40B4-BE49-F238E27FC236}">
                <a16:creationId xmlns:a16="http://schemas.microsoft.com/office/drawing/2014/main" id="{89382594-1728-02DC-5A99-C9F2D87D31CC}"/>
              </a:ext>
            </a:extLst>
          </p:cNvPr>
          <p:cNvSpPr/>
          <p:nvPr/>
        </p:nvSpPr>
        <p:spPr>
          <a:xfrm>
            <a:off x="764410" y="404664"/>
            <a:ext cx="5403598" cy="58703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defTabSz="914423">
              <a:defRPr/>
            </a:pPr>
            <a:r>
              <a:rPr lang="es-ES" sz="2400" b="1" spc="-1" dirty="0">
                <a:solidFill>
                  <a:srgbClr val="C00000"/>
                </a:solidFill>
                <a:latin typeface="Comic Sans MS" panose="030F0702030302020204" pitchFamily="66" charset="0"/>
              </a:rPr>
              <a:t>Adaptar el proceso de evaluación:</a:t>
            </a:r>
            <a:endParaRPr lang="es-ES" sz="2400" b="1" u="sng" spc="-1" dirty="0">
              <a:solidFill>
                <a:srgbClr val="C00000"/>
              </a:solidFill>
              <a:latin typeface="Comic Sans MS" panose="030F0702030302020204" pitchFamily="66" charset="0"/>
            </a:endParaRPr>
          </a:p>
        </p:txBody>
      </p:sp>
      <p:sp>
        <p:nvSpPr>
          <p:cNvPr id="7" name="1 Rectángulo">
            <a:extLst>
              <a:ext uri="{FF2B5EF4-FFF2-40B4-BE49-F238E27FC236}">
                <a16:creationId xmlns:a16="http://schemas.microsoft.com/office/drawing/2014/main" id="{A4C6FE9A-B28A-C5E8-46F7-8130AC001967}"/>
              </a:ext>
            </a:extLst>
          </p:cNvPr>
          <p:cNvSpPr/>
          <p:nvPr/>
        </p:nvSpPr>
        <p:spPr>
          <a:xfrm>
            <a:off x="9048328" y="1412776"/>
            <a:ext cx="2592288" cy="1200329"/>
          </a:xfrm>
          <a:prstGeom prst="rect">
            <a:avLst/>
          </a:prstGeom>
        </p:spPr>
        <p:txBody>
          <a:bodyPr wrap="square" lIns="91440" tIns="45720" rIns="91440" bIns="45720">
            <a:spAutoFit/>
          </a:bodyPr>
          <a:lstStyle/>
          <a:p>
            <a:pPr marL="88902" lvl="1" algn="just" defTabSz="914423" fontAlgn="base">
              <a:defRPr/>
            </a:pPr>
            <a:r>
              <a:rPr lang="es-ES" dirty="0">
                <a:solidFill>
                  <a:prstClr val="black"/>
                </a:solidFill>
                <a:latin typeface="Comic Sans MS" panose="030F0702030302020204" pitchFamily="66" charset="0"/>
              </a:rPr>
              <a:t>Medida específica para alumnos con NEAE derivadas de DEA.</a:t>
            </a:r>
          </a:p>
        </p:txBody>
      </p:sp>
      <p:sp>
        <p:nvSpPr>
          <p:cNvPr id="8" name="CuadroTexto 7">
            <a:extLst>
              <a:ext uri="{FF2B5EF4-FFF2-40B4-BE49-F238E27FC236}">
                <a16:creationId xmlns:a16="http://schemas.microsoft.com/office/drawing/2014/main" id="{B8EC8E31-64F5-1B0F-4F6B-FB92C4B260B1}"/>
              </a:ext>
            </a:extLst>
          </p:cNvPr>
          <p:cNvSpPr txBox="1"/>
          <p:nvPr/>
        </p:nvSpPr>
        <p:spPr>
          <a:xfrm>
            <a:off x="9306370" y="4231168"/>
            <a:ext cx="1758442" cy="1477328"/>
          </a:xfrm>
          <a:prstGeom prst="rect">
            <a:avLst/>
          </a:prstGeom>
          <a:noFill/>
        </p:spPr>
        <p:txBody>
          <a:bodyPr wrap="square" rtlCol="0">
            <a:spAutoFit/>
          </a:bodyPr>
          <a:lstStyle/>
          <a:p>
            <a:pPr algn="just"/>
            <a:r>
              <a:rPr lang="es-ES" dirty="0">
                <a:latin typeface="Comic Sans MS" panose="030F0702030302020204" pitchFamily="66" charset="0"/>
              </a:rPr>
              <a:t>Modelos de informe de adaptación en la evaluación del </a:t>
            </a:r>
            <a:r>
              <a:rPr lang="es-ES" dirty="0">
                <a:latin typeface="Comic Sans MS" panose="030F0702030302020204" pitchFamily="66" charset="0"/>
                <a:hlinkClick r:id="rId4"/>
              </a:rPr>
              <a:t>Equipo.</a:t>
            </a:r>
            <a:endParaRPr lang="es-ES" dirty="0">
              <a:latin typeface="Comic Sans MS" panose="030F0702030302020204" pitchFamily="66" charset="0"/>
            </a:endParaRPr>
          </a:p>
        </p:txBody>
      </p:sp>
      <p:graphicFrame>
        <p:nvGraphicFramePr>
          <p:cNvPr id="10" name="Tabla 9">
            <a:extLst>
              <a:ext uri="{FF2B5EF4-FFF2-40B4-BE49-F238E27FC236}">
                <a16:creationId xmlns:a16="http://schemas.microsoft.com/office/drawing/2014/main" id="{9F0FB7B2-56F8-E62A-3828-7C6717821D4B}"/>
              </a:ext>
            </a:extLst>
          </p:cNvPr>
          <p:cNvGraphicFramePr>
            <a:graphicFrameLocks noGrp="1"/>
          </p:cNvGraphicFramePr>
          <p:nvPr>
            <p:extLst>
              <p:ext uri="{D42A27DB-BD31-4B8C-83A1-F6EECF244321}">
                <p14:modId xmlns:p14="http://schemas.microsoft.com/office/powerpoint/2010/main" val="3052357283"/>
              </p:ext>
            </p:extLst>
          </p:nvPr>
        </p:nvGraphicFramePr>
        <p:xfrm>
          <a:off x="479376" y="1412776"/>
          <a:ext cx="8128000" cy="5073029"/>
        </p:xfrm>
        <a:graphic>
          <a:graphicData uri="http://schemas.openxmlformats.org/drawingml/2006/table">
            <a:tbl>
              <a:tblPr firstRow="1" bandRow="1">
                <a:tableStyleId>{5A111915-BE36-4E01-A7E5-04B1672EAD32}</a:tableStyleId>
              </a:tblPr>
              <a:tblGrid>
                <a:gridCol w="8128000">
                  <a:extLst>
                    <a:ext uri="{9D8B030D-6E8A-4147-A177-3AD203B41FA5}">
                      <a16:colId xmlns:a16="http://schemas.microsoft.com/office/drawing/2014/main" val="2289758303"/>
                    </a:ext>
                  </a:extLst>
                </a:gridCol>
              </a:tblGrid>
              <a:tr h="1067163">
                <a:tc>
                  <a:txBody>
                    <a:bodyPr/>
                    <a:lstStyle/>
                    <a:p>
                      <a:pPr algn="ctr"/>
                      <a:r>
                        <a:rPr lang="es-ES" sz="2400" b="1" dirty="0">
                          <a:latin typeface="Comic Sans MS" panose="030F0702030302020204" pitchFamily="66" charset="0"/>
                        </a:rPr>
                        <a:t>Primaria: Orden 130/2023 </a:t>
                      </a:r>
                    </a:p>
                    <a:p>
                      <a:pPr algn="ctr"/>
                      <a:r>
                        <a:rPr lang="es-ES" sz="2400" b="1" dirty="0">
                          <a:latin typeface="Comic Sans MS" panose="030F0702030302020204" pitchFamily="66" charset="0"/>
                        </a:rPr>
                        <a:t>Medidas de acceso a la evaluación</a:t>
                      </a:r>
                    </a:p>
                    <a:p>
                      <a:endParaRPr lang="es-ES" sz="2000" b="0" dirty="0">
                        <a:latin typeface="Comic Sans MS" panose="030F0702030302020204" pitchFamily="66" charset="0"/>
                      </a:endParaRPr>
                    </a:p>
                  </a:txBody>
                  <a:tcPr/>
                </a:tc>
                <a:extLst>
                  <a:ext uri="{0D108BD9-81ED-4DB2-BD59-A6C34878D82A}">
                    <a16:rowId xmlns:a16="http://schemas.microsoft.com/office/drawing/2014/main" val="4202571461"/>
                  </a:ext>
                </a:extLst>
              </a:tr>
              <a:tr h="743780">
                <a:tc>
                  <a:txBody>
                    <a:bodyPr/>
                    <a:lstStyle/>
                    <a:p>
                      <a:pPr marL="342900" indent="-342900">
                        <a:buFont typeface="Arial" panose="020B0604020202020204" pitchFamily="34" charset="0"/>
                        <a:buChar char="•"/>
                      </a:pPr>
                      <a:r>
                        <a:rPr lang="es-ES" sz="2000" b="0" dirty="0">
                          <a:latin typeface="Comic Sans MS" panose="030F0702030302020204" pitchFamily="66" charset="0"/>
                        </a:rPr>
                        <a:t>Incremento de los tiempos hasta en un máximo del 35 por 100.</a:t>
                      </a:r>
                    </a:p>
                    <a:p>
                      <a:pPr marL="342900" indent="-342900">
                        <a:buFont typeface="Arial" panose="020B0604020202020204" pitchFamily="34" charset="0"/>
                        <a:buChar char="•"/>
                      </a:pPr>
                      <a:endParaRPr lang="es-ES" sz="2000" b="0" dirty="0">
                        <a:latin typeface="Comic Sans MS" panose="030F0702030302020204" pitchFamily="66" charset="0"/>
                      </a:endParaRPr>
                    </a:p>
                  </a:txBody>
                  <a:tcPr/>
                </a:tc>
                <a:extLst>
                  <a:ext uri="{0D108BD9-81ED-4DB2-BD59-A6C34878D82A}">
                    <a16:rowId xmlns:a16="http://schemas.microsoft.com/office/drawing/2014/main" val="2696483591"/>
                  </a:ext>
                </a:extLst>
              </a:tr>
              <a:tr h="1067163">
                <a:tc>
                  <a:txBody>
                    <a:bodyPr/>
                    <a:lstStyle/>
                    <a:p>
                      <a:pPr marL="342900" indent="-342900">
                        <a:buFont typeface="Arial" panose="020B0604020202020204" pitchFamily="34" charset="0"/>
                        <a:buChar char="•"/>
                      </a:pPr>
                      <a:r>
                        <a:rPr lang="es-ES" sz="2000" b="0" dirty="0">
                          <a:latin typeface="Comic Sans MS" panose="030F0702030302020204" pitchFamily="66" charset="0"/>
                        </a:rPr>
                        <a:t>Adaptación de modelos o pruebas de evaluación (orales, escritas, de respuesta múltiple).</a:t>
                      </a:r>
                    </a:p>
                    <a:p>
                      <a:pPr marL="342900" indent="-342900">
                        <a:buFont typeface="Arial" panose="020B0604020202020204" pitchFamily="34" charset="0"/>
                        <a:buChar char="•"/>
                      </a:pPr>
                      <a:endParaRPr lang="es-ES" sz="2000" b="0" dirty="0">
                        <a:latin typeface="Comic Sans MS" panose="030F0702030302020204" pitchFamily="66" charset="0"/>
                      </a:endParaRPr>
                    </a:p>
                  </a:txBody>
                  <a:tcPr/>
                </a:tc>
                <a:extLst>
                  <a:ext uri="{0D108BD9-81ED-4DB2-BD59-A6C34878D82A}">
                    <a16:rowId xmlns:a16="http://schemas.microsoft.com/office/drawing/2014/main" val="1081220827"/>
                  </a:ext>
                </a:extLst>
              </a:tr>
              <a:tr h="1390546">
                <a:tc>
                  <a:txBody>
                    <a:bodyPr/>
                    <a:lstStyle/>
                    <a:p>
                      <a:pPr marL="342900" indent="-342900">
                        <a:buFont typeface="Arial" panose="020B0604020202020204" pitchFamily="34" charset="0"/>
                        <a:buChar char="•"/>
                      </a:pPr>
                      <a:r>
                        <a:rPr lang="es-ES" sz="2000" b="0" dirty="0">
                          <a:latin typeface="Comic Sans MS" panose="030F0702030302020204" pitchFamily="66" charset="0"/>
                        </a:rPr>
                        <a:t>Adecuación de diferentes tipos y tamaños de fuentes.</a:t>
                      </a:r>
                    </a:p>
                    <a:p>
                      <a:pPr marL="342900" indent="-342900">
                        <a:buFont typeface="Arial" panose="020B0604020202020204" pitchFamily="34" charset="0"/>
                        <a:buChar char="•"/>
                      </a:pPr>
                      <a:r>
                        <a:rPr lang="es-ES" sz="2000" b="0" dirty="0">
                          <a:latin typeface="Comic Sans MS" panose="030F0702030302020204" pitchFamily="66" charset="0"/>
                        </a:rPr>
                        <a:t>Uso de materiales diversos que faciliten el proceso de evaluación: audiovisual, manipulativo, hojas en blanco…</a:t>
                      </a:r>
                    </a:p>
                    <a:p>
                      <a:pPr marL="342900" indent="-342900">
                        <a:buFont typeface="Arial" panose="020B0604020202020204" pitchFamily="34" charset="0"/>
                        <a:buChar char="•"/>
                      </a:pPr>
                      <a:endParaRPr lang="es-ES" sz="2000" b="0" dirty="0">
                        <a:latin typeface="Comic Sans MS" panose="030F0702030302020204" pitchFamily="66" charset="0"/>
                      </a:endParaRPr>
                    </a:p>
                  </a:txBody>
                  <a:tcPr/>
                </a:tc>
                <a:extLst>
                  <a:ext uri="{0D108BD9-81ED-4DB2-BD59-A6C34878D82A}">
                    <a16:rowId xmlns:a16="http://schemas.microsoft.com/office/drawing/2014/main" val="812161978"/>
                  </a:ext>
                </a:extLst>
              </a:tr>
              <a:tr h="743780">
                <a:tc>
                  <a:txBody>
                    <a:bodyPr/>
                    <a:lstStyle/>
                    <a:p>
                      <a:pPr marL="342900" indent="-342900">
                        <a:buFont typeface="Arial" panose="020B0604020202020204" pitchFamily="34" charset="0"/>
                        <a:buChar char="•"/>
                      </a:pPr>
                      <a:r>
                        <a:rPr lang="es-ES" sz="2000" b="0" dirty="0">
                          <a:latin typeface="Comic Sans MS" panose="030F0702030302020204" pitchFamily="66" charset="0"/>
                        </a:rPr>
                        <a:t>Habilitación de espacios diferenciados.</a:t>
                      </a:r>
                    </a:p>
                    <a:p>
                      <a:pPr marL="342900" indent="-342900">
                        <a:buFont typeface="Arial" panose="020B0604020202020204" pitchFamily="34" charset="0"/>
                        <a:buChar char="•"/>
                      </a:pPr>
                      <a:endParaRPr lang="es-ES" sz="2000" b="0" dirty="0">
                        <a:latin typeface="Comic Sans MS" panose="030F0702030302020204" pitchFamily="66" charset="0"/>
                      </a:endParaRPr>
                    </a:p>
                  </a:txBody>
                  <a:tcPr/>
                </a:tc>
                <a:extLst>
                  <a:ext uri="{0D108BD9-81ED-4DB2-BD59-A6C34878D82A}">
                    <a16:rowId xmlns:a16="http://schemas.microsoft.com/office/drawing/2014/main" val="740103318"/>
                  </a:ext>
                </a:extLst>
              </a:tr>
            </a:tbl>
          </a:graphicData>
        </a:graphic>
      </p:graphicFrame>
    </p:spTree>
    <p:extLst>
      <p:ext uri="{BB962C8B-B14F-4D97-AF65-F5344CB8AC3E}">
        <p14:creationId xmlns:p14="http://schemas.microsoft.com/office/powerpoint/2010/main" val="39495990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a:extLst>
            <a:ext uri="{FF2B5EF4-FFF2-40B4-BE49-F238E27FC236}">
              <a16:creationId xmlns:a16="http://schemas.microsoft.com/office/drawing/2014/main" id="{09DC0A68-8AA0-4532-D589-19F9C678819B}"/>
            </a:ext>
          </a:extLst>
        </p:cNvPr>
        <p:cNvGrpSpPr/>
        <p:nvPr/>
      </p:nvGrpSpPr>
      <p:grpSpPr>
        <a:xfrm>
          <a:off x="0" y="0"/>
          <a:ext cx="0" cy="0"/>
          <a:chOff x="0" y="0"/>
          <a:chExt cx="0" cy="0"/>
        </a:xfrm>
      </p:grpSpPr>
      <p:pic>
        <p:nvPicPr>
          <p:cNvPr id="14" name="Imagen 13" descr="Logotipo, nombre de la empresa&#10;&#10;Descripción generada automáticamente">
            <a:extLst>
              <a:ext uri="{FF2B5EF4-FFF2-40B4-BE49-F238E27FC236}">
                <a16:creationId xmlns:a16="http://schemas.microsoft.com/office/drawing/2014/main" id="{918702D6-B82C-75F3-6D01-E5BF11ED42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392"/>
          <a:stretch>
            <a:fillRect/>
          </a:stretch>
        </p:blipFill>
        <p:spPr>
          <a:xfrm>
            <a:off x="0" y="0"/>
            <a:ext cx="853838" cy="6858000"/>
          </a:xfrm>
          <a:prstGeom prst="rect">
            <a:avLst/>
          </a:prstGeom>
        </p:spPr>
      </p:pic>
      <p:pic>
        <p:nvPicPr>
          <p:cNvPr id="16" name="Imagen 15" descr="Logotipo, nombre de la empresa&#10;&#10;Descripción generada automáticamente">
            <a:extLst>
              <a:ext uri="{FF2B5EF4-FFF2-40B4-BE49-F238E27FC236}">
                <a16:creationId xmlns:a16="http://schemas.microsoft.com/office/drawing/2014/main" id="{C63DAA7C-DEF1-BD00-655A-A3438F57C4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92"/>
          <a:stretch>
            <a:fillRect/>
          </a:stretch>
        </p:blipFill>
        <p:spPr>
          <a:xfrm>
            <a:off x="11338161" y="0"/>
            <a:ext cx="853839" cy="6858000"/>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0CF97983-C452-BBE2-4EC1-544E9BC46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6093" y="-1035104"/>
            <a:ext cx="6858000" cy="9699171"/>
          </a:xfrm>
          <a:prstGeom prst="rect">
            <a:avLst/>
          </a:prstGeom>
        </p:spPr>
      </p:pic>
      <p:sp>
        <p:nvSpPr>
          <p:cNvPr id="7" name="CuadroTexto 6">
            <a:extLst>
              <a:ext uri="{FF2B5EF4-FFF2-40B4-BE49-F238E27FC236}">
                <a16:creationId xmlns:a16="http://schemas.microsoft.com/office/drawing/2014/main" id="{BF7DD376-9FA0-6DE7-8712-13ADF3312CFC}"/>
              </a:ext>
            </a:extLst>
          </p:cNvPr>
          <p:cNvSpPr txBox="1"/>
          <p:nvPr/>
        </p:nvSpPr>
        <p:spPr>
          <a:xfrm>
            <a:off x="695400" y="775171"/>
            <a:ext cx="11161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CÓMO DESARROLLAR LA COMPETENCIA SOCIOEMOCIONAL DESDE LA FAMILIA</a:t>
            </a:r>
            <a:endParaRPr kumimoji="0" lang="es-ES" sz="36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8" name="Rectángulo 7">
            <a:extLst>
              <a:ext uri="{FF2B5EF4-FFF2-40B4-BE49-F238E27FC236}">
                <a16:creationId xmlns:a16="http://schemas.microsoft.com/office/drawing/2014/main" id="{7F7C7001-A5DE-DD16-CBFE-3D4C72C39295}"/>
              </a:ext>
            </a:extLst>
          </p:cNvPr>
          <p:cNvSpPr/>
          <p:nvPr/>
        </p:nvSpPr>
        <p:spPr>
          <a:xfrm>
            <a:off x="0" y="-24494"/>
            <a:ext cx="12192000" cy="6858000"/>
          </a:xfrm>
          <a:prstGeom prst="rect">
            <a:avLst/>
          </a:prstGeom>
          <a:noFill/>
          <a:ln w="161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13" name="Rectángulo 12">
            <a:extLst>
              <a:ext uri="{FF2B5EF4-FFF2-40B4-BE49-F238E27FC236}">
                <a16:creationId xmlns:a16="http://schemas.microsoft.com/office/drawing/2014/main" id="{E1365D56-8BDC-66FC-E7AD-E0E3EB924AAA}"/>
              </a:ext>
            </a:extLst>
          </p:cNvPr>
          <p:cNvSpPr/>
          <p:nvPr/>
        </p:nvSpPr>
        <p:spPr>
          <a:xfrm>
            <a:off x="17197" y="5934521"/>
            <a:ext cx="12174803" cy="84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pic>
        <p:nvPicPr>
          <p:cNvPr id="9" name="Imagen 8" descr="Forma&#10;&#10;Descripción generada automáticamente">
            <a:extLst>
              <a:ext uri="{FF2B5EF4-FFF2-40B4-BE49-F238E27FC236}">
                <a16:creationId xmlns:a16="http://schemas.microsoft.com/office/drawing/2014/main" id="{5BFCB2FB-1F18-8A42-397F-A1FEC92C1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357" y="6151476"/>
            <a:ext cx="603990" cy="575529"/>
          </a:xfrm>
          <a:prstGeom prst="rect">
            <a:avLst/>
          </a:prstGeom>
        </p:spPr>
      </p:pic>
      <p:pic>
        <p:nvPicPr>
          <p:cNvPr id="11" name="Imagen 10">
            <a:extLst>
              <a:ext uri="{FF2B5EF4-FFF2-40B4-BE49-F238E27FC236}">
                <a16:creationId xmlns:a16="http://schemas.microsoft.com/office/drawing/2014/main" id="{BB7D2427-8E27-EF9D-3F53-D85C5E6BAEF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0431" y="6735501"/>
            <a:ext cx="971096" cy="96397"/>
          </a:xfrm>
          <a:prstGeom prst="rect">
            <a:avLst/>
          </a:prstGeom>
          <a:noFill/>
        </p:spPr>
      </p:pic>
      <p:sp>
        <p:nvSpPr>
          <p:cNvPr id="17" name="CuadroTexto 16">
            <a:extLst>
              <a:ext uri="{FF2B5EF4-FFF2-40B4-BE49-F238E27FC236}">
                <a16:creationId xmlns:a16="http://schemas.microsoft.com/office/drawing/2014/main" id="{D4B4E85F-7B42-E54D-DD7C-666257AFF8A2}"/>
              </a:ext>
            </a:extLst>
          </p:cNvPr>
          <p:cNvSpPr txBox="1"/>
          <p:nvPr/>
        </p:nvSpPr>
        <p:spPr>
          <a:xfrm>
            <a:off x="4236786" y="5949897"/>
            <a:ext cx="379970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C14C3E"/>
                </a:solidFill>
                <a:effectLst/>
                <a:uLnTx/>
                <a:uFillTx/>
                <a:latin typeface="Comic Sans MS" panose="030F0702030302020204" pitchFamily="66" charset="0"/>
                <a:ea typeface="+mn-ea"/>
                <a:cs typeface="Arial" panose="020B0604020202020204" pitchFamily="34" charset="0"/>
              </a:rPr>
              <a:t>EOEP ESPECÍFICO DE DEA, TEL Y TDAH</a:t>
            </a:r>
          </a:p>
        </p:txBody>
      </p:sp>
      <p:pic>
        <p:nvPicPr>
          <p:cNvPr id="1026" name="Picture 2" descr="Familia, El Distanciamiento Social">
            <a:extLst>
              <a:ext uri="{FF2B5EF4-FFF2-40B4-BE49-F238E27FC236}">
                <a16:creationId xmlns:a16="http://schemas.microsoft.com/office/drawing/2014/main" id="{8DA0F81D-841E-8C94-91AF-587430315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752" y="2541088"/>
            <a:ext cx="4824536" cy="32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040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4"/>
          <p:cNvPicPr/>
          <p:nvPr/>
        </p:nvPicPr>
        <p:blipFill>
          <a:blip r:embed="rId3"/>
          <a:stretch>
            <a:fillRect/>
          </a:stretch>
        </p:blipFill>
        <p:spPr>
          <a:xfrm>
            <a:off x="23965920" y="-1035000"/>
            <a:ext cx="6857640" cy="9698760"/>
          </a:xfrm>
          <a:prstGeom prst="rect">
            <a:avLst/>
          </a:prstGeom>
          <a:ln>
            <a:noFill/>
          </a:ln>
        </p:spPr>
      </p:pic>
      <p:pic>
        <p:nvPicPr>
          <p:cNvPr id="71" name="Imagen 16"/>
          <p:cNvPicPr/>
          <p:nvPr/>
        </p:nvPicPr>
        <p:blipFill>
          <a:blip r:embed="rId4"/>
          <a:srcRect l="82391"/>
          <a:stretch>
            <a:fillRect/>
          </a:stretch>
        </p:blipFill>
        <p:spPr>
          <a:xfrm>
            <a:off x="11338200" y="0"/>
            <a:ext cx="853560" cy="6857640"/>
          </a:xfrm>
          <a:prstGeom prst="rect">
            <a:avLst/>
          </a:prstGeom>
          <a:ln>
            <a:noFill/>
          </a:ln>
        </p:spPr>
      </p:pic>
      <p:sp>
        <p:nvSpPr>
          <p:cNvPr id="4" name="CuadroTexto 3">
            <a:extLst>
              <a:ext uri="{FF2B5EF4-FFF2-40B4-BE49-F238E27FC236}">
                <a16:creationId xmlns:a16="http://schemas.microsoft.com/office/drawing/2014/main" id="{3E1B1CBB-0A29-ADF0-FFF4-E6C8D2D7F62E}"/>
              </a:ext>
            </a:extLst>
          </p:cNvPr>
          <p:cNvSpPr txBox="1"/>
          <p:nvPr/>
        </p:nvSpPr>
        <p:spPr>
          <a:xfrm>
            <a:off x="22239513" y="2302329"/>
            <a:ext cx="64497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2F5597"/>
                </a:solidFill>
                <a:effectLst/>
                <a:uLnTx/>
                <a:uFillTx/>
                <a:latin typeface="Comic Sans MS"/>
                <a:ea typeface="DejaVu Sans"/>
                <a:cs typeface="+mn-cs"/>
              </a:rPr>
              <a:t>LA CLAVE: Facilitar la colaboración familia-escuela</a:t>
            </a:r>
            <a:endParaRPr kumimoji="0" lang="es-ES" sz="1800" b="0" i="0" u="none" strike="noStrike" kern="1200" cap="none" spc="-1" normalizeH="0" baseline="0" noProof="0" dirty="0">
              <a:ln>
                <a:noFill/>
              </a:ln>
              <a:solidFill>
                <a:prstClr val="black"/>
              </a:solidFill>
              <a:effectLst/>
              <a:uLnTx/>
              <a:uFillTx/>
              <a:latin typeface="Arial"/>
              <a:ea typeface="+mn-ea"/>
              <a:cs typeface="+mn-cs"/>
            </a:endParaRPr>
          </a:p>
        </p:txBody>
      </p:sp>
      <p:pic>
        <p:nvPicPr>
          <p:cNvPr id="2" name="Imagen 1">
            <a:extLst>
              <a:ext uri="{FF2B5EF4-FFF2-40B4-BE49-F238E27FC236}">
                <a16:creationId xmlns:a16="http://schemas.microsoft.com/office/drawing/2014/main" id="{5AC1D018-B932-3297-C778-B1A3B799B067}"/>
              </a:ext>
            </a:extLst>
          </p:cNvPr>
          <p:cNvPicPr/>
          <p:nvPr/>
        </p:nvPicPr>
        <p:blipFill>
          <a:blip r:embed="rId5"/>
          <a:stretch>
            <a:fillRect/>
          </a:stretch>
        </p:blipFill>
        <p:spPr>
          <a:xfrm>
            <a:off x="443373" y="208939"/>
            <a:ext cx="740168" cy="701798"/>
          </a:xfrm>
          <a:prstGeom prst="rect">
            <a:avLst/>
          </a:prstGeom>
          <a:ln>
            <a:noFill/>
          </a:ln>
        </p:spPr>
      </p:pic>
      <p:sp>
        <p:nvSpPr>
          <p:cNvPr id="3" name="CustomShape 3">
            <a:extLst>
              <a:ext uri="{FF2B5EF4-FFF2-40B4-BE49-F238E27FC236}">
                <a16:creationId xmlns:a16="http://schemas.microsoft.com/office/drawing/2014/main" id="{C36F031D-D928-4F40-9D7D-9F0A7E62253E}"/>
              </a:ext>
            </a:extLst>
          </p:cNvPr>
          <p:cNvSpPr/>
          <p:nvPr/>
        </p:nvSpPr>
        <p:spPr>
          <a:xfrm>
            <a:off x="443373" y="2387742"/>
            <a:ext cx="10963324" cy="354931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 </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288269" marR="0" lvl="0" indent="-285750" algn="just" defTabSz="914400" rtl="0" eaLnBrk="1" fontAlgn="auto" latinLnBrk="0" hangingPunct="1">
              <a:lnSpc>
                <a:spcPct val="100000"/>
              </a:lnSpc>
              <a:spcBef>
                <a:spcPts val="601"/>
              </a:spcBef>
              <a:spcAft>
                <a:spcPts val="0"/>
              </a:spcAft>
              <a:buClr>
                <a:srgbClr val="000000"/>
              </a:buClr>
              <a:buSzTx/>
              <a:buFont typeface="Wingdings" panose="05000000000000000000" pitchFamily="2" charset="2"/>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Calibri"/>
                <a:cs typeface="+mn-cs"/>
              </a:rPr>
              <a:t>Implicar a la familia en el aprendizaje escolar, dándoles </a:t>
            </a:r>
            <a:r>
              <a:rPr kumimoji="0" lang="es-ES" sz="2000" b="1" i="0" u="none" strike="noStrike" kern="1200" cap="none" spc="-1" normalizeH="0" baseline="0" noProof="0" dirty="0">
                <a:ln>
                  <a:noFill/>
                </a:ln>
                <a:solidFill>
                  <a:srgbClr val="C00000"/>
                </a:solidFill>
                <a:effectLst/>
                <a:uLnTx/>
                <a:uFillTx/>
                <a:latin typeface="Comic Sans MS"/>
                <a:ea typeface="Calibri"/>
                <a:cs typeface="+mn-cs"/>
              </a:rPr>
              <a:t>pautas claras de cómo realizar un acompañamiento positivo.</a:t>
            </a:r>
          </a:p>
          <a:p>
            <a:pPr marL="2521" marR="0" lvl="0" indent="0" algn="just" defTabSz="914400" rtl="0" eaLnBrk="1" fontAlgn="auto" latinLnBrk="0" hangingPunct="1">
              <a:lnSpc>
                <a:spcPct val="100000"/>
              </a:lnSpc>
              <a:spcBef>
                <a:spcPts val="601"/>
              </a:spcBef>
              <a:spcAft>
                <a:spcPts val="0"/>
              </a:spcAft>
              <a:buClr>
                <a:srgbClr val="5B9BD5">
                  <a:lumMod val="50000"/>
                </a:srgbClr>
              </a:buClr>
              <a:buSzTx/>
              <a:buFontTx/>
              <a:buNone/>
              <a:tabLst/>
              <a:defRPr/>
            </a:pPr>
            <a:endParaRPr kumimoji="0" lang="es-ES" sz="2000" b="0" i="0" u="none" strike="noStrike" kern="1200" cap="none" spc="-1" normalizeH="0" baseline="0" noProof="0" dirty="0">
              <a:ln>
                <a:noFill/>
              </a:ln>
              <a:solidFill>
                <a:prstClr val="black"/>
              </a:solidFill>
              <a:effectLst/>
              <a:uLnTx/>
              <a:uFillTx/>
              <a:latin typeface="Calibri"/>
              <a:ea typeface="+mn-ea"/>
              <a:cs typeface="+mn-cs"/>
            </a:endParaRPr>
          </a:p>
          <a:p>
            <a:pPr marL="288271" marR="0" lvl="0" indent="-285750" algn="just" defTabSz="914400" rtl="0" eaLnBrk="1" fontAlgn="auto" latinLnBrk="0" hangingPunct="1">
              <a:lnSpc>
                <a:spcPct val="100000"/>
              </a:lnSpc>
              <a:spcBef>
                <a:spcPts val="601"/>
              </a:spcBef>
              <a:spcAft>
                <a:spcPts val="0"/>
              </a:spcAft>
              <a:buClrTx/>
              <a:buSzTx/>
              <a:buFont typeface="Wingdings" panose="05000000000000000000" pitchFamily="2" charset="2"/>
              <a:buChar char="§"/>
              <a:tabLst>
                <a:tab pos="2773363" algn="l"/>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Implicar a la familia en el </a:t>
            </a:r>
            <a:r>
              <a:rPr kumimoji="0" lang="es-ES" sz="2000" b="1" i="0" u="none" strike="noStrike" kern="1200" cap="none" spc="-1" normalizeH="0" baseline="0" noProof="0" dirty="0">
                <a:ln>
                  <a:noFill/>
                </a:ln>
                <a:solidFill>
                  <a:srgbClr val="C00000"/>
                </a:solidFill>
                <a:effectLst/>
                <a:uLnTx/>
                <a:uFillTx/>
                <a:latin typeface="Comic Sans MS"/>
                <a:ea typeface="DejaVu Sans"/>
                <a:cs typeface="+mn-cs"/>
              </a:rPr>
              <a:t>uso de los facilitadores, organizadores de información, etc., </a:t>
            </a: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como</a:t>
            </a: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 apoyo a la realización de las tareas. </a:t>
            </a:r>
          </a:p>
          <a:p>
            <a:pPr marL="288271" marR="0" lvl="0" indent="-285750" algn="just" defTabSz="914400" rtl="0" eaLnBrk="1" fontAlgn="auto" latinLnBrk="0" hangingPunct="1">
              <a:lnSpc>
                <a:spcPct val="100000"/>
              </a:lnSpc>
              <a:spcBef>
                <a:spcPts val="601"/>
              </a:spcBef>
              <a:spcAft>
                <a:spcPts val="0"/>
              </a:spcAft>
              <a:buClr>
                <a:srgbClr val="5B9BD5">
                  <a:lumMod val="50000"/>
                </a:srgbClr>
              </a:buClr>
              <a:buSzTx/>
              <a:buFont typeface="Wingdings" panose="05000000000000000000" pitchFamily="2" charset="2"/>
              <a:buChar char="§"/>
              <a:tabLst>
                <a:tab pos="2773363" algn="l"/>
              </a:tabLst>
              <a:defRPr/>
            </a:pPr>
            <a:endParaRPr kumimoji="0" lang="es-ES" sz="2000" b="0" i="0" u="none" strike="noStrike" kern="1200" cap="none" spc="-1" normalizeH="0" baseline="0" noProof="0" dirty="0">
              <a:ln>
                <a:noFill/>
              </a:ln>
              <a:solidFill>
                <a:srgbClr val="000000"/>
              </a:solidFill>
              <a:effectLst/>
              <a:uLnTx/>
              <a:uFillTx/>
              <a:latin typeface="Comic Sans MS"/>
              <a:ea typeface="DejaVu Sans"/>
              <a:cs typeface="+mn-cs"/>
            </a:endParaRPr>
          </a:p>
          <a:p>
            <a:pPr marL="288271" marR="0" lvl="0" indent="-285750" algn="just" defTabSz="914400" rtl="0" eaLnBrk="1" fontAlgn="auto" latinLnBrk="0" hangingPunct="1">
              <a:lnSpc>
                <a:spcPct val="100000"/>
              </a:lnSpc>
              <a:spcBef>
                <a:spcPts val="601"/>
              </a:spcBef>
              <a:spcAft>
                <a:spcPts val="0"/>
              </a:spcAft>
              <a:buClr>
                <a:srgbClr val="5B9BD5">
                  <a:lumMod val="50000"/>
                </a:srgbClr>
              </a:buClr>
              <a:buSzTx/>
              <a:buFont typeface="Wingdings" panose="05000000000000000000" pitchFamily="2" charset="2"/>
              <a:buChar char="§"/>
              <a:tabLst>
                <a:tab pos="2773363" algn="l"/>
              </a:tabLst>
              <a:defRPr/>
            </a:pPr>
            <a:endParaRPr kumimoji="0" lang="es-ES" sz="2000" b="0" i="0" u="none" strike="noStrike" kern="1200" cap="none" spc="-1" normalizeH="0" baseline="0" noProof="0" dirty="0">
              <a:ln>
                <a:noFill/>
              </a:ln>
              <a:solidFill>
                <a:srgbClr val="000000"/>
              </a:solidFill>
              <a:effectLst/>
              <a:uLnTx/>
              <a:uFillTx/>
              <a:latin typeface="Comic Sans MS"/>
              <a:ea typeface="+mn-ea"/>
              <a:cs typeface="+mn-cs"/>
            </a:endParaRPr>
          </a:p>
          <a:p>
            <a:pPr marL="288271" marR="0" lvl="0" indent="-285750" algn="just" defTabSz="914400" rtl="0" eaLnBrk="1" fontAlgn="auto" latinLnBrk="0" hangingPunct="1">
              <a:lnSpc>
                <a:spcPct val="100000"/>
              </a:lnSpc>
              <a:spcBef>
                <a:spcPts val="601"/>
              </a:spcBef>
              <a:spcAft>
                <a:spcPts val="0"/>
              </a:spcAft>
              <a:buClr>
                <a:srgbClr val="5B9BD5">
                  <a:lumMod val="50000"/>
                </a:srgbClr>
              </a:buClr>
              <a:buSzTx/>
              <a:buFont typeface="Wingdings" panose="05000000000000000000" pitchFamily="2" charset="2"/>
              <a:buChar char="§"/>
              <a:tabLst>
                <a:tab pos="2773363" algn="l"/>
              </a:tabLst>
              <a:defRPr/>
            </a:pP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343051" marR="0" lvl="0" indent="-340532" algn="just" defTabSz="914400" rtl="0" eaLnBrk="1" fontAlgn="auto" latinLnBrk="0" hangingPunct="1">
              <a:lnSpc>
                <a:spcPct val="100000"/>
              </a:lnSpc>
              <a:spcBef>
                <a:spcPts val="601"/>
              </a:spcBef>
              <a:spcAft>
                <a:spcPts val="0"/>
              </a:spcAft>
              <a:buClr>
                <a:srgbClr val="000000"/>
              </a:buClr>
              <a:buSzTx/>
              <a:buFont typeface="Arial" panose="020B0604020202020204" pitchFamily="34" charset="0"/>
              <a:buChar char="•"/>
              <a:tabLst/>
              <a:defRPr/>
            </a:pP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2159" marR="0" lvl="0" indent="0" algn="just" defTabSz="914400" rtl="0" eaLnBrk="1" fontAlgn="auto" latinLnBrk="0" hangingPunct="1">
              <a:lnSpc>
                <a:spcPct val="10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5" name="CustomShape 5">
            <a:extLst>
              <a:ext uri="{FF2B5EF4-FFF2-40B4-BE49-F238E27FC236}">
                <a16:creationId xmlns:a16="http://schemas.microsoft.com/office/drawing/2014/main" id="{EAD38B69-CC48-9FE8-E11A-5D2AABD77B4C}"/>
              </a:ext>
            </a:extLst>
          </p:cNvPr>
          <p:cNvSpPr/>
          <p:nvPr/>
        </p:nvSpPr>
        <p:spPr>
          <a:xfrm>
            <a:off x="504388" y="857586"/>
            <a:ext cx="10477164" cy="35493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59" marR="0" lvl="0" indent="0" algn="just" defTabSz="914400" rtl="0" eaLnBrk="1" fontAlgn="auto" latinLnBrk="0" hangingPunct="1">
              <a:lnSpc>
                <a:spcPct val="10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288271" marR="0" lvl="0" indent="-285750" algn="just" defTabSz="914400" rtl="0" eaLnBrk="1" fontAlgn="auto" latinLnBrk="0" hangingPunct="1">
              <a:lnSpc>
                <a:spcPct val="100000"/>
              </a:lnSpc>
              <a:spcBef>
                <a:spcPts val="601"/>
              </a:spcBef>
              <a:spcAft>
                <a:spcPts val="0"/>
              </a:spcAft>
              <a:buClr>
                <a:srgbClr val="000000"/>
              </a:buClr>
              <a:buSzTx/>
              <a:buFont typeface="Wingdings" panose="05000000000000000000" pitchFamily="2" charset="2"/>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Calibri"/>
                <a:cs typeface="+mn-cs"/>
              </a:rPr>
              <a:t>Cuidar la información transmitida a las familias. Dar información realista, </a:t>
            </a:r>
            <a:r>
              <a:rPr kumimoji="0" lang="es-ES" sz="2000" b="1" i="0" u="none" strike="noStrike" kern="1200" cap="none" spc="-1" normalizeH="0" baseline="0" noProof="0" dirty="0">
                <a:ln>
                  <a:noFill/>
                </a:ln>
                <a:solidFill>
                  <a:srgbClr val="C00000"/>
                </a:solidFill>
                <a:effectLst/>
                <a:uLnTx/>
                <a:uFillTx/>
                <a:latin typeface="Comic Sans MS"/>
                <a:ea typeface="Calibri"/>
                <a:cs typeface="+mn-cs"/>
              </a:rPr>
              <a:t>evitando resaltar de forma reiterada los aspectos negativos y enfatizando sus progresos.</a:t>
            </a:r>
          </a:p>
          <a:p>
            <a:pPr marL="288271" marR="0" lvl="0" indent="-285750" algn="just" defTabSz="914400" rtl="0" eaLnBrk="1" fontAlgn="auto" latinLnBrk="0" hangingPunct="1">
              <a:lnSpc>
                <a:spcPct val="100000"/>
              </a:lnSpc>
              <a:spcBef>
                <a:spcPts val="601"/>
              </a:spcBef>
              <a:spcAft>
                <a:spcPts val="0"/>
              </a:spcAft>
              <a:buClr>
                <a:srgbClr val="000000"/>
              </a:buClr>
              <a:buSzTx/>
              <a:buFont typeface="Wingdings" panose="05000000000000000000" pitchFamily="2" charset="2"/>
              <a:buChar char="§"/>
              <a:tabLst/>
              <a:defRPr/>
            </a:pPr>
            <a:r>
              <a:rPr lang="es-ES" sz="2000" b="1" spc="-1" dirty="0">
                <a:solidFill>
                  <a:srgbClr val="C00000"/>
                </a:solidFill>
                <a:latin typeface="Comic Sans MS"/>
              </a:rPr>
              <a:t>Informar</a:t>
            </a:r>
            <a:r>
              <a:rPr lang="es-ES" sz="2000" spc="-1" dirty="0">
                <a:solidFill>
                  <a:srgbClr val="C00000"/>
                </a:solidFill>
                <a:latin typeface="Comic Sans MS"/>
              </a:rPr>
              <a:t> </a:t>
            </a:r>
            <a:r>
              <a:rPr lang="es-ES" sz="2000" spc="-1" dirty="0">
                <a:latin typeface="Comic Sans MS"/>
              </a:rPr>
              <a:t>de las </a:t>
            </a:r>
            <a:r>
              <a:rPr lang="es-ES" sz="2000" b="1" spc="-1" dirty="0">
                <a:solidFill>
                  <a:srgbClr val="C00000"/>
                </a:solidFill>
                <a:latin typeface="Comic Sans MS"/>
              </a:rPr>
              <a:t>medidas ordinarias y específicas </a:t>
            </a:r>
            <a:r>
              <a:rPr lang="es-ES" sz="2000" spc="-1" dirty="0">
                <a:latin typeface="Comic Sans MS"/>
              </a:rPr>
              <a:t>que se estén aplicando  estén aplicando. </a:t>
            </a:r>
            <a:endParaRPr kumimoji="0" lang="es-ES" sz="2000" i="0" u="none" strike="noStrike" kern="1200" cap="none" spc="-1" normalizeH="0" baseline="0" noProof="0" dirty="0">
              <a:ln>
                <a:noFill/>
              </a:ln>
              <a:effectLst/>
              <a:uLnTx/>
              <a:uFillTx/>
              <a:latin typeface="Arial"/>
              <a:ea typeface="+mn-ea"/>
              <a:cs typeface="+mn-cs"/>
            </a:endParaRPr>
          </a:p>
        </p:txBody>
      </p:sp>
      <p:sp>
        <p:nvSpPr>
          <p:cNvPr id="6" name="CustomShape 2">
            <a:extLst>
              <a:ext uri="{FF2B5EF4-FFF2-40B4-BE49-F238E27FC236}">
                <a16:creationId xmlns:a16="http://schemas.microsoft.com/office/drawing/2014/main" id="{B1369EED-9CAF-DFDE-D71C-4F57EF4E18F9}"/>
              </a:ext>
            </a:extLst>
          </p:cNvPr>
          <p:cNvSpPr/>
          <p:nvPr/>
        </p:nvSpPr>
        <p:spPr>
          <a:xfrm>
            <a:off x="446034" y="4614890"/>
            <a:ext cx="10960663" cy="511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2000" b="1" i="0" u="none" strike="noStrike" kern="1200" cap="none" spc="-1" normalizeH="0" baseline="0" noProof="0" dirty="0">
                <a:ln>
                  <a:noFill/>
                </a:ln>
                <a:solidFill>
                  <a:srgbClr val="C00000"/>
                </a:solidFill>
                <a:effectLst/>
                <a:uLnTx/>
                <a:uFillTx/>
                <a:latin typeface="Comic Sans MS"/>
                <a:ea typeface="+mn-ea"/>
                <a:cs typeface="+mn-cs"/>
              </a:rPr>
              <a:t>Uso educativo de la agenda </a:t>
            </a:r>
            <a:r>
              <a:rPr kumimoji="0" lang="es-ES" sz="2000" b="0" i="0" u="none" strike="noStrike" kern="1200" cap="none" spc="-1" normalizeH="0" baseline="0" noProof="0" dirty="0">
                <a:ln>
                  <a:noFill/>
                </a:ln>
                <a:solidFill>
                  <a:srgbClr val="000000"/>
                </a:solidFill>
                <a:effectLst/>
                <a:uLnTx/>
                <a:uFillTx/>
                <a:latin typeface="Comic Sans MS"/>
                <a:ea typeface="+mn-ea"/>
                <a:cs typeface="+mn-cs"/>
              </a:rPr>
              <a:t>evitando que se convierta en un instrumento sancionador.</a:t>
            </a:r>
            <a:r>
              <a:rPr kumimoji="0" lang="es-ES" sz="2800" b="0" i="0" u="none" strike="noStrike" kern="1200" cap="none" spc="0" normalizeH="0" baseline="0" noProof="0" dirty="0">
                <a:ln>
                  <a:noFill/>
                </a:ln>
                <a:solidFill>
                  <a:srgbClr val="00000A"/>
                </a:solidFill>
                <a:effectLst/>
                <a:uLnTx/>
                <a:uFillTx/>
                <a:latin typeface="Comic Sans MS" panose="030F0702030302020204" pitchFamily="66" charset="0"/>
                <a:ea typeface="Calibri" panose="020F0502020204030204" pitchFamily="34" charset="0"/>
                <a:cs typeface="Calibri" panose="020F050202020403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ES" sz="2000" b="0" i="0" u="none" strike="noStrike" kern="1200" cap="none" spc="-1" normalizeH="0" baseline="0" noProof="0" dirty="0">
              <a:ln>
                <a:noFill/>
              </a:ln>
              <a:solidFill>
                <a:prstClr val="black"/>
              </a:solidFill>
              <a:effectLst/>
              <a:uLnTx/>
              <a:uFillTx/>
              <a:latin typeface="Calibri"/>
              <a:ea typeface="+mn-ea"/>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2000" b="1" i="0" u="none" strike="noStrike" kern="1200" cap="none" spc="-1" normalizeH="0" baseline="0" noProof="0" dirty="0">
                <a:ln>
                  <a:noFill/>
                </a:ln>
                <a:solidFill>
                  <a:srgbClr val="C00000"/>
                </a:solidFill>
                <a:effectLst/>
                <a:uLnTx/>
                <a:uFillTx/>
                <a:latin typeface="Comic Sans MS"/>
                <a:ea typeface="DejaVu Sans"/>
                <a:cs typeface="Calibri" panose="020F0502020204030204" pitchFamily="34" charset="0"/>
              </a:rPr>
              <a:t>Asesorar a la realización de a</a:t>
            </a:r>
            <a:r>
              <a:rPr kumimoji="0" lang="es-ES" sz="2000" b="1" i="0" u="none" strike="noStrike" kern="1200" cap="none" spc="-1" normalizeH="0" baseline="0" noProof="0" dirty="0">
                <a:ln>
                  <a:noFill/>
                </a:ln>
                <a:solidFill>
                  <a:srgbClr val="C00000"/>
                </a:solidFill>
                <a:effectLst/>
                <a:uLnTx/>
                <a:uFillTx/>
                <a:latin typeface="Comic Sans MS"/>
                <a:ea typeface="DejaVu Sans"/>
                <a:cs typeface="+mn-cs"/>
              </a:rPr>
              <a:t>ctividades de ocio constructivo:</a:t>
            </a:r>
            <a:r>
              <a:rPr kumimoji="0" lang="es-ES" sz="2000" b="0" i="0" u="none" strike="noStrike" kern="1200" cap="none" spc="-1" normalizeH="0" baseline="0" noProof="0" dirty="0">
                <a:ln>
                  <a:noFill/>
                </a:ln>
                <a:solidFill>
                  <a:srgbClr val="C00000"/>
                </a:solidFill>
                <a:effectLst/>
                <a:uLnTx/>
                <a:uFillTx/>
                <a:latin typeface="Comic Sans MS"/>
                <a:ea typeface="DejaVu Sans"/>
                <a:cs typeface="+mn-cs"/>
              </a:rPr>
              <a:t> </a:t>
            </a:r>
            <a:r>
              <a:rPr kumimoji="0" lang="es-ES" sz="2000" b="0" i="0" u="none" strike="noStrike" kern="1200" cap="none" spc="-1" normalizeH="0" baseline="0" noProof="0" dirty="0">
                <a:ln>
                  <a:noFill/>
                </a:ln>
                <a:solidFill>
                  <a:prstClr val="black"/>
                </a:solidFill>
                <a:effectLst/>
                <a:uLnTx/>
                <a:uFillTx/>
                <a:latin typeface="Comic Sans MS"/>
                <a:ea typeface="DejaVu Sans"/>
                <a:cs typeface="+mn-cs"/>
              </a:rPr>
              <a:t>canalizar su exceso de energía, sentirse competente, desarrollar sus</a:t>
            </a:r>
            <a:r>
              <a:rPr kumimoji="0" lang="es-ES" sz="2000" b="0" i="0" u="none" strike="noStrike" kern="1200" cap="none" spc="-1" normalizeH="0" baseline="0" noProof="0" dirty="0">
                <a:ln>
                  <a:noFill/>
                </a:ln>
                <a:solidFill>
                  <a:prstClr val="black"/>
                </a:solidFill>
                <a:effectLst/>
                <a:uLnTx/>
                <a:uFillTx/>
                <a:latin typeface="Comic Sans MS"/>
                <a:ea typeface="+mn-ea"/>
                <a:cs typeface="+mn-cs"/>
              </a:rPr>
              <a:t> habilidades sociales.</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7" name="CustomShape 3">
            <a:extLst>
              <a:ext uri="{FF2B5EF4-FFF2-40B4-BE49-F238E27FC236}">
                <a16:creationId xmlns:a16="http://schemas.microsoft.com/office/drawing/2014/main" id="{1EEAA4DE-3397-0382-EEA8-2723AD56DF09}"/>
              </a:ext>
            </a:extLst>
          </p:cNvPr>
          <p:cNvSpPr/>
          <p:nvPr/>
        </p:nvSpPr>
        <p:spPr>
          <a:xfrm>
            <a:off x="1290447" y="94109"/>
            <a:ext cx="4510278"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mn-ea"/>
                <a:cs typeface="+mn-cs"/>
              </a:rPr>
              <a:t>Familias. Desde el aula…</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pic>
        <p:nvPicPr>
          <p:cNvPr id="8" name="Imagen 7">
            <a:extLst>
              <a:ext uri="{FF2B5EF4-FFF2-40B4-BE49-F238E27FC236}">
                <a16:creationId xmlns:a16="http://schemas.microsoft.com/office/drawing/2014/main" id="{E82863E9-0D69-6CAA-8698-F409D98CF8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5028" y="110492"/>
            <a:ext cx="1693172" cy="1128781"/>
          </a:xfrm>
          <a:prstGeom prst="rect">
            <a:avLst/>
          </a:prstGeom>
        </p:spPr>
      </p:pic>
    </p:spTree>
    <p:extLst>
      <p:ext uri="{BB962C8B-B14F-4D97-AF65-F5344CB8AC3E}">
        <p14:creationId xmlns:p14="http://schemas.microsoft.com/office/powerpoint/2010/main" val="11468219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4"/>
          <p:cNvPicPr/>
          <p:nvPr/>
        </p:nvPicPr>
        <p:blipFill>
          <a:blip r:embed="rId3"/>
          <a:stretch>
            <a:fillRect/>
          </a:stretch>
        </p:blipFill>
        <p:spPr>
          <a:xfrm>
            <a:off x="23965920" y="-1035000"/>
            <a:ext cx="6857640" cy="9698760"/>
          </a:xfrm>
          <a:prstGeom prst="rect">
            <a:avLst/>
          </a:prstGeom>
          <a:ln>
            <a:noFill/>
          </a:ln>
        </p:spPr>
      </p:pic>
      <p:pic>
        <p:nvPicPr>
          <p:cNvPr id="71" name="Imagen 16"/>
          <p:cNvPicPr/>
          <p:nvPr/>
        </p:nvPicPr>
        <p:blipFill>
          <a:blip r:embed="rId4"/>
          <a:srcRect l="82391"/>
          <a:stretch>
            <a:fillRect/>
          </a:stretch>
        </p:blipFill>
        <p:spPr>
          <a:xfrm>
            <a:off x="11338200" y="0"/>
            <a:ext cx="853560" cy="6857640"/>
          </a:xfrm>
          <a:prstGeom prst="rect">
            <a:avLst/>
          </a:prstGeom>
          <a:ln>
            <a:noFill/>
          </a:ln>
        </p:spPr>
      </p:pic>
      <p:sp>
        <p:nvSpPr>
          <p:cNvPr id="4" name="CuadroTexto 3">
            <a:extLst>
              <a:ext uri="{FF2B5EF4-FFF2-40B4-BE49-F238E27FC236}">
                <a16:creationId xmlns:a16="http://schemas.microsoft.com/office/drawing/2014/main" id="{3E1B1CBB-0A29-ADF0-FFF4-E6C8D2D7F62E}"/>
              </a:ext>
            </a:extLst>
          </p:cNvPr>
          <p:cNvSpPr txBox="1"/>
          <p:nvPr/>
        </p:nvSpPr>
        <p:spPr>
          <a:xfrm>
            <a:off x="22239513" y="2302329"/>
            <a:ext cx="64497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2F5597"/>
                </a:solidFill>
                <a:effectLst/>
                <a:uLnTx/>
                <a:uFillTx/>
                <a:latin typeface="Comic Sans MS"/>
                <a:ea typeface="DejaVu Sans"/>
                <a:cs typeface="+mn-cs"/>
              </a:rPr>
              <a:t>LA CLAVE: Facilitar la colaboración familia-escuela</a:t>
            </a:r>
            <a:endParaRPr kumimoji="0" lang="es-ES" sz="1800" b="0" i="0" u="none" strike="noStrike" kern="1200" cap="none" spc="-1" normalizeH="0" baseline="0" noProof="0" dirty="0">
              <a:ln>
                <a:noFill/>
              </a:ln>
              <a:solidFill>
                <a:prstClr val="black"/>
              </a:solidFill>
              <a:effectLst/>
              <a:uLnTx/>
              <a:uFillTx/>
              <a:latin typeface="Arial"/>
              <a:ea typeface="+mn-ea"/>
              <a:cs typeface="+mn-cs"/>
            </a:endParaRPr>
          </a:p>
        </p:txBody>
      </p:sp>
      <p:pic>
        <p:nvPicPr>
          <p:cNvPr id="13" name="Picture 2">
            <a:extLst>
              <a:ext uri="{FF2B5EF4-FFF2-40B4-BE49-F238E27FC236}">
                <a16:creationId xmlns:a16="http://schemas.microsoft.com/office/drawing/2014/main" id="{7204EF56-8C56-9DCD-2710-FC43BE31964D}"/>
              </a:ext>
            </a:extLst>
          </p:cNvPr>
          <p:cNvPicPr/>
          <p:nvPr/>
        </p:nvPicPr>
        <p:blipFill>
          <a:blip r:embed="rId5"/>
          <a:stretch/>
        </p:blipFill>
        <p:spPr>
          <a:xfrm rot="21377955">
            <a:off x="8622582" y="285381"/>
            <a:ext cx="2419200" cy="1565743"/>
          </a:xfrm>
          <a:prstGeom prst="rect">
            <a:avLst/>
          </a:prstGeom>
          <a:ln>
            <a:noFill/>
          </a:ln>
        </p:spPr>
      </p:pic>
      <p:pic>
        <p:nvPicPr>
          <p:cNvPr id="2" name="Imagen 1">
            <a:extLst>
              <a:ext uri="{FF2B5EF4-FFF2-40B4-BE49-F238E27FC236}">
                <a16:creationId xmlns:a16="http://schemas.microsoft.com/office/drawing/2014/main" id="{5AC1D018-B932-3297-C778-B1A3B799B067}"/>
              </a:ext>
            </a:extLst>
          </p:cNvPr>
          <p:cNvPicPr/>
          <p:nvPr/>
        </p:nvPicPr>
        <p:blipFill>
          <a:blip r:embed="rId6"/>
          <a:stretch>
            <a:fillRect/>
          </a:stretch>
        </p:blipFill>
        <p:spPr>
          <a:xfrm>
            <a:off x="443373" y="208939"/>
            <a:ext cx="740168" cy="701798"/>
          </a:xfrm>
          <a:prstGeom prst="rect">
            <a:avLst/>
          </a:prstGeom>
          <a:ln>
            <a:noFill/>
          </a:ln>
        </p:spPr>
      </p:pic>
      <p:sp>
        <p:nvSpPr>
          <p:cNvPr id="7" name="CustomShape 3">
            <a:extLst>
              <a:ext uri="{FF2B5EF4-FFF2-40B4-BE49-F238E27FC236}">
                <a16:creationId xmlns:a16="http://schemas.microsoft.com/office/drawing/2014/main" id="{1EEAA4DE-3397-0382-EEA8-2723AD56DF09}"/>
              </a:ext>
            </a:extLst>
          </p:cNvPr>
          <p:cNvSpPr/>
          <p:nvPr/>
        </p:nvSpPr>
        <p:spPr>
          <a:xfrm>
            <a:off x="1290447" y="94109"/>
            <a:ext cx="4510278"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mn-ea"/>
                <a:cs typeface="+mn-cs"/>
              </a:rPr>
              <a:t>Pautas a familias. </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8" name="CustomShape 3">
            <a:extLst>
              <a:ext uri="{FF2B5EF4-FFF2-40B4-BE49-F238E27FC236}">
                <a16:creationId xmlns:a16="http://schemas.microsoft.com/office/drawing/2014/main" id="{4BF92DA7-867A-905E-A5D6-A5BF9406227E}"/>
              </a:ext>
            </a:extLst>
          </p:cNvPr>
          <p:cNvSpPr/>
          <p:nvPr/>
        </p:nvSpPr>
        <p:spPr>
          <a:xfrm>
            <a:off x="0" y="809656"/>
            <a:ext cx="8326164" cy="54922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45109" marR="0" lvl="1" indent="-285750" algn="just" defTabSz="914400" rtl="0" eaLnBrk="1" fontAlgn="auto" latinLnBrk="0" hangingPunct="1">
              <a:lnSpc>
                <a:spcPct val="100000"/>
              </a:lnSpc>
              <a:spcBef>
                <a:spcPts val="601"/>
              </a:spcBef>
              <a:spcAft>
                <a:spcPts val="0"/>
              </a:spcAft>
              <a:buClrTx/>
              <a:buSzTx/>
              <a:buFont typeface="Arial" panose="020B0604020202020204" pitchFamily="34" charset="0"/>
              <a:buChar char="•"/>
              <a:tabLst/>
              <a:defRPr/>
            </a:pPr>
            <a:endParaRPr kumimoji="0" lang="es-ES" sz="1400" b="0" i="0" u="none" strike="noStrike" kern="1200" cap="none" spc="-1" normalizeH="0" baseline="0" noProof="0" dirty="0">
              <a:ln>
                <a:noFill/>
              </a:ln>
              <a:solidFill>
                <a:srgbClr val="4472C4">
                  <a:lumMod val="75000"/>
                </a:srgbClr>
              </a:solidFill>
              <a:effectLst/>
              <a:uLnTx/>
              <a:uFillTx/>
              <a:latin typeface="Comic Sans MS" panose="030F0702030302020204" pitchFamily="66" charset="0"/>
              <a:ea typeface="+mn-ea"/>
              <a:cs typeface="+mn-cs"/>
            </a:endParaRPr>
          </a:p>
          <a:p>
            <a:pPr marL="800100" marR="0" lvl="1"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s-ES" sz="1800" b="1"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Calibri" panose="020F0502020204030204" pitchFamily="34" charset="0"/>
              </a:rPr>
              <a:t>Favorecer la autonomía.</a:t>
            </a:r>
          </a:p>
          <a:p>
            <a:pPr marL="800100" marR="0" lvl="1"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s-ES" sz="1800" b="0" i="0" u="none" strike="noStrike" kern="1200" cap="none" spc="0" normalizeH="0" baseline="0" noProof="0" dirty="0">
                <a:ln>
                  <a:noFill/>
                </a:ln>
                <a:solidFill>
                  <a:srgbClr val="00000A"/>
                </a:solidFill>
                <a:effectLst/>
                <a:uLnTx/>
                <a:uFillTx/>
                <a:latin typeface="Comic Sans MS" panose="030F0702030302020204" pitchFamily="66" charset="0"/>
                <a:ea typeface="Calibri" panose="020F0502020204030204" pitchFamily="34" charset="0"/>
                <a:cs typeface="Calibri" panose="020F0502020204030204" pitchFamily="34" charset="0"/>
              </a:rPr>
              <a:t>Establecer </a:t>
            </a:r>
            <a:r>
              <a:rPr kumimoji="0" lang="es-ES" sz="1800" b="1"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Calibri" panose="020F0502020204030204" pitchFamily="34" charset="0"/>
              </a:rPr>
              <a:t>normas claras y las consecuencias </a:t>
            </a:r>
            <a:r>
              <a:rPr kumimoji="0" lang="es-ES" sz="1800" b="0" i="0" u="none" strike="noStrike" kern="1200" cap="none" spc="0" normalizeH="0" baseline="0" noProof="0" dirty="0">
                <a:ln>
                  <a:noFill/>
                </a:ln>
                <a:solidFill>
                  <a:srgbClr val="00000A"/>
                </a:solidFill>
                <a:effectLst/>
                <a:uLnTx/>
                <a:uFillTx/>
                <a:latin typeface="Comic Sans MS" panose="030F0702030302020204" pitchFamily="66" charset="0"/>
                <a:ea typeface="Calibri" panose="020F0502020204030204" pitchFamily="34" charset="0"/>
                <a:cs typeface="Calibri" panose="020F0502020204030204" pitchFamily="34" charset="0"/>
              </a:rPr>
              <a:t>del incumplimiento de las mismas y ser </a:t>
            </a:r>
            <a:r>
              <a:rPr kumimoji="0" lang="es-ES" sz="1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Calibri" panose="020F0502020204030204" pitchFamily="34" charset="0"/>
              </a:rPr>
              <a:t>consistentes en su aplicación. </a:t>
            </a:r>
          </a:p>
          <a:p>
            <a:pPr marL="800100" marR="0" lvl="1"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s-ES" sz="1800" b="0" i="0" u="none" strike="noStrike" kern="1200" cap="none" spc="-1" normalizeH="0" baseline="0" noProof="0" dirty="0">
                <a:ln>
                  <a:noFill/>
                </a:ln>
                <a:solidFill>
                  <a:srgbClr val="000000"/>
                </a:solidFill>
                <a:effectLst/>
                <a:uLnTx/>
                <a:uFillTx/>
                <a:latin typeface="Comic Sans MS"/>
                <a:ea typeface="DejaVu Sans"/>
                <a:cs typeface="+mn-cs"/>
              </a:rPr>
              <a:t>Establecer </a:t>
            </a:r>
            <a:r>
              <a:rPr kumimoji="0" lang="es-ES" sz="1800" b="0" i="0" u="none" strike="noStrike" kern="1200" cap="none" spc="-1" normalizeH="0" baseline="0" noProof="0" dirty="0">
                <a:ln>
                  <a:noFill/>
                </a:ln>
                <a:solidFill>
                  <a:prstClr val="black"/>
                </a:solidFill>
                <a:effectLst/>
                <a:uLnTx/>
                <a:uFillTx/>
                <a:latin typeface="Comic Sans MS"/>
                <a:ea typeface="DejaVu Sans"/>
                <a:cs typeface="+mn-cs"/>
              </a:rPr>
              <a:t>unas</a:t>
            </a:r>
            <a:r>
              <a:rPr kumimoji="0" lang="es-ES" sz="1800" b="1" i="0" u="none" strike="noStrike" kern="1200" cap="none" spc="-1" normalizeH="0" baseline="0" noProof="0" dirty="0">
                <a:ln>
                  <a:noFill/>
                </a:ln>
                <a:solidFill>
                  <a:srgbClr val="5B9BD5">
                    <a:lumMod val="50000"/>
                  </a:srgbClr>
                </a:solidFill>
                <a:effectLst/>
                <a:uLnTx/>
                <a:uFillTx/>
                <a:latin typeface="Comic Sans MS"/>
                <a:ea typeface="DejaVu Sans"/>
                <a:cs typeface="+mn-cs"/>
              </a:rPr>
              <a:t> </a:t>
            </a:r>
            <a:r>
              <a:rPr kumimoji="0" lang="es-ES" sz="1800" b="1" i="0" u="none" strike="noStrike" kern="1200" cap="none" spc="-1" normalizeH="0" baseline="0" noProof="0" dirty="0">
                <a:ln>
                  <a:noFill/>
                </a:ln>
                <a:solidFill>
                  <a:srgbClr val="C00000"/>
                </a:solidFill>
                <a:effectLst/>
                <a:uLnTx/>
                <a:uFillTx/>
                <a:latin typeface="Comic Sans MS"/>
                <a:ea typeface="DejaVu Sans"/>
                <a:cs typeface="+mn-cs"/>
              </a:rPr>
              <a:t>rutinas familiares estables</a:t>
            </a:r>
            <a:r>
              <a:rPr kumimoji="0" lang="es-ES" sz="1800" b="1" i="0" u="none" strike="noStrike" kern="1200" cap="none" spc="-1" normalizeH="0" baseline="0" noProof="0" dirty="0">
                <a:ln>
                  <a:noFill/>
                </a:ln>
                <a:solidFill>
                  <a:srgbClr val="000000"/>
                </a:solidFill>
                <a:effectLst/>
                <a:uLnTx/>
                <a:uFillTx/>
                <a:latin typeface="Comic Sans MS"/>
                <a:ea typeface="DejaVu Sans"/>
                <a:cs typeface="+mn-cs"/>
              </a:rPr>
              <a:t>: </a:t>
            </a:r>
            <a:r>
              <a:rPr kumimoji="0" lang="es-ES" sz="1800" b="0" i="0" u="none" strike="noStrike" kern="1200" cap="none" spc="-1" normalizeH="0" baseline="0" noProof="0" dirty="0">
                <a:ln>
                  <a:noFill/>
                </a:ln>
                <a:solidFill>
                  <a:srgbClr val="000000"/>
                </a:solidFill>
                <a:effectLst/>
                <a:uLnTx/>
                <a:uFillTx/>
                <a:latin typeface="Comic Sans MS"/>
                <a:ea typeface="DejaVu Sans"/>
                <a:cs typeface="+mn-cs"/>
              </a:rPr>
              <a:t>tareas y momentos compartidos con la familia. Flexibilidad.</a:t>
            </a:r>
          </a:p>
          <a:p>
            <a:pPr marL="808038" marR="0" lvl="0" indent="-342900" algn="just" defTabSz="914400" rtl="0" eaLnBrk="1" fontAlgn="auto" latinLnBrk="0" hangingPunct="1">
              <a:lnSpc>
                <a:spcPct val="100000"/>
              </a:lnSpc>
              <a:spcBef>
                <a:spcPts val="601"/>
              </a:spcBef>
              <a:spcAft>
                <a:spcPts val="0"/>
              </a:spcAft>
              <a:buClr>
                <a:srgbClr val="000000"/>
              </a:buClr>
              <a:buSzTx/>
              <a:buFont typeface="Wingdings" panose="05000000000000000000" pitchFamily="2" charset="2"/>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Promover un </a:t>
            </a:r>
            <a:r>
              <a:rPr kumimoji="0" lang="es-ES" sz="1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uso responsable de las pantallas.</a:t>
            </a:r>
          </a:p>
          <a:p>
            <a:pPr marL="523875" marR="0" lvl="1" indent="0" algn="just" defTabSz="914400" rtl="0" eaLnBrk="1" fontAlgn="auto" latinLnBrk="0" hangingPunct="1">
              <a:lnSpc>
                <a:spcPct val="100000"/>
              </a:lnSpc>
              <a:spcBef>
                <a:spcPts val="601"/>
              </a:spcBef>
              <a:spcAft>
                <a:spcPts val="600"/>
              </a:spcAft>
              <a:buClr>
                <a:srgbClr val="000000"/>
              </a:buClr>
              <a:buSzTx/>
              <a:buFontTx/>
              <a:buNone/>
              <a:tabLst/>
              <a:defRPr/>
            </a:pPr>
            <a:endParaRPr kumimoji="0" lang="es-ES" sz="1800" b="0" i="0" u="none" strike="noStrike" kern="1200" cap="none" spc="-1" normalizeH="0" baseline="0" noProof="0" dirty="0">
              <a:ln>
                <a:noFill/>
              </a:ln>
              <a:solidFill>
                <a:prstClr val="black"/>
              </a:solidFill>
              <a:effectLst/>
              <a:uLnTx/>
              <a:uFillTx/>
              <a:latin typeface="Comic Sans MS"/>
              <a:ea typeface="DejaVu Sans"/>
              <a:cs typeface="+mn-cs"/>
            </a:endParaRPr>
          </a:p>
          <a:p>
            <a:pPr marL="523875" marR="0" lvl="1" indent="0" algn="just" defTabSz="914400" rtl="0" eaLnBrk="1" fontAlgn="auto" latinLnBrk="0" hangingPunct="1">
              <a:lnSpc>
                <a:spcPct val="100000"/>
              </a:lnSpc>
              <a:spcBef>
                <a:spcPts val="601"/>
              </a:spcBef>
              <a:spcAft>
                <a:spcPts val="600"/>
              </a:spcAft>
              <a:buClr>
                <a:srgbClr val="000000"/>
              </a:buClr>
              <a:buSzTx/>
              <a:buFontTx/>
              <a:buNone/>
              <a:tabLst/>
              <a:defRPr/>
            </a:pPr>
            <a:r>
              <a:rPr kumimoji="0" lang="es-ES" sz="1800" b="1" i="0" u="none" strike="noStrike" kern="1200" cap="none" spc="-1" normalizeH="0" baseline="0" noProof="0" dirty="0">
                <a:ln>
                  <a:noFill/>
                </a:ln>
                <a:solidFill>
                  <a:prstClr val="black"/>
                </a:solidFill>
                <a:effectLst/>
                <a:uLnTx/>
                <a:uFillTx/>
                <a:latin typeface="Comic Sans MS"/>
                <a:ea typeface="DejaVu Sans"/>
                <a:cs typeface="+mn-cs"/>
              </a:rPr>
              <a:t>Ante las tareas:</a:t>
            </a:r>
          </a:p>
          <a:p>
            <a:pPr marL="809625" marR="0" lvl="1" indent="-285750" algn="just" defTabSz="914400" rtl="0" eaLnBrk="1" fontAlgn="auto" latinLnBrk="0" hangingPunct="1">
              <a:lnSpc>
                <a:spcPct val="100000"/>
              </a:lnSpc>
              <a:spcBef>
                <a:spcPts val="601"/>
              </a:spcBef>
              <a:spcAft>
                <a:spcPts val="600"/>
              </a:spcAft>
              <a:buClr>
                <a:srgbClr val="000000"/>
              </a:buClr>
              <a:buSzTx/>
              <a:buFont typeface="Wingdings" panose="05000000000000000000" pitchFamily="2" charset="2"/>
              <a:buChar char="§"/>
              <a:tabLst/>
              <a:defRPr/>
            </a:pPr>
            <a:r>
              <a:rPr kumimoji="0" lang="es-ES" sz="1800" b="0" i="0" u="none" strike="noStrike" kern="1200" cap="none" spc="-1" normalizeH="0" baseline="0" noProof="0" dirty="0">
                <a:ln>
                  <a:noFill/>
                </a:ln>
                <a:solidFill>
                  <a:prstClr val="black"/>
                </a:solidFill>
                <a:effectLst/>
                <a:uLnTx/>
                <a:uFillTx/>
                <a:latin typeface="Comic Sans MS"/>
                <a:ea typeface="DejaVu Sans"/>
                <a:cs typeface="+mn-cs"/>
              </a:rPr>
              <a:t>Apoyarle y acompañarle en el uso de </a:t>
            </a:r>
            <a:r>
              <a:rPr kumimoji="0" lang="es-ES" sz="1800" b="1" i="0" u="none" strike="noStrike" kern="1200" cap="none" spc="-1" normalizeH="0" baseline="0" noProof="0" dirty="0">
                <a:ln>
                  <a:noFill/>
                </a:ln>
                <a:solidFill>
                  <a:srgbClr val="C00000"/>
                </a:solidFill>
                <a:effectLst/>
                <a:uLnTx/>
                <a:uFillTx/>
                <a:latin typeface="Comic Sans MS"/>
                <a:ea typeface="+mn-ea"/>
                <a:cs typeface="+mn-cs"/>
              </a:rPr>
              <a:t>planificadores</a:t>
            </a:r>
            <a:r>
              <a:rPr kumimoji="0" lang="es-ES" sz="1800" b="0" i="0" u="none" strike="noStrike" kern="1200" cap="none" spc="-1" normalizeH="0" baseline="0" noProof="0" dirty="0">
                <a:ln>
                  <a:noFill/>
                </a:ln>
                <a:solidFill>
                  <a:srgbClr val="C00000"/>
                </a:solidFill>
                <a:effectLst/>
                <a:uLnTx/>
                <a:uFillTx/>
                <a:latin typeface="Comic Sans MS"/>
                <a:ea typeface="DejaVu Sans"/>
                <a:cs typeface="+mn-cs"/>
              </a:rPr>
              <a:t>.</a:t>
            </a:r>
          </a:p>
          <a:p>
            <a:pPr marL="809625" marR="0" lvl="1" indent="-285750" algn="just" defTabSz="914400" rtl="0" eaLnBrk="1" fontAlgn="auto" latinLnBrk="0" hangingPunct="1">
              <a:lnSpc>
                <a:spcPct val="100000"/>
              </a:lnSpc>
              <a:spcBef>
                <a:spcPts val="601"/>
              </a:spcBef>
              <a:spcAft>
                <a:spcPts val="600"/>
              </a:spcAft>
              <a:buClr>
                <a:srgbClr val="000000"/>
              </a:buClr>
              <a:buSzTx/>
              <a:buFont typeface="Wingdings" panose="05000000000000000000" pitchFamily="2" charset="2"/>
              <a:buChar char="§"/>
              <a:tabLst/>
              <a:defRPr/>
            </a:pPr>
            <a:r>
              <a:rPr kumimoji="0" lang="es-ES" sz="1800" b="0" i="0" u="none" strike="noStrike" kern="1200" cap="none" spc="-1" normalizeH="0" baseline="0" noProof="0" dirty="0">
                <a:ln>
                  <a:noFill/>
                </a:ln>
                <a:solidFill>
                  <a:prstClr val="black"/>
                </a:solidFill>
                <a:effectLst/>
                <a:uLnTx/>
                <a:uFillTx/>
                <a:latin typeface="Comic Sans MS"/>
                <a:ea typeface="DejaVu Sans"/>
                <a:cs typeface="+mn-cs"/>
              </a:rPr>
              <a:t>Reforzarle</a:t>
            </a:r>
            <a:r>
              <a:rPr kumimoji="0" lang="es-ES" sz="1800" b="1" i="0" u="none" strike="noStrike" kern="1200" cap="none" spc="-1" normalizeH="0" baseline="0" noProof="0" dirty="0">
                <a:ln>
                  <a:noFill/>
                </a:ln>
                <a:solidFill>
                  <a:srgbClr val="ED7D31">
                    <a:lumMod val="75000"/>
                  </a:srgbClr>
                </a:solidFill>
                <a:effectLst/>
                <a:uLnTx/>
                <a:uFillTx/>
                <a:latin typeface="Comic Sans MS"/>
                <a:ea typeface="DejaVu Sans"/>
                <a:cs typeface="+mn-cs"/>
              </a:rPr>
              <a:t> </a:t>
            </a:r>
            <a:r>
              <a:rPr kumimoji="0" lang="es-ES" sz="1800" b="1" i="0" u="none" strike="noStrike" kern="1200" cap="none" spc="-1" normalizeH="0" baseline="0" noProof="0" dirty="0">
                <a:ln>
                  <a:noFill/>
                </a:ln>
                <a:solidFill>
                  <a:srgbClr val="C00000"/>
                </a:solidFill>
                <a:effectLst/>
                <a:uLnTx/>
                <a:uFillTx/>
                <a:latin typeface="Comic Sans MS"/>
                <a:ea typeface="DejaVu Sans"/>
                <a:cs typeface="+mn-cs"/>
              </a:rPr>
              <a:t>positivamente</a:t>
            </a:r>
            <a:r>
              <a:rPr kumimoji="0" lang="es-ES" sz="1800" b="0" i="0" u="none" strike="noStrike" kern="1200" cap="none" spc="-1" normalizeH="0" baseline="0" noProof="0" dirty="0">
                <a:ln>
                  <a:noFill/>
                </a:ln>
                <a:solidFill>
                  <a:srgbClr val="ED7D31">
                    <a:lumMod val="75000"/>
                  </a:srgbClr>
                </a:solidFill>
                <a:effectLst/>
                <a:uLnTx/>
                <a:uFillTx/>
                <a:latin typeface="Comic Sans MS"/>
                <a:ea typeface="DejaVu Sans"/>
                <a:cs typeface="+mn-cs"/>
              </a:rPr>
              <a:t> </a:t>
            </a:r>
            <a:r>
              <a:rPr kumimoji="0" lang="es-ES" sz="1800" b="0" i="0" u="none" strike="noStrike" kern="1200" cap="none" spc="-1" normalizeH="0" baseline="0" noProof="0" dirty="0">
                <a:ln>
                  <a:noFill/>
                </a:ln>
                <a:solidFill>
                  <a:prstClr val="black"/>
                </a:solidFill>
                <a:effectLst/>
                <a:uLnTx/>
                <a:uFillTx/>
                <a:latin typeface="Comic Sans MS"/>
                <a:ea typeface="DejaVu Sans"/>
                <a:cs typeface="+mn-cs"/>
              </a:rPr>
              <a:t>y de forma continuada por el esfuerzo realizado.</a:t>
            </a:r>
          </a:p>
          <a:p>
            <a:pPr marL="809625" marR="0" lvl="1" indent="-285750" algn="just" defTabSz="914400" rtl="0" eaLnBrk="1" fontAlgn="auto" latinLnBrk="0" hangingPunct="1">
              <a:lnSpc>
                <a:spcPct val="100000"/>
              </a:lnSpc>
              <a:spcBef>
                <a:spcPts val="601"/>
              </a:spcBef>
              <a:spcAft>
                <a:spcPts val="600"/>
              </a:spcAft>
              <a:buClr>
                <a:srgbClr val="000000"/>
              </a:buClr>
              <a:buSzTx/>
              <a:buFont typeface="Wingdings" panose="05000000000000000000" pitchFamily="2" charset="2"/>
              <a:buChar char="§"/>
              <a:tabLst/>
              <a:defRPr/>
            </a:pPr>
            <a:r>
              <a:rPr kumimoji="0" lang="es-ES" sz="1800" b="0" i="0" u="none" strike="noStrike" kern="1200" cap="none" spc="-1" normalizeH="0" baseline="0" noProof="0" dirty="0">
                <a:ln>
                  <a:noFill/>
                </a:ln>
                <a:solidFill>
                  <a:prstClr val="black"/>
                </a:solidFill>
                <a:effectLst/>
                <a:uLnTx/>
                <a:uFillTx/>
                <a:latin typeface="Comic Sans MS"/>
                <a:ea typeface="+mn-ea"/>
                <a:cs typeface="+mn-cs"/>
              </a:rPr>
              <a:t>Incluir en su jornada tiempo para la </a:t>
            </a:r>
            <a:r>
              <a:rPr kumimoji="0" lang="es-ES" sz="1800" b="1" i="0" u="none" strike="noStrike" kern="1200" cap="none" spc="-1" normalizeH="0" baseline="0" noProof="0" dirty="0">
                <a:ln>
                  <a:noFill/>
                </a:ln>
                <a:solidFill>
                  <a:srgbClr val="C00000"/>
                </a:solidFill>
                <a:effectLst/>
                <a:uLnTx/>
                <a:uFillTx/>
                <a:latin typeface="Comic Sans MS"/>
                <a:ea typeface="+mn-ea"/>
                <a:cs typeface="+mn-cs"/>
              </a:rPr>
              <a:t>realización de un ocio constructivo </a:t>
            </a:r>
            <a:r>
              <a:rPr kumimoji="0" lang="es-ES" sz="1800" b="0" i="0" u="none" strike="noStrike" kern="1200" cap="none" spc="-1" normalizeH="0" baseline="0" noProof="0" dirty="0">
                <a:ln>
                  <a:noFill/>
                </a:ln>
                <a:solidFill>
                  <a:prstClr val="black"/>
                </a:solidFill>
                <a:effectLst/>
                <a:uLnTx/>
                <a:uFillTx/>
                <a:latin typeface="Comic Sans MS"/>
                <a:ea typeface="+mn-ea"/>
                <a:cs typeface="+mn-cs"/>
              </a:rPr>
              <a:t>de su interés.</a:t>
            </a:r>
            <a:endParaRPr kumimoji="0" lang="es-ES" sz="1800" b="0" i="0" u="none" strike="noStrike" kern="1200" cap="none" spc="-1" normalizeH="0" baseline="0" noProof="0" dirty="0">
              <a:ln>
                <a:noFill/>
              </a:ln>
              <a:solidFill>
                <a:srgbClr val="000000"/>
              </a:solidFill>
              <a:effectLst/>
              <a:uLnTx/>
              <a:uFillTx/>
              <a:latin typeface="Comic Sans MS"/>
              <a:ea typeface="DejaVu Sans"/>
              <a:cs typeface="+mn-cs"/>
            </a:endParaRPr>
          </a:p>
          <a:p>
            <a:pPr marL="809572" marR="0" lvl="0" indent="-266378" algn="just" defTabSz="914400" rtl="0" eaLnBrk="1" fontAlgn="auto" latinLnBrk="0" hangingPunct="1">
              <a:lnSpc>
                <a:spcPct val="100000"/>
              </a:lnSpc>
              <a:spcBef>
                <a:spcPts val="601"/>
              </a:spcBef>
              <a:spcAft>
                <a:spcPts val="0"/>
              </a:spcAft>
              <a:buClr>
                <a:srgbClr val="000000"/>
              </a:buClr>
              <a:buSzTx/>
              <a:buFont typeface="Arial"/>
              <a:buChar char="•"/>
              <a:tabLst/>
              <a:defRPr/>
            </a:pPr>
            <a:endParaRPr kumimoji="0" lang="es-ES" sz="1400" b="0" i="0" u="none" strike="noStrike" kern="1200" cap="none" spc="-1" normalizeH="0" baseline="0" noProof="0" dirty="0">
              <a:ln>
                <a:noFill/>
              </a:ln>
              <a:solidFill>
                <a:prstClr val="black"/>
              </a:solidFill>
              <a:effectLst/>
              <a:uLnTx/>
              <a:uFillTx/>
              <a:latin typeface="Arial"/>
              <a:ea typeface="+mn-ea"/>
              <a:cs typeface="+mn-cs"/>
            </a:endParaRPr>
          </a:p>
        </p:txBody>
      </p:sp>
      <p:pic>
        <p:nvPicPr>
          <p:cNvPr id="9" name="Imagen 8">
            <a:extLst>
              <a:ext uri="{FF2B5EF4-FFF2-40B4-BE49-F238E27FC236}">
                <a16:creationId xmlns:a16="http://schemas.microsoft.com/office/drawing/2014/main" id="{CC60BD51-12FD-3BCE-198D-497C292434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08057">
            <a:off x="8353302" y="2092361"/>
            <a:ext cx="2996927" cy="2345138"/>
          </a:xfrm>
          <a:prstGeom prst="rect">
            <a:avLst/>
          </a:prstGeom>
        </p:spPr>
      </p:pic>
      <p:pic>
        <p:nvPicPr>
          <p:cNvPr id="10" name="Picture 2" descr="Mujer, Lleno, Masculino, Silueta">
            <a:extLst>
              <a:ext uri="{FF2B5EF4-FFF2-40B4-BE49-F238E27FC236}">
                <a16:creationId xmlns:a16="http://schemas.microsoft.com/office/drawing/2014/main" id="{61FE310F-CE12-0C75-A9F3-3A121DE81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2571" y="4539104"/>
            <a:ext cx="2928332" cy="1981200"/>
          </a:xfrm>
          <a:prstGeom prst="rect">
            <a:avLst/>
          </a:prstGeom>
          <a:noFill/>
          <a:extLst>
            <a:ext uri="{909E8E84-426E-40DD-AFC4-6F175D3DCCD1}">
              <a14:hiddenFill xmlns:a14="http://schemas.microsoft.com/office/drawing/2010/main">
                <a:solidFill>
                  <a:srgbClr val="FFFFFF"/>
                </a:solidFill>
              </a14:hiddenFill>
            </a:ext>
          </a:extLst>
        </p:spPr>
      </p:pic>
      <p:sp>
        <p:nvSpPr>
          <p:cNvPr id="11" name="3 Rectángulo">
            <a:extLst>
              <a:ext uri="{FF2B5EF4-FFF2-40B4-BE49-F238E27FC236}">
                <a16:creationId xmlns:a16="http://schemas.microsoft.com/office/drawing/2014/main" id="{B5D09EC4-40E1-883A-8D83-2946374398C4}"/>
              </a:ext>
            </a:extLst>
          </p:cNvPr>
          <p:cNvSpPr/>
          <p:nvPr/>
        </p:nvSpPr>
        <p:spPr>
          <a:xfrm rot="20596297">
            <a:off x="8301974" y="2586004"/>
            <a:ext cx="2741648" cy="1477328"/>
          </a:xfrm>
          <a:prstGeom prst="rect">
            <a:avLst/>
          </a:prstGeom>
        </p:spPr>
        <p:txBody>
          <a:bodyPr wrap="square">
            <a:spAutoFit/>
          </a:bodyPr>
          <a:lstStyle/>
          <a:p>
            <a:pPr marL="523875" marR="0" lvl="1" indent="0" algn="ctr" defTabSz="914400" rtl="0" eaLnBrk="1" fontAlgn="auto" latinLnBrk="0" hangingPunct="1">
              <a:lnSpc>
                <a:spcPct val="100000"/>
              </a:lnSpc>
              <a:spcBef>
                <a:spcPts val="601"/>
              </a:spcBef>
              <a:spcAft>
                <a:spcPts val="600"/>
              </a:spcAft>
              <a:buClr>
                <a:srgbClr val="000000"/>
              </a:buClr>
              <a:buSzTx/>
              <a:buFontTx/>
              <a:buNone/>
              <a:tabLst/>
              <a:defRPr/>
            </a:pPr>
            <a:r>
              <a:rPr kumimoji="0" lang="es-ES" sz="1800" b="1" i="0" u="none" strike="noStrike" kern="1200" cap="none" spc="-1" normalizeH="0" baseline="0" noProof="0" dirty="0">
                <a:ln>
                  <a:noFill/>
                </a:ln>
                <a:solidFill>
                  <a:prstClr val="black"/>
                </a:solidFill>
                <a:effectLst/>
                <a:uLnTx/>
                <a:uFillTx/>
                <a:latin typeface="Comic Sans MS"/>
                <a:ea typeface="+mn-ea"/>
                <a:cs typeface="+mn-cs"/>
              </a:rPr>
              <a:t>Su jornada diaria </a:t>
            </a:r>
            <a:r>
              <a:rPr kumimoji="0" lang="es-ES" sz="1800" b="1" i="0" u="none" strike="noStrike" kern="1200" cap="none" spc="-1" normalizeH="0" baseline="0" noProof="0" dirty="0">
                <a:ln>
                  <a:noFill/>
                </a:ln>
                <a:solidFill>
                  <a:srgbClr val="C00000"/>
                </a:solidFill>
                <a:effectLst/>
                <a:uLnTx/>
                <a:uFillTx/>
                <a:latin typeface="Comic Sans MS"/>
                <a:ea typeface="+mn-ea"/>
                <a:cs typeface="+mn-cs"/>
              </a:rPr>
              <a:t>no puede girar únicamente </a:t>
            </a:r>
            <a:r>
              <a:rPr kumimoji="0" lang="es-ES" sz="1800" b="1" i="0" u="none" strike="noStrike" kern="1200" cap="none" spc="-1" normalizeH="0" baseline="0" noProof="0" dirty="0">
                <a:ln>
                  <a:noFill/>
                </a:ln>
                <a:solidFill>
                  <a:prstClr val="black"/>
                </a:solidFill>
                <a:effectLst/>
                <a:uLnTx/>
                <a:uFillTx/>
                <a:latin typeface="Comic Sans MS"/>
                <a:ea typeface="+mn-ea"/>
                <a:cs typeface="+mn-cs"/>
              </a:rPr>
              <a:t>en torno a lo académico</a:t>
            </a:r>
            <a:endParaRPr kumimoji="0" lang="es-ES" sz="1800" b="1" i="0" u="none" strike="noStrike" kern="1200" cap="none" spc="-1"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986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Imagen 4"/>
          <p:cNvPicPr/>
          <p:nvPr/>
        </p:nvPicPr>
        <p:blipFill>
          <a:blip r:embed="rId3"/>
          <a:stretch/>
        </p:blipFill>
        <p:spPr>
          <a:xfrm>
            <a:off x="23965920" y="-1035000"/>
            <a:ext cx="6856200" cy="9697320"/>
          </a:xfrm>
          <a:prstGeom prst="rect">
            <a:avLst/>
          </a:prstGeom>
          <a:ln w="0">
            <a:noFill/>
          </a:ln>
        </p:spPr>
      </p:pic>
      <p:sp>
        <p:nvSpPr>
          <p:cNvPr id="404"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CustomShape 3"/>
          <p:cNvSpPr/>
          <p:nvPr/>
        </p:nvSpPr>
        <p:spPr>
          <a:xfrm>
            <a:off x="1054762" y="874080"/>
            <a:ext cx="9540360" cy="563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1" normalizeH="0" baseline="0" noProof="0" dirty="0">
                <a:ln>
                  <a:noFill/>
                </a:ln>
                <a:solidFill>
                  <a:srgbClr val="C00000"/>
                </a:solidFill>
                <a:effectLst/>
                <a:uLnTx/>
                <a:uFillTx/>
                <a:latin typeface="Comic Sans MS"/>
                <a:ea typeface="DejaVu Sans"/>
                <a:cs typeface="+mn-cs"/>
              </a:rPr>
              <a:t>¿Cómo son los aprendices expertos? </a:t>
            </a:r>
          </a:p>
          <a:p>
            <a:pPr marL="80082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endParaRPr kumimoji="0" lang="es-ES" sz="2000" b="0" i="0" u="none" strike="noStrike" kern="1200" cap="none" spc="-1" normalizeH="0" baseline="0" noProof="0" dirty="0">
              <a:ln>
                <a:noFill/>
              </a:ln>
              <a:solidFill>
                <a:srgbClr val="000000"/>
              </a:solidFill>
              <a:effectLst/>
              <a:uLnTx/>
              <a:uFillTx/>
              <a:latin typeface="Comic Sans MS"/>
              <a:ea typeface="DejaVu Sans"/>
              <a:cs typeface="+mn-cs"/>
            </a:endParaRPr>
          </a:p>
          <a:p>
            <a:pPr marL="80082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mn-cs"/>
              </a:rPr>
              <a:t>Estratégicos</a:t>
            </a:r>
            <a:endParaRPr kumimoji="0" lang="es-ES" sz="2000" b="1"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Establecen metas</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Formulan planes</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Idean estrategias y tácticas</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Evalúan su progreso</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80082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mn-cs"/>
              </a:rPr>
              <a:t>Con recursos e informados</a:t>
            </a:r>
            <a:endParaRPr kumimoji="0" lang="es-ES" sz="2000" b="1"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Activan sus conocimientos previos</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just"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Utilizan herramientas y recursos: estructurar, recordar y transformar la nueva información</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80082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mn-cs"/>
              </a:rPr>
              <a:t>Motivados</a:t>
            </a:r>
            <a:endParaRPr kumimoji="0" lang="es-ES" sz="2000" b="1"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Metas centradas en el dominio </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257480" marR="0" lvl="2" indent="-34236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Capaces de mantener el esfuerzo</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915120" marR="0" lvl="2" algn="ctr" defTabSz="914400" rtl="0" eaLnBrk="1" fontAlgn="auto" latinLnBrk="0" hangingPunct="1">
              <a:lnSpc>
                <a:spcPct val="100000"/>
              </a:lnSpc>
              <a:spcBef>
                <a:spcPts val="0"/>
              </a:spcBef>
              <a:spcAft>
                <a:spcPts val="0"/>
              </a:spcAft>
              <a:buClr>
                <a:srgbClr val="000000"/>
              </a:buClr>
              <a:buSzTx/>
              <a:tabLst/>
              <a:defRPr/>
            </a:pPr>
            <a:endParaRPr kumimoji="0" lang="es-ES" sz="2800" b="0" i="0" u="none" strike="noStrike" kern="1200" cap="none" spc="-1" normalizeH="0" baseline="0" noProof="0" dirty="0">
              <a:ln>
                <a:noFill/>
              </a:ln>
              <a:solidFill>
                <a:srgbClr val="C00000"/>
              </a:solidFill>
              <a:effectLst/>
              <a:uLnTx/>
              <a:uFillTx/>
              <a:latin typeface="Comic Sans MS"/>
              <a:ea typeface="DejaVu Sans"/>
              <a:cs typeface="+mn-cs"/>
            </a:endParaRPr>
          </a:p>
          <a:p>
            <a:pPr marL="915120" marR="0" lvl="2" algn="ctr" defTabSz="914400" rtl="0" eaLnBrk="1" fontAlgn="auto" latinLnBrk="0" hangingPunct="1">
              <a:lnSpc>
                <a:spcPct val="100000"/>
              </a:lnSpc>
              <a:spcBef>
                <a:spcPts val="0"/>
              </a:spcBef>
              <a:spcAft>
                <a:spcPts val="0"/>
              </a:spcAft>
              <a:buClr>
                <a:srgbClr val="000000"/>
              </a:buClr>
              <a:buSzTx/>
              <a:tabLst/>
              <a:defRPr/>
            </a:pPr>
            <a:r>
              <a:rPr kumimoji="0" lang="es-ES" sz="2800" b="0" i="0" u="none" strike="noStrike" kern="1200" cap="none" spc="-1" normalizeH="0" baseline="0" noProof="0" dirty="0">
                <a:ln>
                  <a:noFill/>
                </a:ln>
                <a:solidFill>
                  <a:srgbClr val="C00000"/>
                </a:solidFill>
                <a:effectLst/>
                <a:uLnTx/>
                <a:uFillTx/>
                <a:latin typeface="Comic Sans MS"/>
                <a:ea typeface="DejaVu Sans"/>
                <a:cs typeface="+mn-cs"/>
              </a:rPr>
              <a:t>Controlan y regulan las reacciones emocionales</a:t>
            </a:r>
            <a:endParaRPr kumimoji="0" lang="es-ES" sz="2800" b="0" i="0" u="none" strike="noStrike" kern="1200" cap="none" spc="-1" normalizeH="0" baseline="0" noProof="0" dirty="0">
              <a:ln>
                <a:noFill/>
              </a:ln>
              <a:solidFill>
                <a:srgbClr val="C00000"/>
              </a:solidFill>
              <a:effectLst/>
              <a:uLnTx/>
              <a:uFillTx/>
              <a:latin typeface="Arial"/>
              <a:ea typeface="+mn-ea"/>
              <a:cs typeface="+mn-cs"/>
            </a:endParaRPr>
          </a:p>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a:p>
            <a:pPr marL="17928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1" normalizeH="0" baseline="0" noProof="0" dirty="0">
              <a:ln>
                <a:noFill/>
              </a:ln>
              <a:solidFill>
                <a:prstClr val="black"/>
              </a:solidFill>
              <a:effectLst/>
              <a:uLnTx/>
              <a:uFillTx/>
              <a:latin typeface="Arial"/>
              <a:ea typeface="+mn-ea"/>
              <a:cs typeface="+mn-cs"/>
            </a:endParaRPr>
          </a:p>
        </p:txBody>
      </p:sp>
      <p:pic>
        <p:nvPicPr>
          <p:cNvPr id="9" name="Imagen 14">
            <a:extLst>
              <a:ext uri="{FF2B5EF4-FFF2-40B4-BE49-F238E27FC236}">
                <a16:creationId xmlns:a16="http://schemas.microsoft.com/office/drawing/2014/main" id="{044CB50C-0A5C-43DC-9011-60DFDCC93443}"/>
              </a:ext>
            </a:extLst>
          </p:cNvPr>
          <p:cNvPicPr/>
          <p:nvPr/>
        </p:nvPicPr>
        <p:blipFill>
          <a:blip r:embed="rId4"/>
          <a:srcRect l="82391"/>
          <a:stretch/>
        </p:blipFill>
        <p:spPr>
          <a:xfrm>
            <a:off x="11338200" y="0"/>
            <a:ext cx="853560" cy="6857640"/>
          </a:xfrm>
          <a:prstGeom prst="rect">
            <a:avLst/>
          </a:prstGeom>
          <a:ln>
            <a:noFill/>
          </a:ln>
        </p:spPr>
      </p:pic>
      <p:sp>
        <p:nvSpPr>
          <p:cNvPr id="2" name="CustomShape 2">
            <a:extLst>
              <a:ext uri="{FF2B5EF4-FFF2-40B4-BE49-F238E27FC236}">
                <a16:creationId xmlns:a16="http://schemas.microsoft.com/office/drawing/2014/main" id="{77C5A0C7-59FB-553C-F1EA-A3C7EBA8A8F8}"/>
              </a:ext>
            </a:extLst>
          </p:cNvPr>
          <p:cNvSpPr/>
          <p:nvPr/>
        </p:nvSpPr>
        <p:spPr>
          <a:xfrm>
            <a:off x="1254149" y="376555"/>
            <a:ext cx="771876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mn-cs"/>
              </a:rPr>
              <a:t>Marco para promover inclusión: DUA</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CuadroTexto 2">
            <a:extLst>
              <a:ext uri="{FF2B5EF4-FFF2-40B4-BE49-F238E27FC236}">
                <a16:creationId xmlns:a16="http://schemas.microsoft.com/office/drawing/2014/main" id="{99DE4028-00E6-03CF-D239-79EC98979765}"/>
              </a:ext>
            </a:extLst>
          </p:cNvPr>
          <p:cNvSpPr txBox="1"/>
          <p:nvPr/>
        </p:nvSpPr>
        <p:spPr>
          <a:xfrm>
            <a:off x="9643350" y="6480902"/>
            <a:ext cx="2213290" cy="400110"/>
          </a:xfrm>
          <a:prstGeom prst="rect">
            <a:avLst/>
          </a:prstGeom>
          <a:noFill/>
        </p:spPr>
        <p:txBody>
          <a:bodyPr wrap="square">
            <a:spAutoFit/>
          </a:bodyPr>
          <a:lstStyle/>
          <a:p>
            <a:pPr marL="17928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1" normalizeH="0" baseline="0" noProof="0" dirty="0">
                <a:ln>
                  <a:noFill/>
                </a:ln>
                <a:solidFill>
                  <a:srgbClr val="000000"/>
                </a:solidFill>
                <a:effectLst/>
                <a:uLnTx/>
                <a:uFillTx/>
                <a:latin typeface="Comic Sans MS"/>
                <a:ea typeface="DejaVu Sans"/>
                <a:cs typeface="+mn-cs"/>
              </a:rPr>
              <a:t>Alba (2018)</a:t>
            </a:r>
            <a:endParaRPr kumimoji="0" lang="es-ES" sz="2000" b="0" i="0" u="none" strike="noStrike" kern="1200" cap="none" spc="-1" normalizeH="0" baseline="0" noProof="0" dirty="0">
              <a:ln>
                <a:noFill/>
              </a:ln>
              <a:solidFill>
                <a:prstClr val="black"/>
              </a:solidFill>
              <a:effectLst/>
              <a:uLnTx/>
              <a:uFillTx/>
              <a:latin typeface="Arial"/>
              <a:ea typeface="+mn-ea"/>
              <a:cs typeface="+mn-cs"/>
            </a:endParaRPr>
          </a:p>
        </p:txBody>
      </p:sp>
      <p:pic>
        <p:nvPicPr>
          <p:cNvPr id="12" name="Imagen 11">
            <a:extLst>
              <a:ext uri="{FF2B5EF4-FFF2-40B4-BE49-F238E27FC236}">
                <a16:creationId xmlns:a16="http://schemas.microsoft.com/office/drawing/2014/main" id="{58F6F685-ACCE-EAEE-D8AC-0BA27372BDE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547" b="39891"/>
          <a:stretch/>
        </p:blipFill>
        <p:spPr>
          <a:xfrm>
            <a:off x="8615160" y="1739814"/>
            <a:ext cx="2719889" cy="1030554"/>
          </a:xfrm>
          <a:prstGeom prst="rect">
            <a:avLst/>
          </a:prstGeom>
        </p:spPr>
      </p:pic>
      <p:sp>
        <p:nvSpPr>
          <p:cNvPr id="13" name="CuadroTexto 12">
            <a:extLst>
              <a:ext uri="{FF2B5EF4-FFF2-40B4-BE49-F238E27FC236}">
                <a16:creationId xmlns:a16="http://schemas.microsoft.com/office/drawing/2014/main" id="{F04AD0EF-114F-1805-E96B-0152B71F6CD4}"/>
              </a:ext>
            </a:extLst>
          </p:cNvPr>
          <p:cNvSpPr txBox="1"/>
          <p:nvPr/>
        </p:nvSpPr>
        <p:spPr>
          <a:xfrm>
            <a:off x="8779598" y="2899613"/>
            <a:ext cx="23576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Esta imagen está bajo licencia </a:t>
            </a:r>
            <a:r>
              <a:rPr kumimoji="0" lang="es-ES" sz="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7" tooltip="https://creativecommons.org/licenses/by-nc/3.0/"/>
              </a:rPr>
              <a:t>CC BY-NC</a:t>
            </a:r>
            <a:endParaRPr kumimoji="0" lang="es-ES" sz="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4" name="Imagen 3">
            <a:extLst>
              <a:ext uri="{FF2B5EF4-FFF2-40B4-BE49-F238E27FC236}">
                <a16:creationId xmlns:a16="http://schemas.microsoft.com/office/drawing/2014/main" id="{6D07EEE1-596E-108D-5933-A46D883110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874" y="168477"/>
            <a:ext cx="914288" cy="871206"/>
          </a:xfrm>
          <a:prstGeom prst="rect">
            <a:avLst/>
          </a:prstGeom>
        </p:spPr>
      </p:pic>
    </p:spTree>
    <p:extLst>
      <p:ext uri="{BB962C8B-B14F-4D97-AF65-F5344CB8AC3E}">
        <p14:creationId xmlns:p14="http://schemas.microsoft.com/office/powerpoint/2010/main" val="3984301032"/>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a:extLst>
            <a:ext uri="{FF2B5EF4-FFF2-40B4-BE49-F238E27FC236}">
              <a16:creationId xmlns:a16="http://schemas.microsoft.com/office/drawing/2014/main" id="{50F12984-A9CB-3982-85BD-81C3CEAB120F}"/>
            </a:ext>
          </a:extLst>
        </p:cNvPr>
        <p:cNvGrpSpPr/>
        <p:nvPr/>
      </p:nvGrpSpPr>
      <p:grpSpPr>
        <a:xfrm>
          <a:off x="0" y="0"/>
          <a:ext cx="0" cy="0"/>
          <a:chOff x="0" y="0"/>
          <a:chExt cx="0" cy="0"/>
        </a:xfrm>
      </p:grpSpPr>
      <p:pic>
        <p:nvPicPr>
          <p:cNvPr id="14" name="Imagen 13" descr="Logotipo, nombre de la empresa&#10;&#10;Descripción generada automáticamente">
            <a:extLst>
              <a:ext uri="{FF2B5EF4-FFF2-40B4-BE49-F238E27FC236}">
                <a16:creationId xmlns:a16="http://schemas.microsoft.com/office/drawing/2014/main" id="{017AF2EF-0173-8073-D7E9-41C4DC6704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392"/>
          <a:stretch>
            <a:fillRect/>
          </a:stretch>
        </p:blipFill>
        <p:spPr>
          <a:xfrm>
            <a:off x="0" y="0"/>
            <a:ext cx="853838" cy="6858000"/>
          </a:xfrm>
          <a:prstGeom prst="rect">
            <a:avLst/>
          </a:prstGeom>
        </p:spPr>
      </p:pic>
      <p:pic>
        <p:nvPicPr>
          <p:cNvPr id="16" name="Imagen 15" descr="Logotipo, nombre de la empresa&#10;&#10;Descripción generada automáticamente">
            <a:extLst>
              <a:ext uri="{FF2B5EF4-FFF2-40B4-BE49-F238E27FC236}">
                <a16:creationId xmlns:a16="http://schemas.microsoft.com/office/drawing/2014/main" id="{931953B4-839B-ABBB-3128-904465B03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92"/>
          <a:stretch>
            <a:fillRect/>
          </a:stretch>
        </p:blipFill>
        <p:spPr>
          <a:xfrm>
            <a:off x="11338161" y="0"/>
            <a:ext cx="853839" cy="6858000"/>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AA77E776-AD90-4B8C-CA7F-2FA60ADCD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6093" y="-1035104"/>
            <a:ext cx="6858000" cy="9699171"/>
          </a:xfrm>
          <a:prstGeom prst="rect">
            <a:avLst/>
          </a:prstGeom>
        </p:spPr>
      </p:pic>
      <p:sp>
        <p:nvSpPr>
          <p:cNvPr id="7" name="CuadroTexto 6">
            <a:extLst>
              <a:ext uri="{FF2B5EF4-FFF2-40B4-BE49-F238E27FC236}">
                <a16:creationId xmlns:a16="http://schemas.microsoft.com/office/drawing/2014/main" id="{2C2AB520-7618-5976-0296-EC7C906F828F}"/>
              </a:ext>
            </a:extLst>
          </p:cNvPr>
          <p:cNvSpPr txBox="1"/>
          <p:nvPr/>
        </p:nvSpPr>
        <p:spPr>
          <a:xfrm>
            <a:off x="515380" y="2492896"/>
            <a:ext cx="11161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CONCLUSIÓN</a:t>
            </a:r>
            <a:endParaRPr kumimoji="0" lang="es-ES" sz="4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8" name="Rectángulo 7">
            <a:extLst>
              <a:ext uri="{FF2B5EF4-FFF2-40B4-BE49-F238E27FC236}">
                <a16:creationId xmlns:a16="http://schemas.microsoft.com/office/drawing/2014/main" id="{3CA36ADA-05D1-D7B6-573E-658497A3E907}"/>
              </a:ext>
            </a:extLst>
          </p:cNvPr>
          <p:cNvSpPr/>
          <p:nvPr/>
        </p:nvSpPr>
        <p:spPr>
          <a:xfrm>
            <a:off x="0" y="-24494"/>
            <a:ext cx="12192000" cy="6858000"/>
          </a:xfrm>
          <a:prstGeom prst="rect">
            <a:avLst/>
          </a:prstGeom>
          <a:noFill/>
          <a:ln w="161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13" name="Rectángulo 12">
            <a:extLst>
              <a:ext uri="{FF2B5EF4-FFF2-40B4-BE49-F238E27FC236}">
                <a16:creationId xmlns:a16="http://schemas.microsoft.com/office/drawing/2014/main" id="{CBDDDD5A-7F8A-C201-1C26-0046122C7354}"/>
              </a:ext>
            </a:extLst>
          </p:cNvPr>
          <p:cNvSpPr/>
          <p:nvPr/>
        </p:nvSpPr>
        <p:spPr>
          <a:xfrm>
            <a:off x="17197" y="5934521"/>
            <a:ext cx="12174803" cy="84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pic>
        <p:nvPicPr>
          <p:cNvPr id="9" name="Imagen 8" descr="Forma&#10;&#10;Descripción generada automáticamente">
            <a:extLst>
              <a:ext uri="{FF2B5EF4-FFF2-40B4-BE49-F238E27FC236}">
                <a16:creationId xmlns:a16="http://schemas.microsoft.com/office/drawing/2014/main" id="{2BCD0DA2-A952-741B-AEB5-F72A30C9C2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357" y="6151476"/>
            <a:ext cx="603990" cy="575529"/>
          </a:xfrm>
          <a:prstGeom prst="rect">
            <a:avLst/>
          </a:prstGeom>
        </p:spPr>
      </p:pic>
      <p:pic>
        <p:nvPicPr>
          <p:cNvPr id="11" name="Imagen 10">
            <a:extLst>
              <a:ext uri="{FF2B5EF4-FFF2-40B4-BE49-F238E27FC236}">
                <a16:creationId xmlns:a16="http://schemas.microsoft.com/office/drawing/2014/main" id="{57F918EE-B564-A568-1E89-8F4030932FB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0431" y="6735501"/>
            <a:ext cx="971096" cy="96397"/>
          </a:xfrm>
          <a:prstGeom prst="rect">
            <a:avLst/>
          </a:prstGeom>
          <a:noFill/>
        </p:spPr>
      </p:pic>
      <p:sp>
        <p:nvSpPr>
          <p:cNvPr id="17" name="CuadroTexto 16">
            <a:extLst>
              <a:ext uri="{FF2B5EF4-FFF2-40B4-BE49-F238E27FC236}">
                <a16:creationId xmlns:a16="http://schemas.microsoft.com/office/drawing/2014/main" id="{6454EF9A-1B39-DF25-30B1-350C7E67675F}"/>
              </a:ext>
            </a:extLst>
          </p:cNvPr>
          <p:cNvSpPr txBox="1"/>
          <p:nvPr/>
        </p:nvSpPr>
        <p:spPr>
          <a:xfrm>
            <a:off x="4236786" y="5949897"/>
            <a:ext cx="379970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C14C3E"/>
                </a:solidFill>
                <a:effectLst/>
                <a:uLnTx/>
                <a:uFillTx/>
                <a:latin typeface="Comic Sans MS" panose="030F0702030302020204" pitchFamily="66" charset="0"/>
                <a:ea typeface="+mn-ea"/>
                <a:cs typeface="Arial" panose="020B0604020202020204" pitchFamily="34" charset="0"/>
              </a:rPr>
              <a:t>EOEP ESPECÍFICO DE DEA, TEL Y TDAH</a:t>
            </a:r>
          </a:p>
        </p:txBody>
      </p:sp>
    </p:spTree>
    <p:extLst>
      <p:ext uri="{BB962C8B-B14F-4D97-AF65-F5344CB8AC3E}">
        <p14:creationId xmlns:p14="http://schemas.microsoft.com/office/powerpoint/2010/main" val="7504446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Vista de una ciudad&#10;&#10;Descripción generada automáticamente">
            <a:extLst>
              <a:ext uri="{FF2B5EF4-FFF2-40B4-BE49-F238E27FC236}">
                <a16:creationId xmlns:a16="http://schemas.microsoft.com/office/drawing/2014/main" id="{7CD6E984-E088-66E9-105F-44120AF722A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65675"/>
            <a:ext cx="12216039" cy="6857640"/>
          </a:xfrm>
          <a:prstGeom prst="rect">
            <a:avLst/>
          </a:prstGeom>
        </p:spPr>
      </p:pic>
      <p:sp>
        <p:nvSpPr>
          <p:cNvPr id="6" name="Rectangle 9">
            <a:extLst>
              <a:ext uri="{FF2B5EF4-FFF2-40B4-BE49-F238E27FC236}">
                <a16:creationId xmlns:a16="http://schemas.microsoft.com/office/drawing/2014/main" id="{4B1AB81E-23E7-8016-E877-350C34CAC202}"/>
              </a:ext>
            </a:extLst>
          </p:cNvPr>
          <p:cNvSpPr/>
          <p:nvPr/>
        </p:nvSpPr>
        <p:spPr>
          <a:xfrm>
            <a:off x="-24038" y="21703"/>
            <a:ext cx="12216038" cy="6882140"/>
          </a:xfrm>
          <a:prstGeom prst="rect">
            <a:avLst/>
          </a:prstGeom>
          <a:solidFill>
            <a:srgbClr val="00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DejaVu Sans"/>
              <a:cs typeface="DejaVu Sans"/>
            </a:endParaRPr>
          </a:p>
        </p:txBody>
      </p:sp>
      <p:sp>
        <p:nvSpPr>
          <p:cNvPr id="267"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69" name="CustomShape 3"/>
          <p:cNvSpPr/>
          <p:nvPr/>
        </p:nvSpPr>
        <p:spPr>
          <a:xfrm>
            <a:off x="403200" y="272880"/>
            <a:ext cx="1076184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70"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1" name="CustomShape 5"/>
          <p:cNvSpPr/>
          <p:nvPr/>
        </p:nvSpPr>
        <p:spPr>
          <a:xfrm>
            <a:off x="458280" y="623254"/>
            <a:ext cx="10735200" cy="63000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1" normalizeH="0" baseline="0" noProof="0" dirty="0">
              <a:ln>
                <a:noFill/>
              </a:ln>
              <a:solidFill>
                <a:srgbClr val="000000"/>
              </a:solidFill>
              <a:effectLst/>
              <a:uLnTx/>
              <a:uFillTx/>
              <a:latin typeface="Comic Sans MS"/>
              <a:ea typeface="DejaVu Sans"/>
              <a:cs typeface="DejaVu Sans"/>
            </a:endParaRPr>
          </a:p>
        </p:txBody>
      </p:sp>
      <p:sp>
        <p:nvSpPr>
          <p:cNvPr id="5" name="CuadroTexto 4">
            <a:extLst>
              <a:ext uri="{FF2B5EF4-FFF2-40B4-BE49-F238E27FC236}">
                <a16:creationId xmlns:a16="http://schemas.microsoft.com/office/drawing/2014/main" id="{73245B61-05D9-78CB-8428-DB513E9944BC}"/>
              </a:ext>
            </a:extLst>
          </p:cNvPr>
          <p:cNvSpPr txBox="1"/>
          <p:nvPr/>
        </p:nvSpPr>
        <p:spPr>
          <a:xfrm>
            <a:off x="8558961" y="6497286"/>
            <a:ext cx="363303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white"/>
                </a:solidFill>
                <a:effectLst/>
                <a:uLnTx/>
                <a:uFillTx/>
                <a:latin typeface="Comic Sans MS" panose="030F0902030302020204" pitchFamily="66" charset="0"/>
                <a:ea typeface="DejaVu Sans"/>
                <a:cs typeface="DejaVu Sans"/>
              </a:rPr>
              <a:t>Esta imagen está bajo licencia </a:t>
            </a:r>
            <a:r>
              <a:rPr kumimoji="0" lang="es-ES" sz="900" b="0" i="0" u="none" strike="noStrike" kern="1200" cap="none" spc="0" normalizeH="0" baseline="0" noProof="0" dirty="0">
                <a:ln>
                  <a:noFill/>
                </a:ln>
                <a:solidFill>
                  <a:prstClr val="white"/>
                </a:solidFill>
                <a:effectLst/>
                <a:uLnTx/>
                <a:uFillTx/>
                <a:latin typeface="Comic Sans MS" panose="030F0902030302020204" pitchFamily="66" charset="0"/>
                <a:ea typeface="DejaVu Sans"/>
                <a:cs typeface="DejaVu Sans"/>
                <a:hlinkClick r:id="rId6" tooltip="https://creativecommons.org/licenses/by-nd/3.0/">
                  <a:extLst>
                    <a:ext uri="{A12FA001-AC4F-418D-AE19-62706E023703}">
                      <ahyp:hlinkClr xmlns:ahyp="http://schemas.microsoft.com/office/drawing/2018/hyperlinkcolor" val="tx"/>
                    </a:ext>
                  </a:extLst>
                </a:hlinkClick>
              </a:rPr>
              <a:t>CC BY-ND</a:t>
            </a:r>
            <a:endParaRPr kumimoji="0" lang="es-ES" sz="900" b="0" i="0" u="none" strike="noStrike" kern="1200" cap="none" spc="0" normalizeH="0" baseline="0" noProof="0" dirty="0">
              <a:ln>
                <a:noFill/>
              </a:ln>
              <a:solidFill>
                <a:prstClr val="white"/>
              </a:solidFill>
              <a:effectLst/>
              <a:uLnTx/>
              <a:uFillTx/>
              <a:latin typeface="Comic Sans MS" panose="030F0902030302020204" pitchFamily="66" charset="0"/>
              <a:ea typeface="DejaVu Sans"/>
              <a:cs typeface="DejaVu Sans"/>
            </a:endParaRPr>
          </a:p>
        </p:txBody>
      </p:sp>
      <p:pic>
        <p:nvPicPr>
          <p:cNvPr id="266" name="Google Shape;995;p47"/>
          <p:cNvPicPr/>
          <p:nvPr/>
        </p:nvPicPr>
        <p:blipFill>
          <a:blip r:embed="rId7"/>
          <a:stretch/>
        </p:blipFill>
        <p:spPr>
          <a:xfrm>
            <a:off x="23965920" y="-1035000"/>
            <a:ext cx="6856560" cy="9697680"/>
          </a:xfrm>
          <a:prstGeom prst="rect">
            <a:avLst/>
          </a:prstGeom>
          <a:ln>
            <a:noFill/>
          </a:ln>
        </p:spPr>
      </p:pic>
      <p:sp>
        <p:nvSpPr>
          <p:cNvPr id="9" name="1 Título">
            <a:extLst>
              <a:ext uri="{FF2B5EF4-FFF2-40B4-BE49-F238E27FC236}">
                <a16:creationId xmlns:a16="http://schemas.microsoft.com/office/drawing/2014/main" id="{23805987-3E2D-3CF0-08F5-8EEA9500EFE3}"/>
              </a:ext>
            </a:extLst>
          </p:cNvPr>
          <p:cNvSpPr txBox="1">
            <a:spLocks/>
          </p:cNvSpPr>
          <p:nvPr/>
        </p:nvSpPr>
        <p:spPr>
          <a:xfrm>
            <a:off x="2520481" y="-961082"/>
            <a:ext cx="8644559" cy="3499684"/>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Cuidando las emociones en el presente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white"/>
                </a:solidFill>
                <a:effectLst/>
                <a:uLnTx/>
                <a:uFillTx/>
                <a:latin typeface="Comic Sans MS" panose="030F0702030302020204" pitchFamily="66" charset="0"/>
                <a:ea typeface="DejaVu Sans"/>
                <a:cs typeface="DejaVu Sans"/>
              </a:rPr>
              <a:t>para construir el futuro</a:t>
            </a:r>
          </a:p>
        </p:txBody>
      </p:sp>
      <p:sp>
        <p:nvSpPr>
          <p:cNvPr id="2" name="CuadroTexto 1">
            <a:extLst>
              <a:ext uri="{FF2B5EF4-FFF2-40B4-BE49-F238E27FC236}">
                <a16:creationId xmlns:a16="http://schemas.microsoft.com/office/drawing/2014/main" id="{60519D74-CCE7-9406-D66A-43BBCF1CBDFD}"/>
              </a:ext>
            </a:extLst>
          </p:cNvPr>
          <p:cNvSpPr txBox="1"/>
          <p:nvPr/>
        </p:nvSpPr>
        <p:spPr>
          <a:xfrm>
            <a:off x="4079776" y="1580738"/>
            <a:ext cx="7848872" cy="4196277"/>
          </a:xfrm>
          <a:prstGeom prst="rect">
            <a:avLst/>
          </a:prstGeom>
          <a:noFill/>
        </p:spPr>
        <p:txBody>
          <a:bodyPr wrap="square" rtlCol="0">
            <a:spAutoFit/>
          </a:bodyPr>
          <a:lstStyle/>
          <a:p>
            <a:pPr>
              <a:lnSpc>
                <a:spcPct val="150000"/>
              </a:lnSpc>
            </a:pPr>
            <a:r>
              <a:rPr lang="es-ES" sz="2000" b="1" dirty="0">
                <a:solidFill>
                  <a:schemeClr val="bg1"/>
                </a:solidFill>
                <a:latin typeface="Comic Sans MS" panose="030F0702030302020204" pitchFamily="66" charset="0"/>
              </a:rPr>
              <a:t>La competencia socioemocional se desarrolla en interacción con un </a:t>
            </a:r>
            <a:r>
              <a:rPr lang="es-ES" sz="2000" b="1" u="sng" dirty="0">
                <a:solidFill>
                  <a:schemeClr val="bg1"/>
                </a:solidFill>
                <a:latin typeface="Comic Sans MS" panose="030F0702030302020204" pitchFamily="66" charset="0"/>
              </a:rPr>
              <a:t>contexto</a:t>
            </a:r>
            <a:r>
              <a:rPr lang="es-ES" sz="2000" b="1" dirty="0">
                <a:solidFill>
                  <a:schemeClr val="bg1"/>
                </a:solidFill>
                <a:latin typeface="Comic Sans MS" panose="030F0702030302020204" pitchFamily="66" charset="0"/>
              </a:rPr>
              <a:t>. </a:t>
            </a:r>
          </a:p>
          <a:p>
            <a:pPr>
              <a:lnSpc>
                <a:spcPct val="150000"/>
              </a:lnSpc>
            </a:pPr>
            <a:r>
              <a:rPr lang="es-ES" sz="2000" b="1" dirty="0">
                <a:solidFill>
                  <a:schemeClr val="bg1"/>
                </a:solidFill>
                <a:latin typeface="Comic Sans MS" panose="030F0702030302020204" pitchFamily="66" charset="0"/>
              </a:rPr>
              <a:t>Desde el ámbito educativo debemos:</a:t>
            </a:r>
          </a:p>
          <a:p>
            <a:pPr marL="285750" indent="-285750">
              <a:lnSpc>
                <a:spcPct val="150000"/>
              </a:lnSpc>
              <a:buFontTx/>
              <a:buChar char="-"/>
            </a:pPr>
            <a:r>
              <a:rPr lang="es-ES" sz="2000" b="1" dirty="0">
                <a:solidFill>
                  <a:schemeClr val="bg1"/>
                </a:solidFill>
                <a:latin typeface="Comic Sans MS" panose="030F0702030302020204" pitchFamily="66" charset="0"/>
              </a:rPr>
              <a:t>Eliminar aquellas barreras del contexto </a:t>
            </a:r>
            <a:r>
              <a:rPr lang="es-ES" sz="2000" dirty="0">
                <a:solidFill>
                  <a:schemeClr val="bg1"/>
                </a:solidFill>
                <a:latin typeface="Comic Sans MS" panose="030F0702030302020204" pitchFamily="66" charset="0"/>
              </a:rPr>
              <a:t>que no favorezcan u obstaculicen su desarrollo.</a:t>
            </a:r>
          </a:p>
          <a:p>
            <a:pPr marL="285750" indent="-285750" algn="just">
              <a:lnSpc>
                <a:spcPct val="150000"/>
              </a:lnSpc>
              <a:buFontTx/>
              <a:buChar char="-"/>
            </a:pPr>
            <a:r>
              <a:rPr lang="es-ES" sz="2000" b="1" dirty="0">
                <a:solidFill>
                  <a:schemeClr val="bg1"/>
                </a:solidFill>
                <a:latin typeface="Comic Sans MS" panose="030F0702030302020204" pitchFamily="66" charset="0"/>
              </a:rPr>
              <a:t>Dotar de estrategias y recursos a los alumnos con DEA, TEL y TDAH que permitan un desarrollo socioemocional adecuado</a:t>
            </a:r>
            <a:r>
              <a:rPr lang="es-ES" sz="2000" dirty="0">
                <a:solidFill>
                  <a:schemeClr val="bg1"/>
                </a:solidFill>
                <a:latin typeface="Comic Sans MS" panose="030F0702030302020204" pitchFamily="66" charset="0"/>
              </a:rPr>
              <a:t>, teniendo en cuenta que las dificultades emocionales no son inherentes a las dificultades de aprendizaje.</a:t>
            </a:r>
          </a:p>
        </p:txBody>
      </p:sp>
    </p:spTree>
    <p:extLst>
      <p:ext uri="{BB962C8B-B14F-4D97-AF65-F5344CB8AC3E}">
        <p14:creationId xmlns:p14="http://schemas.microsoft.com/office/powerpoint/2010/main" val="1296748839"/>
      </p:ext>
    </p:extLst>
  </p:cSld>
  <p:clrMapOvr>
    <a:masterClrMapping/>
  </p:clrMapOvr>
  <p:extLst>
    <p:ext uri="{6950BFC3-D8DA-4A85-94F7-54DA5524770B}">
      <p188:commentRel xmlns:p188="http://schemas.microsoft.com/office/powerpoint/2018/8/main" r:id="rId3"/>
    </p:ext>
  </p:extLst>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a:extLst>
            <a:ext uri="{FF2B5EF4-FFF2-40B4-BE49-F238E27FC236}">
              <a16:creationId xmlns:a16="http://schemas.microsoft.com/office/drawing/2014/main" id="{E0296E06-612F-995C-24F7-E07370D1F002}"/>
            </a:ext>
          </a:extLst>
        </p:cNvPr>
        <p:cNvGrpSpPr/>
        <p:nvPr/>
      </p:nvGrpSpPr>
      <p:grpSpPr>
        <a:xfrm>
          <a:off x="0" y="0"/>
          <a:ext cx="0" cy="0"/>
          <a:chOff x="0" y="0"/>
          <a:chExt cx="0" cy="0"/>
        </a:xfrm>
      </p:grpSpPr>
      <p:pic>
        <p:nvPicPr>
          <p:cNvPr id="14" name="Imagen 13" descr="Logotipo, nombre de la empresa&#10;&#10;Descripción generada automáticamente">
            <a:extLst>
              <a:ext uri="{FF2B5EF4-FFF2-40B4-BE49-F238E27FC236}">
                <a16:creationId xmlns:a16="http://schemas.microsoft.com/office/drawing/2014/main" id="{D3D4CA2E-C1EF-92AE-3953-3E017C4D11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392"/>
          <a:stretch>
            <a:fillRect/>
          </a:stretch>
        </p:blipFill>
        <p:spPr>
          <a:xfrm>
            <a:off x="0" y="0"/>
            <a:ext cx="853838" cy="6858000"/>
          </a:xfrm>
          <a:prstGeom prst="rect">
            <a:avLst/>
          </a:prstGeom>
        </p:spPr>
      </p:pic>
      <p:pic>
        <p:nvPicPr>
          <p:cNvPr id="16" name="Imagen 15" descr="Logotipo, nombre de la empresa&#10;&#10;Descripción generada automáticamente">
            <a:extLst>
              <a:ext uri="{FF2B5EF4-FFF2-40B4-BE49-F238E27FC236}">
                <a16:creationId xmlns:a16="http://schemas.microsoft.com/office/drawing/2014/main" id="{CBE51A84-F03C-A394-AED0-AF3151ED2A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92"/>
          <a:stretch>
            <a:fillRect/>
          </a:stretch>
        </p:blipFill>
        <p:spPr>
          <a:xfrm>
            <a:off x="11338161" y="0"/>
            <a:ext cx="853839" cy="6858000"/>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A3D060EB-1C5D-3D8E-D1D7-12101422A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6093" y="-1035104"/>
            <a:ext cx="6858000" cy="9699171"/>
          </a:xfrm>
          <a:prstGeom prst="rect">
            <a:avLst/>
          </a:prstGeom>
        </p:spPr>
      </p:pic>
      <p:sp>
        <p:nvSpPr>
          <p:cNvPr id="7" name="CuadroTexto 6">
            <a:extLst>
              <a:ext uri="{FF2B5EF4-FFF2-40B4-BE49-F238E27FC236}">
                <a16:creationId xmlns:a16="http://schemas.microsoft.com/office/drawing/2014/main" id="{EE1C83B2-A7BF-D54D-2181-CB2893A12484}"/>
              </a:ext>
            </a:extLst>
          </p:cNvPr>
          <p:cNvSpPr txBox="1"/>
          <p:nvPr/>
        </p:nvSpPr>
        <p:spPr>
          <a:xfrm>
            <a:off x="515380" y="2492896"/>
            <a:ext cx="11161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REFERENCIAS</a:t>
            </a:r>
            <a:endParaRPr kumimoji="0" lang="es-ES" sz="4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8" name="Rectángulo 7">
            <a:extLst>
              <a:ext uri="{FF2B5EF4-FFF2-40B4-BE49-F238E27FC236}">
                <a16:creationId xmlns:a16="http://schemas.microsoft.com/office/drawing/2014/main" id="{9F5B7D44-9000-E7D9-B24E-454FD82795EC}"/>
              </a:ext>
            </a:extLst>
          </p:cNvPr>
          <p:cNvSpPr/>
          <p:nvPr/>
        </p:nvSpPr>
        <p:spPr>
          <a:xfrm>
            <a:off x="0" y="-24494"/>
            <a:ext cx="12192000" cy="6858000"/>
          </a:xfrm>
          <a:prstGeom prst="rect">
            <a:avLst/>
          </a:prstGeom>
          <a:noFill/>
          <a:ln w="161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13" name="Rectángulo 12">
            <a:extLst>
              <a:ext uri="{FF2B5EF4-FFF2-40B4-BE49-F238E27FC236}">
                <a16:creationId xmlns:a16="http://schemas.microsoft.com/office/drawing/2014/main" id="{C29907ED-B187-7ECC-894C-47334882D1F7}"/>
              </a:ext>
            </a:extLst>
          </p:cNvPr>
          <p:cNvSpPr/>
          <p:nvPr/>
        </p:nvSpPr>
        <p:spPr>
          <a:xfrm>
            <a:off x="17197" y="5934521"/>
            <a:ext cx="12174803" cy="84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pic>
        <p:nvPicPr>
          <p:cNvPr id="9" name="Imagen 8" descr="Forma&#10;&#10;Descripción generada automáticamente">
            <a:extLst>
              <a:ext uri="{FF2B5EF4-FFF2-40B4-BE49-F238E27FC236}">
                <a16:creationId xmlns:a16="http://schemas.microsoft.com/office/drawing/2014/main" id="{559F3567-9788-9B10-05A8-AA9D3009E3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357" y="6151476"/>
            <a:ext cx="603990" cy="575529"/>
          </a:xfrm>
          <a:prstGeom prst="rect">
            <a:avLst/>
          </a:prstGeom>
        </p:spPr>
      </p:pic>
      <p:pic>
        <p:nvPicPr>
          <p:cNvPr id="11" name="Imagen 10">
            <a:extLst>
              <a:ext uri="{FF2B5EF4-FFF2-40B4-BE49-F238E27FC236}">
                <a16:creationId xmlns:a16="http://schemas.microsoft.com/office/drawing/2014/main" id="{D8A37755-6CED-9CA8-9D28-1601D38CDF4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0431" y="6735501"/>
            <a:ext cx="971096" cy="96397"/>
          </a:xfrm>
          <a:prstGeom prst="rect">
            <a:avLst/>
          </a:prstGeom>
          <a:noFill/>
        </p:spPr>
      </p:pic>
      <p:sp>
        <p:nvSpPr>
          <p:cNvPr id="17" name="CuadroTexto 16">
            <a:extLst>
              <a:ext uri="{FF2B5EF4-FFF2-40B4-BE49-F238E27FC236}">
                <a16:creationId xmlns:a16="http://schemas.microsoft.com/office/drawing/2014/main" id="{BC092B0C-F1F1-6B19-3339-3F2574CD77F7}"/>
              </a:ext>
            </a:extLst>
          </p:cNvPr>
          <p:cNvSpPr txBox="1"/>
          <p:nvPr/>
        </p:nvSpPr>
        <p:spPr>
          <a:xfrm>
            <a:off x="4236786" y="5949897"/>
            <a:ext cx="379970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C14C3E"/>
                </a:solidFill>
                <a:effectLst/>
                <a:uLnTx/>
                <a:uFillTx/>
                <a:latin typeface="Comic Sans MS" panose="030F0702030302020204" pitchFamily="66" charset="0"/>
                <a:ea typeface="+mn-ea"/>
                <a:cs typeface="Arial" panose="020B0604020202020204" pitchFamily="34" charset="0"/>
              </a:rPr>
              <a:t>EOEP ESPECÍFICO DE DEA, TEL Y TDAH</a:t>
            </a:r>
          </a:p>
        </p:txBody>
      </p:sp>
    </p:spTree>
    <p:extLst>
      <p:ext uri="{BB962C8B-B14F-4D97-AF65-F5344CB8AC3E}">
        <p14:creationId xmlns:p14="http://schemas.microsoft.com/office/powerpoint/2010/main" val="4003211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Google Shape;995;p47"/>
          <p:cNvPicPr/>
          <p:nvPr/>
        </p:nvPicPr>
        <p:blipFill>
          <a:blip r:embed="rId3"/>
          <a:stretch/>
        </p:blipFill>
        <p:spPr>
          <a:xfrm>
            <a:off x="23965920" y="-1035000"/>
            <a:ext cx="6856560" cy="9697680"/>
          </a:xfrm>
          <a:prstGeom prst="rect">
            <a:avLst/>
          </a:prstGeom>
          <a:ln>
            <a:noFill/>
          </a:ln>
        </p:spPr>
      </p:pic>
      <p:sp>
        <p:nvSpPr>
          <p:cNvPr id="267"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69" name="CustomShape 3"/>
          <p:cNvSpPr/>
          <p:nvPr/>
        </p:nvSpPr>
        <p:spPr>
          <a:xfrm>
            <a:off x="403200" y="272880"/>
            <a:ext cx="10935000" cy="9238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Algunos ejemplos de programas y recursos para trabajar la competencia socioemocional:</a:t>
            </a: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70"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1" name="CustomShape 5"/>
          <p:cNvSpPr/>
          <p:nvPr/>
        </p:nvSpPr>
        <p:spPr>
          <a:xfrm>
            <a:off x="99459" y="1469632"/>
            <a:ext cx="11227320" cy="59917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R="0" lvl="0" algn="just" defTabSz="914400" rtl="0" eaLnBrk="1" fontAlgn="auto" latinLnBrk="0" hangingPunct="1">
              <a:lnSpc>
                <a:spcPct val="100000"/>
              </a:lnSpc>
              <a:spcBef>
                <a:spcPts val="0"/>
              </a:spcBef>
              <a:spcAft>
                <a:spcPts val="0"/>
              </a:spcAft>
              <a:buClrTx/>
              <a:buSzTx/>
              <a:tabLst/>
              <a:defRPr/>
            </a:pPr>
            <a:endParaRPr kumimoji="0" lang="es-ES" sz="2000" b="1" i="0" u="none" strike="noStrike" kern="1200" cap="none" spc="-1" normalizeH="0" baseline="0" noProof="0">
              <a:ln>
                <a:noFill/>
              </a:ln>
              <a:solidFill>
                <a:srgbClr val="000000"/>
              </a:solidFill>
              <a:effectLst/>
              <a:uLnTx/>
              <a:uFillTx/>
              <a:latin typeface="Comic Sans MS"/>
              <a:ea typeface="DejaVu Sans"/>
              <a:cs typeface="DejaVu Sans"/>
            </a:endParaRPr>
          </a:p>
          <a:p>
            <a:pPr marL="342900" indent="-342900" algn="just">
              <a:buFontTx/>
              <a:buChar char="-"/>
              <a:defRPr/>
            </a:pPr>
            <a:r>
              <a:rPr lang="es-ES" sz="2000" b="1">
                <a:latin typeface="Comic Sans MS" panose="030F0702030302020204" pitchFamily="66" charset="0"/>
              </a:rPr>
              <a:t>Arguís, R., Bolsas, A., Hernández, S., &amp; Salvador, M. (2012). </a:t>
            </a:r>
            <a:r>
              <a:rPr lang="es-ES" sz="2000" b="1" i="1">
                <a:latin typeface="Comic Sans MS" panose="030F0702030302020204" pitchFamily="66" charset="0"/>
              </a:rPr>
              <a:t>Aulas Felices: Programa de psicología positiva aplicada a la educación</a:t>
            </a:r>
            <a:r>
              <a:rPr lang="es-ES" sz="2000" b="1">
                <a:latin typeface="Comic Sans MS" panose="030F0702030302020204" pitchFamily="66" charset="0"/>
              </a:rPr>
              <a:t>. Gobierno de Aragón, Red Aragonesa de Escuelas Promotoras de Salud.En: </a:t>
            </a:r>
            <a:r>
              <a:rPr lang="es-ES" sz="2000" b="1" spc="-1">
                <a:solidFill>
                  <a:srgbClr val="000000"/>
                </a:solidFill>
                <a:latin typeface="Comic Sans MS"/>
              </a:rPr>
              <a:t>https://conrecursos.org/wp-content/uploads/2021/06/Libro-del-Programa-Aulas-Felices.-Psicologia-Positiva-aplicada-a-la-Educacion.pdf</a:t>
            </a:r>
            <a:endParaRPr kumimoji="0" lang="es-ES" sz="2000" b="1" i="0" u="none" strike="noStrike" kern="1200" cap="none" spc="-1" normalizeH="0" baseline="0" noProof="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a:ln>
                  <a:noFill/>
                </a:ln>
                <a:solidFill>
                  <a:srgbClr val="000000"/>
                </a:solidFill>
                <a:effectLst/>
                <a:uLnTx/>
                <a:uFillTx/>
                <a:latin typeface="Comic Sans MS"/>
                <a:ea typeface="DejaVu Sans"/>
                <a:cs typeface="DejaVu Sans"/>
              </a:rPr>
              <a:t>Blanco</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 M.ª Á. (2012). Programa de autoestima para la mejora del rendimiento académico destinado a alumnos de 5º curso de Educación Primaria. En: </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hlinkClick r:id="rId4">
                  <a:extLst>
                    <a:ext uri="{A12FA001-AC4F-418D-AE19-62706E023703}">
                      <ahyp:hlinkClr xmlns:ahyp="http://schemas.microsoft.com/office/drawing/2018/hyperlinkcolor" val="tx"/>
                    </a:ext>
                  </a:extLst>
                </a:hlinkClick>
              </a:rPr>
              <a:t>https://reunir.unir.net/handle</a:t>
            </a:r>
            <a:r>
              <a:rPr kumimoji="0" lang="es-ES" sz="2000" b="1" i="0" u="none" strike="noStrike" kern="1200" cap="none" spc="-1" normalizeH="0" baseline="0" noProof="0">
                <a:ln>
                  <a:noFill/>
                </a:ln>
                <a:solidFill>
                  <a:srgbClr val="000000"/>
                </a:solidFill>
                <a:effectLst/>
                <a:uLnTx/>
                <a:uFillTx/>
                <a:latin typeface="Comic Sans MS"/>
                <a:ea typeface="DejaVu Sans"/>
                <a:cs typeface="DejaVu Sans"/>
                <a:hlinkClick r:id="rId4">
                  <a:extLst>
                    <a:ext uri="{A12FA001-AC4F-418D-AE19-62706E023703}">
                      <ahyp:hlinkClr xmlns:ahyp="http://schemas.microsoft.com/office/drawing/2018/hyperlinkcolor" val="tx"/>
                    </a:ext>
                  </a:extLst>
                </a:hlinkClick>
              </a:rPr>
              <a:t>/123456789/172</a:t>
            </a: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lvl="0" indent="-342900">
              <a:buFontTx/>
              <a:buChar char="-"/>
              <a:defRPr/>
            </a:pPr>
            <a:r>
              <a:rPr lang="es-ES" sz="2000" b="1">
                <a:latin typeface="Comic Sans MS" panose="030F0702030302020204" pitchFamily="66" charset="0"/>
              </a:rPr>
              <a:t>Fundación Botín. (2015). </a:t>
            </a:r>
            <a:r>
              <a:rPr lang="es-ES" sz="2000" b="1" i="1">
                <a:latin typeface="Comic Sans MS" panose="030F0702030302020204" pitchFamily="66" charset="0"/>
              </a:rPr>
              <a:t>Programa Educación Responsable: Educación emocional, social y creativa</a:t>
            </a:r>
            <a:r>
              <a:rPr lang="es-ES" sz="2000" b="1">
                <a:latin typeface="Comic Sans MS" panose="030F0702030302020204" pitchFamily="66" charset="0"/>
              </a:rPr>
              <a:t>. Fundación Botín.En: https://fundacionbotin.org/programas/educacion/educacion-responsable/</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a:ln>
                  <a:noFill/>
                </a:ln>
                <a:solidFill>
                  <a:srgbClr val="000000"/>
                </a:solidFill>
                <a:effectLst/>
                <a:uLnTx/>
                <a:uFillTx/>
                <a:latin typeface="Comic Sans MS"/>
                <a:ea typeface="DejaVu Sans"/>
                <a:cs typeface="DejaVu Sans"/>
              </a:rPr>
              <a:t>Hurtado</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 M. D. (2016</a:t>
            </a:r>
            <a:r>
              <a:rPr kumimoji="0" lang="es-ES" sz="2000" b="1" i="0" u="none" strike="noStrike" kern="1200" cap="none" spc="-1" normalizeH="0" baseline="0" noProof="0">
                <a:ln>
                  <a:noFill/>
                </a:ln>
                <a:solidFill>
                  <a:srgbClr val="000000"/>
                </a:solidFill>
                <a:effectLst/>
                <a:uLnTx/>
                <a:uFillTx/>
                <a:latin typeface="Comic Sans MS"/>
                <a:ea typeface="DejaVu Sans"/>
                <a:cs typeface="DejaVu Sans"/>
              </a:rPr>
              <a:t>). EDUCACIÓN </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EMOCIONAL. Programa y guíaa de desarrollo didáctico. Región de Murcia: Consejería de Edcuación y Universidades. En: </a:t>
            </a:r>
          </a:p>
          <a:p>
            <a:pPr marL="35560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hlinkClick r:id="rId5"/>
              </a:rPr>
              <a:t>https://www.carm.es/web/pagina?IDCONTENIDO=14978&amp;IDTIPO=246&amp;RASTRO=c2709$m4331,4330</a:t>
            </a: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p:txBody>
      </p:sp>
      <p:pic>
        <p:nvPicPr>
          <p:cNvPr id="272" name="Imagen 14"/>
          <p:cNvPicPr/>
          <p:nvPr/>
        </p:nvPicPr>
        <p:blipFill>
          <a:blip r:embed="rId6"/>
          <a:srcRect l="82391"/>
          <a:stretch/>
        </p:blipFill>
        <p:spPr>
          <a:xfrm>
            <a:off x="11338200" y="0"/>
            <a:ext cx="853560" cy="6857640"/>
          </a:xfrm>
          <a:prstGeom prst="rect">
            <a:avLst/>
          </a:prstGeom>
          <a:ln>
            <a:noFill/>
          </a:ln>
        </p:spPr>
      </p:pic>
    </p:spTree>
    <p:extLst>
      <p:ext uri="{BB962C8B-B14F-4D97-AF65-F5344CB8AC3E}">
        <p14:creationId xmlns:p14="http://schemas.microsoft.com/office/powerpoint/2010/main" val="25580526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Google Shape;995;p47"/>
          <p:cNvPicPr/>
          <p:nvPr/>
        </p:nvPicPr>
        <p:blipFill>
          <a:blip r:embed="rId3"/>
          <a:stretch/>
        </p:blipFill>
        <p:spPr>
          <a:xfrm>
            <a:off x="23965920" y="-1035000"/>
            <a:ext cx="6856560" cy="9697680"/>
          </a:xfrm>
          <a:prstGeom prst="rect">
            <a:avLst/>
          </a:prstGeom>
          <a:ln>
            <a:noFill/>
          </a:ln>
        </p:spPr>
      </p:pic>
      <p:sp>
        <p:nvSpPr>
          <p:cNvPr id="267"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69" name="CustomShape 3"/>
          <p:cNvSpPr/>
          <p:nvPr/>
        </p:nvSpPr>
        <p:spPr>
          <a:xfrm>
            <a:off x="403200" y="272880"/>
            <a:ext cx="336528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Algunos ejemplos:</a:t>
            </a: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70"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1" name="CustomShape 5"/>
          <p:cNvSpPr/>
          <p:nvPr/>
        </p:nvSpPr>
        <p:spPr>
          <a:xfrm>
            <a:off x="403200" y="1355941"/>
            <a:ext cx="10735200" cy="520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71463" indent="-271463" algn="just">
              <a:defRPr/>
            </a:pPr>
            <a:r>
              <a:rPr lang="es-ES" sz="2000" b="1" spc="-1">
                <a:solidFill>
                  <a:srgbClr val="000000"/>
                </a:solidFill>
                <a:latin typeface="Comic Sans MS"/>
                <a:ea typeface="DejaVu Sans"/>
                <a:cs typeface="DejaVu Sans"/>
              </a:rPr>
              <a:t>- López, S. (2021). Intervención emocional en dislexia. En: </a:t>
            </a:r>
            <a:r>
              <a:rPr lang="es-ES" sz="2000" b="1" spc="-1">
                <a:solidFill>
                  <a:srgbClr val="000000"/>
                </a:solidFill>
                <a:latin typeface="Comic Sans MS"/>
                <a:ea typeface="DejaVu Sans"/>
                <a:cs typeface="DejaVu Sans"/>
                <a:hlinkClick r:id="rId4"/>
              </a:rPr>
              <a:t>https://uvadoc.uva.es/handle/10324/49142</a:t>
            </a:r>
            <a:endParaRPr kumimoji="0" lang="es-ES" sz="2000" b="1" i="0" u="none" strike="noStrike" kern="1200" cap="none" spc="-1" normalizeH="0" baseline="0" noProof="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a:ln>
                  <a:noFill/>
                </a:ln>
                <a:solidFill>
                  <a:srgbClr val="000000"/>
                </a:solidFill>
                <a:effectLst/>
                <a:uLnTx/>
                <a:uFillTx/>
                <a:latin typeface="Comic Sans MS"/>
                <a:ea typeface="DejaVu Sans"/>
                <a:cs typeface="DejaVu Sans"/>
              </a:rPr>
              <a:t>Bienestar </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emocional en el ámbito educativo (plataforma). Comunidad de Madrid. En: </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hlinkClick r:id="rId5"/>
              </a:rPr>
              <a:t>https://dgbilinguismoycalidad.educa.madrid.org/</a:t>
            </a:r>
            <a:r>
              <a:rPr kumimoji="0" lang="es-ES" sz="2000" b="1" i="0" u="none" strike="noStrike" kern="1200" cap="none" spc="-1" normalizeH="0" baseline="0" noProof="0">
                <a:ln>
                  <a:noFill/>
                </a:ln>
                <a:solidFill>
                  <a:srgbClr val="000000"/>
                </a:solidFill>
                <a:effectLst/>
                <a:uLnTx/>
                <a:uFillTx/>
                <a:latin typeface="Comic Sans MS"/>
                <a:ea typeface="DejaVu Sans"/>
                <a:cs typeface="DejaVu Sans"/>
                <a:hlinkClick r:id="rId5"/>
              </a:rPr>
              <a:t>bienestaremocional/</a:t>
            </a: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En sus zapatos. Un espacio de empatía activa. Educación Emocional con Teatro de Conciencia para la Convivencia.</a:t>
            </a:r>
          </a:p>
          <a:p>
            <a:pPr marL="371475"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En: </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hlinkClick r:id="rId6"/>
              </a:rPr>
              <a:t>https://programaensuszapatos.</a:t>
            </a:r>
            <a:r>
              <a:rPr kumimoji="0" lang="es-ES" sz="2000" b="1" i="0" u="none" strike="noStrike" kern="1200" cap="none" spc="-1" normalizeH="0" baseline="0" noProof="0">
                <a:ln>
                  <a:noFill/>
                </a:ln>
                <a:solidFill>
                  <a:srgbClr val="000000"/>
                </a:solidFill>
                <a:effectLst/>
                <a:uLnTx/>
                <a:uFillTx/>
                <a:latin typeface="Comic Sans MS"/>
                <a:ea typeface="DejaVu Sans"/>
                <a:cs typeface="DejaVu Sans"/>
                <a:hlinkClick r:id="rId6"/>
              </a:rPr>
              <a:t>org/</a:t>
            </a: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Educar para ser. En: </a:t>
            </a: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hlinkClick r:id="rId7"/>
              </a:rPr>
              <a:t>https://www.educarparaser.</a:t>
            </a:r>
            <a:r>
              <a:rPr kumimoji="0" lang="es-ES" sz="2000" b="1" i="0" u="none" strike="noStrike" kern="1200" cap="none" spc="-1" normalizeH="0" baseline="0" noProof="0">
                <a:ln>
                  <a:noFill/>
                </a:ln>
                <a:solidFill>
                  <a:srgbClr val="000000"/>
                </a:solidFill>
                <a:effectLst/>
                <a:uLnTx/>
                <a:uFillTx/>
                <a:latin typeface="Comic Sans MS"/>
                <a:ea typeface="DejaVu Sans"/>
                <a:cs typeface="DejaVu Sans"/>
                <a:hlinkClick r:id="rId7"/>
              </a:rPr>
              <a:t>org/</a:t>
            </a: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Material de la Diputación de Guipúzcoa para trabajar la inteligencia emocional. Desglosado por edades (desde E. Infantil, hasta Bachillerato. Con materiales para los alumnos</a:t>
            </a:r>
            <a:r>
              <a:rPr kumimoji="0" lang="es-ES" sz="2000" b="1" i="0" u="none" strike="noStrike" kern="1200" cap="none" spc="-1" normalizeH="0" baseline="0" noProof="0">
                <a:ln>
                  <a:noFill/>
                </a:ln>
                <a:solidFill>
                  <a:srgbClr val="000000"/>
                </a:solidFill>
                <a:effectLst/>
                <a:uLnTx/>
                <a:uFillTx/>
                <a:latin typeface="Comic Sans MS"/>
                <a:ea typeface="DejaVu Sans"/>
                <a:cs typeface="DejaVu Sans"/>
              </a:rPr>
              <a:t>. En: </a:t>
            </a:r>
            <a:endParaRPr kumimoji="0" lang="es-ES" sz="2000" b="1" i="0" u="none" strike="noStrike" kern="1200" cap="none" spc="-1" normalizeH="0" baseline="0" noProof="0">
              <a:ln>
                <a:noFill/>
              </a:ln>
              <a:solidFill>
                <a:srgbClr val="000000"/>
              </a:solidFill>
              <a:effectLst/>
              <a:uLnTx/>
              <a:uFillTx/>
              <a:latin typeface="Comic Sans MS"/>
              <a:ea typeface="DejaVu Sans"/>
              <a:cs typeface="DejaVu Sans"/>
              <a:hlinkClick r:id="rId8"/>
            </a:endParaRPr>
          </a:p>
          <a:p>
            <a:pPr marL="35560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 normalizeH="0" baseline="0" noProof="0">
                <a:ln>
                  <a:noFill/>
                </a:ln>
                <a:solidFill>
                  <a:srgbClr val="000000"/>
                </a:solidFill>
                <a:effectLst/>
                <a:uLnTx/>
                <a:uFillTx/>
                <a:latin typeface="Comic Sans MS"/>
                <a:ea typeface="DejaVu Sans"/>
                <a:cs typeface="DejaVu Sans"/>
                <a:hlinkClick r:id="rId8"/>
              </a:rPr>
              <a:t>https://www.eskolabakegune.euskadi.eus/es/web/eskolabakegune/material-de-la-diputacion-de-guipuzcoa</a:t>
            </a: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rPr>
              <a:t>Colección de Vallés, A. Programa de inteligencia emocional para la convivencia escolar (PIECE). Desglosado por edades.</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s-ES" sz="2000" b="1" i="0" u="none" strike="noStrike" kern="1200" cap="none" spc="-1" normalizeH="0" baseline="0" noProof="0" dirty="0">
              <a:ln>
                <a:noFill/>
              </a:ln>
              <a:solidFill>
                <a:srgbClr val="000000"/>
              </a:solidFill>
              <a:effectLst/>
              <a:uLnTx/>
              <a:uFillTx/>
              <a:latin typeface="Comic Sans MS"/>
              <a:ea typeface="DejaVu Sans"/>
              <a:cs typeface="DejaVu San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s-ES" sz="24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272" name="Imagen 14"/>
          <p:cNvPicPr/>
          <p:nvPr/>
        </p:nvPicPr>
        <p:blipFill>
          <a:blip r:embed="rId9"/>
          <a:srcRect l="82391"/>
          <a:stretch/>
        </p:blipFill>
        <p:spPr>
          <a:xfrm>
            <a:off x="11338200" y="0"/>
            <a:ext cx="853560" cy="6857640"/>
          </a:xfrm>
          <a:prstGeom prst="rect">
            <a:avLst/>
          </a:prstGeom>
          <a:ln>
            <a:noFill/>
          </a:ln>
        </p:spPr>
      </p:pic>
    </p:spTree>
    <p:extLst>
      <p:ext uri="{BB962C8B-B14F-4D97-AF65-F5344CB8AC3E}">
        <p14:creationId xmlns:p14="http://schemas.microsoft.com/office/powerpoint/2010/main" val="6960259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Imagen 4"/>
          <p:cNvPicPr/>
          <p:nvPr/>
        </p:nvPicPr>
        <p:blipFill>
          <a:blip r:embed="rId3"/>
          <a:stretch/>
        </p:blipFill>
        <p:spPr>
          <a:xfrm>
            <a:off x="23965920" y="-1035000"/>
            <a:ext cx="6856200" cy="9697320"/>
          </a:xfrm>
          <a:prstGeom prst="rect">
            <a:avLst/>
          </a:prstGeom>
          <a:ln w="0">
            <a:noFill/>
          </a:ln>
        </p:spPr>
      </p:pic>
      <p:sp>
        <p:nvSpPr>
          <p:cNvPr id="404"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9" name="Imagen 14">
            <a:extLst>
              <a:ext uri="{FF2B5EF4-FFF2-40B4-BE49-F238E27FC236}">
                <a16:creationId xmlns:a16="http://schemas.microsoft.com/office/drawing/2014/main" id="{044CB50C-0A5C-43DC-9011-60DFDCC93443}"/>
              </a:ext>
            </a:extLst>
          </p:cNvPr>
          <p:cNvPicPr/>
          <p:nvPr/>
        </p:nvPicPr>
        <p:blipFill>
          <a:blip r:embed="rId4"/>
          <a:srcRect l="82391"/>
          <a:stretch/>
        </p:blipFill>
        <p:spPr>
          <a:xfrm>
            <a:off x="11338200" y="0"/>
            <a:ext cx="853560" cy="6857640"/>
          </a:xfrm>
          <a:prstGeom prst="rect">
            <a:avLst/>
          </a:prstGeom>
          <a:ln>
            <a:noFill/>
          </a:ln>
        </p:spPr>
      </p:pic>
      <p:sp>
        <p:nvSpPr>
          <p:cNvPr id="2" name="CustomShape 2">
            <a:extLst>
              <a:ext uri="{FF2B5EF4-FFF2-40B4-BE49-F238E27FC236}">
                <a16:creationId xmlns:a16="http://schemas.microsoft.com/office/drawing/2014/main" id="{77C5A0C7-59FB-553C-F1EA-A3C7EBA8A8F8}"/>
              </a:ext>
            </a:extLst>
          </p:cNvPr>
          <p:cNvSpPr/>
          <p:nvPr/>
        </p:nvSpPr>
        <p:spPr>
          <a:xfrm>
            <a:off x="896400" y="346320"/>
            <a:ext cx="10244040" cy="73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Referencias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A"/>
              </a:solidFill>
              <a:effectLst/>
              <a:uLnTx/>
              <a:uFillTx/>
              <a:latin typeface="Comic Sans MS" panose="030F0902030302020204" pitchFamily="66" charset="0"/>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endParaRPr kumimoji="0" lang="es-ES" sz="1400" b="0" i="0" u="none" strike="noStrike" kern="1200" cap="none" spc="0" normalizeH="0" baseline="0" noProof="0">
              <a:ln>
                <a:noFill/>
              </a:ln>
              <a:solidFill>
                <a:srgbClr val="00000A"/>
              </a:solidFill>
              <a:effectLst/>
              <a:uLnTx/>
              <a:uFillTx/>
              <a:latin typeface="Comic Sans MS" panose="030F0902030302020204" pitchFamily="66" charset="0"/>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a:ln>
                  <a:noFill/>
                </a:ln>
                <a:solidFill>
                  <a:srgbClr val="00000A"/>
                </a:solidFill>
                <a:effectLst/>
                <a:uLnTx/>
                <a:uFillTx/>
                <a:latin typeface="Comic Sans MS" panose="030F0902030302020204" pitchFamily="66" charset="0"/>
                <a:ea typeface="Calibri" panose="020F0502020204030204" pitchFamily="34" charset="0"/>
                <a:cs typeface="Calibri" panose="020F0502020204030204" pitchFamily="34" charset="0"/>
              </a:rPr>
              <a:t>Alba</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C. (2018a). Diseño Universal para el Aprendizaje un modelo didáctico para proporcionar oportunidades de aprender a todos los estudiantes. </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Padres y Maestros/Journal of Parents and Teachers, (374), pp. 21-27.</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Bisquerra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R. (2003).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Educación</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emocional</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y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competencias</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básicas</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para la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vida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1"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Revista</a:t>
            </a:r>
            <a:r>
              <a:rPr kumimoji="0" lang="en-US" sz="1400" b="0" i="1"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de </a:t>
            </a:r>
            <a:r>
              <a:rPr kumimoji="0" lang="en-US" sz="1400" b="0" i="1"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Investigación</a:t>
            </a:r>
            <a:r>
              <a:rPr kumimoji="0" lang="en-US" sz="1400" b="0" i="1"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1"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Educativa</a:t>
            </a:r>
            <a:r>
              <a:rPr kumimoji="0" lang="en-US" sz="1400" b="0" i="1"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(RIE), </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21, 1, pp. 7-43</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Bisquerra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R. &amp; Pérez, N. (2007). Las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competencias</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emocionales</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1"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Educación</a:t>
            </a:r>
            <a:r>
              <a:rPr kumimoji="0" lang="en-US" sz="1400" b="0" i="1"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XXI</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10, pp. 61-82.</a:t>
            </a:r>
          </a:p>
          <a:p>
            <a:pPr marL="285750" lvl="0" indent="-285750" algn="just">
              <a:lnSpc>
                <a:spcPct val="150000"/>
              </a:lnSpc>
              <a:buFontTx/>
              <a:buChar char="-"/>
              <a:defRPr/>
            </a:pPr>
            <a:r>
              <a:rPr lang="es-ES" sz="1400">
                <a:latin typeface="Comic Sans MS" panose="030F0702030302020204" pitchFamily="66" charset="0"/>
              </a:rPr>
              <a:t>Chito Toaquiza, A. D., &amp; Toctaguano Chafla, H. S. (2025). </a:t>
            </a:r>
            <a:r>
              <a:rPr lang="es-ES" sz="1400" i="1">
                <a:latin typeface="Comic Sans MS" panose="030F0702030302020204" pitchFamily="66" charset="0"/>
              </a:rPr>
              <a:t>Actividades para contrarrestar las barreras socioemocionales en el proceso de enseñanza aprendizaje en la educación de niños de 5 a 10 años</a:t>
            </a:r>
            <a:r>
              <a:rPr lang="es-ES" sz="1400">
                <a:latin typeface="Comic Sans MS" panose="030F0702030302020204" pitchFamily="66" charset="0"/>
              </a:rPr>
              <a:t> (Trabajo de titulación de Licenciatura en Educación Básica).</a:t>
            </a:r>
            <a:endParaRPr kumimoji="0" lang="en-US" sz="1400" b="0" i="0" u="none" strike="noStrike" kern="1200" cap="none" spc="0" normalizeH="0" baseline="0" noProof="0">
              <a:ln>
                <a:noFill/>
              </a:ln>
              <a:solidFill>
                <a:srgbClr val="000000"/>
              </a:solidFill>
              <a:effectLst/>
              <a:uLnTx/>
              <a:uFillTx/>
              <a:latin typeface="Comic Sans MS" panose="030F0702030302020204" pitchFamily="66" charset="0"/>
              <a:ea typeface="Comic Sans MS" panose="030F0902030302020204" pitchFamily="66" charset="0"/>
              <a:cs typeface="Comic Sans MS" panose="030F0902030302020204" pitchFamily="66" charset="0"/>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Coopersmith</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S. (1967). The Antecedents of Self-Esteem. WH Freeman &amp; Company.</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Coronado, A. (2014). Dificultades en el aprendizaje, inclusión cultural y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autoexpectativas</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académicas: una propuesta de Orientación e intervención educativa. </a:t>
            </a:r>
            <a:r>
              <a:rPr kumimoji="0" lang="es-ES" sz="1400" b="0" i="1"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Retos actuales de educación y salud transcultural T. II.</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Douglas, M. R. (1995). Desarrolla tu autoestima. Editorial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Iberonet</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García Retana, J.A. (2012). La educación emocional, su importancia en el proceso de aprendizaje. Revista Educación 36(1), pp. 97-109</a:t>
            </a:r>
            <a:endPar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Goleman, D. (1996).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Inteligencia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emocional</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Editorial</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Kairós</a:t>
            </a:r>
            <a:r>
              <a:rPr kumimoji="0" lang="en-US" sz="1400" b="0" i="0" u="none" strike="noStrike" kern="1200" cap="none" spc="0" normalizeH="0" baseline="0" noProof="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1612624236"/>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Imagen 4"/>
          <p:cNvPicPr/>
          <p:nvPr/>
        </p:nvPicPr>
        <p:blipFill>
          <a:blip r:embed="rId3"/>
          <a:stretch/>
        </p:blipFill>
        <p:spPr>
          <a:xfrm>
            <a:off x="23965920" y="-1035000"/>
            <a:ext cx="6856200" cy="9697320"/>
          </a:xfrm>
          <a:prstGeom prst="rect">
            <a:avLst/>
          </a:prstGeom>
          <a:ln w="0">
            <a:noFill/>
          </a:ln>
        </p:spPr>
      </p:pic>
      <p:sp>
        <p:nvSpPr>
          <p:cNvPr id="404"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9" name="Imagen 14">
            <a:extLst>
              <a:ext uri="{FF2B5EF4-FFF2-40B4-BE49-F238E27FC236}">
                <a16:creationId xmlns:a16="http://schemas.microsoft.com/office/drawing/2014/main" id="{044CB50C-0A5C-43DC-9011-60DFDCC93443}"/>
              </a:ext>
            </a:extLst>
          </p:cNvPr>
          <p:cNvPicPr/>
          <p:nvPr/>
        </p:nvPicPr>
        <p:blipFill>
          <a:blip r:embed="rId4"/>
          <a:srcRect l="82391"/>
          <a:stretch/>
        </p:blipFill>
        <p:spPr>
          <a:xfrm>
            <a:off x="11338200" y="0"/>
            <a:ext cx="853560" cy="6857640"/>
          </a:xfrm>
          <a:prstGeom prst="rect">
            <a:avLst/>
          </a:prstGeom>
          <a:ln>
            <a:noFill/>
          </a:ln>
        </p:spPr>
      </p:pic>
      <p:sp>
        <p:nvSpPr>
          <p:cNvPr id="2" name="CustomShape 2">
            <a:extLst>
              <a:ext uri="{FF2B5EF4-FFF2-40B4-BE49-F238E27FC236}">
                <a16:creationId xmlns:a16="http://schemas.microsoft.com/office/drawing/2014/main" id="{77C5A0C7-59FB-553C-F1EA-A3C7EBA8A8F8}"/>
              </a:ext>
            </a:extLst>
          </p:cNvPr>
          <p:cNvSpPr/>
          <p:nvPr/>
        </p:nvSpPr>
        <p:spPr>
          <a:xfrm>
            <a:off x="896400" y="346320"/>
            <a:ext cx="10244040" cy="73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Referencias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endParaRPr lang="en-US" sz="1400">
              <a:solidFill>
                <a:srgbClr val="000000"/>
              </a:solidFill>
              <a:latin typeface="Comic Sans MS" panose="030F0902030302020204" pitchFamily="66" charset="0"/>
              <a:ea typeface="Comic Sans MS" panose="030F0902030302020204" pitchFamily="66" charset="0"/>
              <a:cs typeface="Comic Sans MS" panose="030F0902030302020204" pitchFamily="66" charset="0"/>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Grotberg</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E. (1995). </a:t>
            </a:r>
            <a:r>
              <a:rPr kumimoji="0" lang="es-ES" sz="1400" b="0" i="0" u="none" strike="noStrike" kern="1200" cap="none" spc="0" normalizeH="0" baseline="0" noProof="0" dirty="0" err="1">
                <a:ln>
                  <a:noFill/>
                </a:ln>
                <a:solidFill>
                  <a:prstClr val="black"/>
                </a:solidFill>
                <a:effectLst/>
                <a:uLnTx/>
                <a:uFillTx/>
                <a:latin typeface="Comic Sans MS" panose="030F0902030302020204" pitchFamily="66" charset="0"/>
                <a:ea typeface="DejaVu Sans"/>
                <a:cs typeface="DejaVu Sans"/>
              </a:rPr>
              <a:t>The</a:t>
            </a:r>
            <a:r>
              <a:rPr kumimoji="0" lang="es-ES" sz="14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rPr>
              <a:t> Internacional </a:t>
            </a:r>
            <a:r>
              <a:rPr kumimoji="0" lang="es-ES" sz="1400" b="0" i="0" u="none" strike="noStrike" kern="1200" cap="none" spc="0" normalizeH="0" baseline="0" noProof="0" dirty="0" err="1">
                <a:ln>
                  <a:noFill/>
                </a:ln>
                <a:solidFill>
                  <a:prstClr val="black"/>
                </a:solidFill>
                <a:effectLst/>
                <a:uLnTx/>
                <a:uFillTx/>
                <a:latin typeface="Comic Sans MS" panose="030F0902030302020204" pitchFamily="66" charset="0"/>
                <a:ea typeface="DejaVu Sans"/>
                <a:cs typeface="DejaVu Sans"/>
              </a:rPr>
              <a:t>Resilience</a:t>
            </a:r>
            <a:r>
              <a:rPr kumimoji="0" lang="es-ES" sz="14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rPr>
              <a:t> Project: </a:t>
            </a:r>
            <a:r>
              <a:rPr kumimoji="0" lang="es-ES" sz="1400" b="0" i="0" u="none" strike="noStrike" kern="1200" cap="none" spc="0" normalizeH="0" baseline="0" noProof="0" dirty="0" err="1">
                <a:ln>
                  <a:noFill/>
                </a:ln>
                <a:solidFill>
                  <a:prstClr val="black"/>
                </a:solidFill>
                <a:effectLst/>
                <a:uLnTx/>
                <a:uFillTx/>
                <a:latin typeface="Comic Sans MS" panose="030F0902030302020204" pitchFamily="66" charset="0"/>
                <a:ea typeface="DejaVu Sans"/>
                <a:cs typeface="DejaVu Sans"/>
              </a:rPr>
              <a:t>Promoting</a:t>
            </a:r>
            <a:r>
              <a:rPr kumimoji="0" lang="es-ES" sz="14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prstClr val="black"/>
                </a:solidFill>
                <a:effectLst/>
                <a:uLnTx/>
                <a:uFillTx/>
                <a:latin typeface="Comic Sans MS" panose="030F0902030302020204" pitchFamily="66" charset="0"/>
                <a:ea typeface="DejaVu Sans"/>
                <a:cs typeface="DejaVu Sans"/>
              </a:rPr>
              <a:t>Resilience</a:t>
            </a:r>
            <a:r>
              <a:rPr kumimoji="0" lang="es-ES" sz="14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rPr>
              <a:t> in </a:t>
            </a:r>
            <a:r>
              <a:rPr kumimoji="0" lang="es-ES" sz="1400" b="0" i="0" u="none" strike="noStrike" kern="1200" cap="none" spc="0" normalizeH="0" baseline="0" noProof="0" dirty="0" err="1">
                <a:ln>
                  <a:noFill/>
                </a:ln>
                <a:solidFill>
                  <a:prstClr val="black"/>
                </a:solidFill>
                <a:effectLst/>
                <a:uLnTx/>
                <a:uFillTx/>
                <a:latin typeface="Comic Sans MS" panose="030F0902030302020204" pitchFamily="66" charset="0"/>
                <a:ea typeface="DejaVu Sans"/>
                <a:cs typeface="DejaVu Sans"/>
              </a:rPr>
              <a:t>Children</a:t>
            </a:r>
            <a:r>
              <a:rPr kumimoji="0" lang="es-ES" sz="14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rPr>
              <a:t>. Wisconsin: Universidad de </a:t>
            </a:r>
            <a:r>
              <a:rPr kumimoji="0" lang="es-ES" sz="1400" b="0" i="0" u="none" strike="noStrike" kern="1200" cap="none" spc="0" normalizeH="0" baseline="0" noProof="0">
                <a:ln>
                  <a:noFill/>
                </a:ln>
                <a:solidFill>
                  <a:prstClr val="black"/>
                </a:solidFill>
                <a:effectLst/>
                <a:uLnTx/>
                <a:uFillTx/>
                <a:latin typeface="Comic Sans MS" panose="030F0902030302020204" pitchFamily="66" charset="0"/>
                <a:ea typeface="DejaVu Sans"/>
                <a:cs typeface="DejaVu Sans"/>
              </a:rPr>
              <a:t>Wisconsin.</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lang="es-ES" sz="1400">
                <a:latin typeface="Comic Sans MS" panose="030F0702030302020204" pitchFamily="66" charset="0"/>
              </a:rPr>
              <a:t>Hilario Villapecellín, J. F. (2024). </a:t>
            </a:r>
            <a:r>
              <a:rPr lang="es-ES" sz="1400" i="1">
                <a:effectLst/>
                <a:latin typeface="Comic Sans MS" panose="030F0702030302020204" pitchFamily="66" charset="0"/>
              </a:rPr>
              <a:t>La atención orientadora al alumnado que presenta necesidades educativas derivadas de haber vivido experiencias adversas en la infancia (ACNE‑EAI)</a:t>
            </a:r>
            <a:r>
              <a:rPr lang="es-ES" sz="1400">
                <a:latin typeface="Comic Sans MS" panose="030F0702030302020204" pitchFamily="66" charset="0"/>
              </a:rPr>
              <a:t>. </a:t>
            </a:r>
            <a:r>
              <a:rPr lang="es-ES" sz="1400">
                <a:effectLst/>
                <a:latin typeface="Comic Sans MS" panose="030F0702030302020204" pitchFamily="66" charset="0"/>
              </a:rPr>
              <a:t>Revista Debate</a:t>
            </a:r>
            <a:r>
              <a:rPr lang="es-ES" sz="1400">
                <a:latin typeface="Comic Sans MS" panose="030F0702030302020204" pitchFamily="66" charset="0"/>
              </a:rPr>
              <a:t>.</a:t>
            </a:r>
            <a:endParaRPr kumimoji="0" lang="es-ES" sz="140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rPr>
              <a:t>Izquierdo, C. (2008). Crecer en la autoestima. Editorial Roel</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Ley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Orgánica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2/2006, de 3 de mayo, de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Educación</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Ley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Orgánica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3/2020, de 29 de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diciembre</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por</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la que se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modifica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la Ley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Orgánica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2/2006, de 3 de mayo, de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Educación</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Mora, F. (2008). El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reloj</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de la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sabiduría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Tiempos</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y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Espacios</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en</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el</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cerebro</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humano</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Alianza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Editorial. </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Mora, F. &amp; Sanguinetti, A.M. (2004).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Diccionario</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de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neurociencia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Editorial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Alianza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Núñez, J. C. (2009,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September</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Motivación, aprendizaje y rendimiento académico. </a:t>
            </a:r>
            <a:r>
              <a:rPr kumimoji="0" lang="es-ES" sz="1400" b="0" i="1"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In Trabajo presentado en el X </a:t>
            </a:r>
            <a:r>
              <a:rPr kumimoji="0" lang="es-ES" sz="1400" b="0" i="1"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Congresso</a:t>
            </a:r>
            <a:r>
              <a:rPr kumimoji="0" lang="es-ES" sz="1400" b="0" i="1"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Internacional </a:t>
            </a:r>
            <a:r>
              <a:rPr kumimoji="0" lang="es-ES" sz="1400" b="0" i="1"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Galego-Português</a:t>
            </a:r>
            <a:r>
              <a:rPr kumimoji="0" lang="es-ES" sz="1400" b="0" i="1"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de </a:t>
            </a:r>
            <a:r>
              <a:rPr kumimoji="0" lang="es-ES" sz="1400" b="0" i="1"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Psicopedagogia</a:t>
            </a:r>
            <a:r>
              <a:rPr kumimoji="0" lang="es-ES" sz="1400" b="0" i="1"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Braga, Portugal, </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pp. 41-67.</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Ordax</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M. (2011). </a:t>
            </a:r>
            <a:r>
              <a:rPr kumimoji="0" lang="es-ES" sz="1400" b="0" i="1"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La competencia social y emocional en el aula. </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[Trabajo de Fin de Máster. Universidad Internacional de La Rioja. Facultad de ciencias de la Educación.] </a:t>
            </a:r>
            <a:r>
              <a:rPr kumimoji="0" lang="es-ES" sz="1400" b="0" i="0" u="none" strike="noStrike" kern="1200" cap="none" spc="0" normalizeH="0" baseline="0" noProof="0" dirty="0">
                <a:ln>
                  <a:noFill/>
                </a:ln>
                <a:solidFill>
                  <a:srgbClr val="607890"/>
                </a:solidFill>
                <a:effectLst/>
                <a:uLnTx/>
                <a:uFillTx/>
                <a:latin typeface="Comic Sans MS" panose="030F0902030302020204" pitchFamily="66" charset="0"/>
                <a:ea typeface="DejaVu Sans"/>
                <a:cs typeface="DejaVu Sans"/>
                <a:hlinkClick r:id="rId5"/>
              </a:rPr>
              <a:t>https://reunir.unir.net/handle/123456789/115</a:t>
            </a:r>
            <a:endPar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endParaRPr kumimoji="0" lang="es-ES" sz="16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1831981684"/>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Imagen 4"/>
          <p:cNvPicPr/>
          <p:nvPr/>
        </p:nvPicPr>
        <p:blipFill>
          <a:blip r:embed="rId3"/>
          <a:stretch/>
        </p:blipFill>
        <p:spPr>
          <a:xfrm>
            <a:off x="23965920" y="-1035000"/>
            <a:ext cx="6856200" cy="9697320"/>
          </a:xfrm>
          <a:prstGeom prst="rect">
            <a:avLst/>
          </a:prstGeom>
          <a:ln w="0">
            <a:noFill/>
          </a:ln>
        </p:spPr>
      </p:pic>
      <p:sp>
        <p:nvSpPr>
          <p:cNvPr id="404"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9" name="Imagen 14">
            <a:extLst>
              <a:ext uri="{FF2B5EF4-FFF2-40B4-BE49-F238E27FC236}">
                <a16:creationId xmlns:a16="http://schemas.microsoft.com/office/drawing/2014/main" id="{044CB50C-0A5C-43DC-9011-60DFDCC93443}"/>
              </a:ext>
            </a:extLst>
          </p:cNvPr>
          <p:cNvPicPr/>
          <p:nvPr/>
        </p:nvPicPr>
        <p:blipFill>
          <a:blip r:embed="rId4"/>
          <a:srcRect l="82391"/>
          <a:stretch/>
        </p:blipFill>
        <p:spPr>
          <a:xfrm>
            <a:off x="11338200" y="0"/>
            <a:ext cx="853560" cy="6857640"/>
          </a:xfrm>
          <a:prstGeom prst="rect">
            <a:avLst/>
          </a:prstGeom>
          <a:ln>
            <a:noFill/>
          </a:ln>
        </p:spPr>
      </p:pic>
      <p:sp>
        <p:nvSpPr>
          <p:cNvPr id="2" name="CustomShape 2">
            <a:extLst>
              <a:ext uri="{FF2B5EF4-FFF2-40B4-BE49-F238E27FC236}">
                <a16:creationId xmlns:a16="http://schemas.microsoft.com/office/drawing/2014/main" id="{77C5A0C7-59FB-553C-F1EA-A3C7EBA8A8F8}"/>
              </a:ext>
            </a:extLst>
          </p:cNvPr>
          <p:cNvSpPr/>
          <p:nvPr/>
        </p:nvSpPr>
        <p:spPr>
          <a:xfrm>
            <a:off x="896400" y="346320"/>
            <a:ext cx="10244040" cy="73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Referencias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endParaRPr lang="en-US" sz="1400">
              <a:solidFill>
                <a:srgbClr val="000000"/>
              </a:solidFill>
              <a:latin typeface="Comic Sans MS" panose="030F0902030302020204" pitchFamily="66" charset="0"/>
              <a:ea typeface="Comic Sans MS" panose="030F0902030302020204" pitchFamily="66" charset="0"/>
              <a:cs typeface="Comic Sans MS" panose="030F0902030302020204" pitchFamily="66" charset="0"/>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Polaino</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A. (2004). Familia y </a:t>
            </a:r>
            <a:r>
              <a:rPr kumimoji="0" lang="en-US" sz="1400" b="0" i="0" u="none" strike="noStrike" kern="1200" cap="none" spc="0" normalizeH="0" baseline="0" noProof="0" dirty="0" err="1">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autoestima</a:t>
            </a:r>
            <a:r>
              <a:rPr kumimoji="0" lang="en-US" sz="1400" b="0" i="0" u="none" strike="noStrike" kern="1200" cap="none" spc="0" normalizeH="0" baseline="0" noProof="0" dirty="0">
                <a:ln>
                  <a:noFill/>
                </a:ln>
                <a:solidFill>
                  <a:srgbClr val="000000"/>
                </a:solidFill>
                <a:effectLst/>
                <a:uLnTx/>
                <a:uFillTx/>
                <a:latin typeface="Comic Sans MS" panose="030F0902030302020204" pitchFamily="66" charset="0"/>
                <a:ea typeface="Comic Sans MS" panose="030F0902030302020204" pitchFamily="66" charset="0"/>
                <a:cs typeface="Comic Sans MS" panose="030F0902030302020204" pitchFamily="66" charset="0"/>
              </a:rPr>
              <a:t>. Editorial Ariel. </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Ruiz-</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Dodobara</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F. G. (2005). Relación entre la motivación de logro académico, la autoeficacia y la disposición para la realización de una tesis. </a:t>
            </a:r>
            <a:r>
              <a:rPr kumimoji="0" lang="es-ES" sz="1400" b="0" i="1"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Persona, (008),</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pp. 145-170. </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hlinkClick r:id="rId5"/>
              </a:rPr>
              <a:t>https://doi.org/10.26439/persona2005.n008.898</a:t>
            </a:r>
            <a:endPar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Valle, A., Rodríguez, S.,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Cabanach</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R.G.,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Nú́ñez</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J.C. y González-</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Pienda</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J.A. (2007). El estudiante eficaz. Editorial CCS. </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Weiner, B. (1979). A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theory</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of</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motivation</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for</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some</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classroon</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experiences</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Journal</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of</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Educational</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Psychology</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71, pp. 3-25.</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Weiner, B. (1985).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An</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attributional</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theory</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of</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achievement</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motivation</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and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emotion</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Psychological</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a:t>
            </a:r>
            <a:r>
              <a:rPr kumimoji="0" lang="es-ES" sz="1400" b="0" i="0" u="none" strike="noStrike" kern="1200" cap="none" spc="0" normalizeH="0" baseline="0" noProof="0" dirty="0" err="1">
                <a:ln>
                  <a:noFill/>
                </a:ln>
                <a:solidFill>
                  <a:srgbClr val="000000"/>
                </a:solidFill>
                <a:effectLst/>
                <a:uLnTx/>
                <a:uFillTx/>
                <a:latin typeface="Comic Sans MS" panose="030F0902030302020204" pitchFamily="66" charset="0"/>
                <a:ea typeface="DejaVu Sans"/>
                <a:cs typeface="DejaVu Sans"/>
              </a:rPr>
              <a:t>Review</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 92(4), pp. 548–573. </a:t>
            </a: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hlinkClick r:id="rId6">
                  <a:extLst>
                    <a:ext uri="{A12FA001-AC4F-418D-AE19-62706E023703}">
                      <ahyp:hlinkClr xmlns:ahyp="http://schemas.microsoft.com/office/drawing/2018/hyperlinkcolor" val="tx"/>
                    </a:ext>
                  </a:extLst>
                </a:hlinkClick>
              </a:rPr>
              <a:t>https://doi.org/10.1037/0033-295X.92.4.548</a:t>
            </a:r>
            <a:endPar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s-ES" sz="1400" b="0" i="0" u="none" strike="noStrike" kern="1200" cap="none" spc="0" normalizeH="0" baseline="0" noProof="0" dirty="0">
                <a:ln>
                  <a:noFill/>
                </a:ln>
                <a:solidFill>
                  <a:srgbClr val="000000"/>
                </a:solidFill>
                <a:effectLst/>
                <a:uLnTx/>
                <a:uFillTx/>
                <a:latin typeface="Comic Sans MS" panose="030F0902030302020204" pitchFamily="66" charset="0"/>
                <a:ea typeface="DejaVu Sans"/>
                <a:cs typeface="DejaVu Sans"/>
              </a:rPr>
              <a:t>Woolfolk, A. (2011). Psicología educativa. Editorial ADDISON- WESLEY.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a typeface="DejaVu Sans"/>
              <a:cs typeface="DejaVu San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s-ES" sz="1600" b="1" i="0" u="none" strike="noStrike" kern="1200" cap="none" spc="-1" normalizeH="0" baseline="0" noProof="0" dirty="0">
              <a:ln>
                <a:noFill/>
              </a:ln>
              <a:solidFill>
                <a:srgbClr val="C00000"/>
              </a:solidFill>
              <a:effectLst/>
              <a:uLnTx/>
              <a:uFillTx/>
              <a:latin typeface="Comic Sans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3719833470"/>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6" name="Google Shape;1291;p64"/>
          <p:cNvPicPr/>
          <p:nvPr/>
        </p:nvPicPr>
        <p:blipFill>
          <a:blip r:embed="rId3"/>
          <a:stretch>
            <a:fillRect/>
          </a:stretch>
        </p:blipFill>
        <p:spPr>
          <a:xfrm>
            <a:off x="23965920" y="-1035000"/>
            <a:ext cx="6856920" cy="9698040"/>
          </a:xfrm>
          <a:prstGeom prst="rect">
            <a:avLst/>
          </a:prstGeom>
          <a:ln>
            <a:noFill/>
          </a:ln>
        </p:spPr>
      </p:pic>
      <p:sp>
        <p:nvSpPr>
          <p:cNvPr id="1349" name="CustomShape 1"/>
          <p:cNvSpPr/>
          <p:nvPr/>
        </p:nvSpPr>
        <p:spPr>
          <a:xfrm>
            <a:off x="320820" y="323850"/>
            <a:ext cx="11444160" cy="65337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ES" sz="4800" b="0" strike="noStrike" spc="-1" dirty="0">
              <a:latin typeface="Arial" panose="020B0604020202020204"/>
            </a:endParaRPr>
          </a:p>
          <a:p>
            <a:pPr>
              <a:lnSpc>
                <a:spcPct val="100000"/>
              </a:lnSpc>
            </a:pPr>
            <a:endParaRPr lang="es-ES" sz="4800" b="0" strike="noStrike" spc="-1" dirty="0">
              <a:latin typeface="Arial" panose="020B0604020202020204"/>
            </a:endParaRPr>
          </a:p>
          <a:p>
            <a:pPr>
              <a:lnSpc>
                <a:spcPct val="100000"/>
              </a:lnSpc>
            </a:pPr>
            <a:endParaRPr lang="es-ES" sz="4800" b="0" strike="noStrike" spc="-1" dirty="0">
              <a:latin typeface="Arial" panose="020B0604020202020204"/>
            </a:endParaRPr>
          </a:p>
          <a:p>
            <a:pPr algn="r">
              <a:lnSpc>
                <a:spcPct val="100000"/>
              </a:lnSpc>
            </a:pPr>
            <a:endParaRPr lang="es-ES" sz="3200" b="0" strike="noStrike" spc="-1" dirty="0">
              <a:latin typeface="Arial" panose="020B0604020202020204"/>
            </a:endParaRPr>
          </a:p>
        </p:txBody>
      </p:sp>
      <p:pic>
        <p:nvPicPr>
          <p:cNvPr id="1350" name="Google Shape;1295;p64"/>
          <p:cNvPicPr/>
          <p:nvPr/>
        </p:nvPicPr>
        <p:blipFill>
          <a:blip r:embed="rId4"/>
          <a:stretch>
            <a:fillRect/>
          </a:stretch>
        </p:blipFill>
        <p:spPr>
          <a:xfrm>
            <a:off x="320820" y="0"/>
            <a:ext cx="2119680" cy="2103840"/>
          </a:xfrm>
          <a:prstGeom prst="rect">
            <a:avLst/>
          </a:prstGeom>
          <a:ln>
            <a:noFill/>
          </a:ln>
        </p:spPr>
      </p:pic>
      <p:pic>
        <p:nvPicPr>
          <p:cNvPr id="8" name="Imagen 2"/>
          <p:cNvPicPr/>
          <p:nvPr/>
        </p:nvPicPr>
        <p:blipFill>
          <a:blip r:embed="rId5"/>
          <a:stretch>
            <a:fillRect/>
          </a:stretch>
        </p:blipFill>
        <p:spPr>
          <a:xfrm>
            <a:off x="10005933" y="323850"/>
            <a:ext cx="1865247" cy="1879275"/>
          </a:xfrm>
          <a:prstGeom prst="rect">
            <a:avLst/>
          </a:prstGeom>
          <a:ln>
            <a:noFill/>
          </a:ln>
        </p:spPr>
      </p:pic>
      <p:sp>
        <p:nvSpPr>
          <p:cNvPr id="9" name="CustomShape 2"/>
          <p:cNvSpPr/>
          <p:nvPr/>
        </p:nvSpPr>
        <p:spPr>
          <a:xfrm>
            <a:off x="2421803" y="-84798"/>
            <a:ext cx="11466195" cy="2961005"/>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a:lnSpc>
                <a:spcPct val="100000"/>
              </a:lnSpc>
            </a:pPr>
            <a:r>
              <a:rPr lang="es-ES" sz="1865" spc="-1" dirty="0">
                <a:solidFill>
                  <a:srgbClr val="000000"/>
                </a:solidFill>
                <a:latin typeface="Comic Sans MS" panose="030F0702030302020204"/>
                <a:ea typeface="DejaVu Sans" panose="020B0603030804020204"/>
              </a:rPr>
              <a:t> </a:t>
            </a:r>
            <a:endParaRPr lang="es-ES" sz="1865" spc="-1" dirty="0">
              <a:latin typeface="Arial" panose="020B0604020202020204"/>
            </a:endParaRPr>
          </a:p>
          <a:p>
            <a:pPr algn="just">
              <a:lnSpc>
                <a:spcPct val="100000"/>
              </a:lnSpc>
            </a:pPr>
            <a:r>
              <a:rPr lang="es-ES" sz="2400" b="1" spc="-1" dirty="0">
                <a:solidFill>
                  <a:srgbClr val="C00000"/>
                </a:solidFill>
                <a:latin typeface="Comic Sans MS" panose="030F0702030302020204"/>
                <a:ea typeface="DejaVu Sans" panose="020B0603030804020204"/>
              </a:rPr>
              <a:t>EOEP Específico de DEA, TEL y TDAH. Madrid</a:t>
            </a:r>
            <a:endParaRPr lang="es-ES" sz="2400" spc="-1" dirty="0">
              <a:solidFill>
                <a:srgbClr val="C00000"/>
              </a:solidFill>
              <a:latin typeface="Arial" panose="020B0604020202020204"/>
            </a:endParaRPr>
          </a:p>
          <a:p>
            <a:pPr>
              <a:lnSpc>
                <a:spcPct val="100000"/>
              </a:lnSpc>
            </a:pPr>
            <a:br>
              <a:rPr sz="2400" dirty="0"/>
            </a:br>
            <a:r>
              <a:rPr lang="es-ES" sz="1865" u="sng" spc="-1" dirty="0">
                <a:solidFill>
                  <a:srgbClr val="000000"/>
                </a:solidFill>
                <a:latin typeface="Comic Sans MS" panose="030F0702030302020204"/>
                <a:ea typeface="DejaVu Sans" panose="020B0603030804020204"/>
                <a:hlinkClick r:id="rId6"/>
              </a:rPr>
              <a:t>eoep.tdah.madrid@educa.madrid.org</a:t>
            </a:r>
            <a:endParaRPr lang="es-ES" sz="1865" u="sng" spc="-1" dirty="0">
              <a:solidFill>
                <a:srgbClr val="000000"/>
              </a:solidFill>
              <a:latin typeface="Comic Sans MS" panose="030F0702030302020204"/>
              <a:ea typeface="DejaVu Sans" panose="020B0603030804020204"/>
            </a:endParaRPr>
          </a:p>
          <a:p>
            <a:pPr>
              <a:lnSpc>
                <a:spcPct val="100000"/>
              </a:lnSpc>
            </a:pPr>
            <a:endParaRPr lang="es-ES" sz="1865" spc="-1" dirty="0">
              <a:latin typeface="Arial" panose="020B0604020202020204"/>
            </a:endParaRPr>
          </a:p>
          <a:p>
            <a:pPr>
              <a:lnSpc>
                <a:spcPct val="100000"/>
              </a:lnSpc>
            </a:pPr>
            <a:r>
              <a:rPr lang="es-ES" sz="1865" u="sng" spc="-1" dirty="0">
                <a:solidFill>
                  <a:srgbClr val="000000"/>
                </a:solidFill>
                <a:latin typeface="Comic Sans MS" panose="030F0702030302020204"/>
                <a:ea typeface="DejaVu Sans" panose="020B0603030804020204"/>
                <a:hlinkClick r:id="rId7"/>
              </a:rPr>
              <a:t>Enlace web del Equipo</a:t>
            </a:r>
            <a:endParaRPr lang="es-ES" sz="1865" spc="-1" dirty="0">
              <a:solidFill>
                <a:srgbClr val="0070C0"/>
              </a:solidFill>
              <a:latin typeface="Comic Sans MS" panose="030F0702030302020204"/>
              <a:ea typeface="DejaVu Sans" panose="020B0603030804020204"/>
              <a:hlinkClick r:id="rId7"/>
            </a:endParaRPr>
          </a:p>
          <a:p>
            <a:pPr>
              <a:lnSpc>
                <a:spcPct val="100000"/>
              </a:lnSpc>
            </a:pPr>
            <a:br>
              <a:rPr sz="2400" dirty="0">
                <a:hlinkClick r:id="rId7"/>
              </a:rPr>
            </a:br>
            <a:br>
              <a:rPr sz="2400" dirty="0">
                <a:hlinkClick r:id="rId7"/>
              </a:rPr>
            </a:br>
            <a:endParaRPr lang="es-ES" sz="1865" spc="-1" dirty="0">
              <a:latin typeface="Arial" panose="020B0604020202020204"/>
            </a:endParaRPr>
          </a:p>
          <a:p>
            <a:pPr>
              <a:lnSpc>
                <a:spcPct val="100000"/>
              </a:lnSpc>
            </a:pPr>
            <a:r>
              <a:rPr lang="es-ES" sz="1865" spc="-1" dirty="0">
                <a:solidFill>
                  <a:srgbClr val="000000"/>
                </a:solidFill>
                <a:latin typeface="Comic Sans MS" panose="030F0702030302020204"/>
                <a:ea typeface="DejaVu Sans" panose="020B0603030804020204"/>
              </a:rPr>
              <a:t> </a:t>
            </a:r>
            <a:endParaRPr lang="es-ES" sz="1865" spc="-1" dirty="0">
              <a:latin typeface="Arial" panose="020B0604020202020204"/>
            </a:endParaRPr>
          </a:p>
        </p:txBody>
      </p:sp>
      <p:pic>
        <p:nvPicPr>
          <p:cNvPr id="10" name="Imagen 9">
            <a:extLst>
              <a:ext uri="{FF2B5EF4-FFF2-40B4-BE49-F238E27FC236}">
                <a16:creationId xmlns:a16="http://schemas.microsoft.com/office/drawing/2014/main" id="{D7E8ED61-C1F7-4630-9DC6-6BF60A466D20}"/>
              </a:ext>
            </a:extLst>
          </p:cNvPr>
          <p:cNvPicPr>
            <a:picLocks noChangeAspect="1"/>
          </p:cNvPicPr>
          <p:nvPr/>
        </p:nvPicPr>
        <p:blipFill>
          <a:blip r:embed="rId8"/>
          <a:stretch>
            <a:fillRect/>
          </a:stretch>
        </p:blipFill>
        <p:spPr>
          <a:xfrm>
            <a:off x="3358662" y="2375873"/>
            <a:ext cx="5931189" cy="3952582"/>
          </a:xfrm>
          <a:prstGeom prst="rect">
            <a:avLst/>
          </a:prstGeom>
        </p:spPr>
      </p:pic>
    </p:spTree>
    <p:extLst>
      <p:ext uri="{BB962C8B-B14F-4D97-AF65-F5344CB8AC3E}">
        <p14:creationId xmlns:p14="http://schemas.microsoft.com/office/powerpoint/2010/main" val="298439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p:cNvGrpSpPr/>
        <p:nvPr/>
      </p:nvGrpSpPr>
      <p:grpSpPr>
        <a:xfrm>
          <a:off x="0" y="0"/>
          <a:ext cx="0" cy="0"/>
          <a:chOff x="0" y="0"/>
          <a:chExt cx="0" cy="0"/>
        </a:xfrm>
      </p:grpSpPr>
      <p:pic>
        <p:nvPicPr>
          <p:cNvPr id="257" name="Imagen 13"/>
          <p:cNvPicPr/>
          <p:nvPr/>
        </p:nvPicPr>
        <p:blipFill>
          <a:blip r:embed="rId3"/>
          <a:srcRect r="82395"/>
          <a:stretch/>
        </p:blipFill>
        <p:spPr>
          <a:xfrm>
            <a:off x="0" y="0"/>
            <a:ext cx="853560" cy="6857640"/>
          </a:xfrm>
          <a:prstGeom prst="rect">
            <a:avLst/>
          </a:prstGeom>
          <a:ln>
            <a:noFill/>
          </a:ln>
        </p:spPr>
      </p:pic>
      <p:pic>
        <p:nvPicPr>
          <p:cNvPr id="258" name="Imagen 15"/>
          <p:cNvPicPr/>
          <p:nvPr/>
        </p:nvPicPr>
        <p:blipFill>
          <a:blip r:embed="rId3"/>
          <a:srcRect l="82395"/>
          <a:stretch/>
        </p:blipFill>
        <p:spPr>
          <a:xfrm>
            <a:off x="11338200" y="0"/>
            <a:ext cx="853560" cy="6857640"/>
          </a:xfrm>
          <a:prstGeom prst="rect">
            <a:avLst/>
          </a:prstGeom>
          <a:ln>
            <a:noFill/>
          </a:ln>
        </p:spPr>
      </p:pic>
      <p:pic>
        <p:nvPicPr>
          <p:cNvPr id="259" name="Imagen 4"/>
          <p:cNvPicPr/>
          <p:nvPr/>
        </p:nvPicPr>
        <p:blipFill>
          <a:blip r:embed="rId4"/>
          <a:stretch/>
        </p:blipFill>
        <p:spPr>
          <a:xfrm>
            <a:off x="23965920" y="-1035000"/>
            <a:ext cx="6857640" cy="9698760"/>
          </a:xfrm>
          <a:prstGeom prst="rect">
            <a:avLst/>
          </a:prstGeom>
          <a:ln>
            <a:noFill/>
          </a:ln>
        </p:spPr>
      </p:pic>
      <p:sp>
        <p:nvSpPr>
          <p:cNvPr id="260" name="CustomShape 1"/>
          <p:cNvSpPr/>
          <p:nvPr/>
        </p:nvSpPr>
        <p:spPr>
          <a:xfrm>
            <a:off x="788760" y="2327400"/>
            <a:ext cx="106311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1" normalizeH="0" baseline="0" noProof="0" dirty="0">
                <a:ln>
                  <a:noFill/>
                </a:ln>
                <a:solidFill>
                  <a:srgbClr val="FFFFFF"/>
                </a:solidFill>
                <a:effectLst/>
                <a:uLnTx/>
                <a:uFillTx/>
                <a:latin typeface="Comic Sans MS"/>
                <a:ea typeface="DejaVu Sans"/>
                <a:cs typeface="DejaVu Sans"/>
              </a:rPr>
              <a:t>¿QUÉ SON LAS EMOCIONES?</a:t>
            </a:r>
            <a:endParaRPr kumimoji="0" lang="es-ES" sz="32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61" name="CustomShape 2"/>
          <p:cNvSpPr/>
          <p:nvPr/>
        </p:nvSpPr>
        <p:spPr>
          <a:xfrm>
            <a:off x="0" y="-24480"/>
            <a:ext cx="12191760" cy="6857640"/>
          </a:xfrm>
          <a:prstGeom prst="rect">
            <a:avLst/>
          </a:prstGeom>
          <a:noFill/>
          <a:ln w="162000">
            <a:solidFill>
              <a:schemeClr val="bg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62" name="CustomShape 3"/>
          <p:cNvSpPr/>
          <p:nvPr/>
        </p:nvSpPr>
        <p:spPr>
          <a:xfrm>
            <a:off x="17280" y="5934600"/>
            <a:ext cx="12174480" cy="84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263" name="Imagen 8"/>
          <p:cNvPicPr/>
          <p:nvPr/>
        </p:nvPicPr>
        <p:blipFill>
          <a:blip r:embed="rId5"/>
          <a:stretch/>
        </p:blipFill>
        <p:spPr>
          <a:xfrm>
            <a:off x="5820480" y="6151320"/>
            <a:ext cx="603720" cy="575280"/>
          </a:xfrm>
          <a:prstGeom prst="rect">
            <a:avLst/>
          </a:prstGeom>
          <a:ln>
            <a:noFill/>
          </a:ln>
        </p:spPr>
      </p:pic>
      <p:pic>
        <p:nvPicPr>
          <p:cNvPr id="264" name="Imagen 10"/>
          <p:cNvPicPr/>
          <p:nvPr/>
        </p:nvPicPr>
        <p:blipFill>
          <a:blip r:embed="rId6"/>
          <a:stretch/>
        </p:blipFill>
        <p:spPr>
          <a:xfrm>
            <a:off x="5640480" y="6735600"/>
            <a:ext cx="970560" cy="96120"/>
          </a:xfrm>
          <a:prstGeom prst="rect">
            <a:avLst/>
          </a:prstGeom>
          <a:ln>
            <a:noFill/>
          </a:ln>
        </p:spPr>
      </p:pic>
      <p:sp>
        <p:nvSpPr>
          <p:cNvPr id="265" name="CustomShape 4"/>
          <p:cNvSpPr/>
          <p:nvPr/>
        </p:nvSpPr>
        <p:spPr>
          <a:xfrm>
            <a:off x="4236840" y="5949720"/>
            <a:ext cx="379944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1" normalizeH="0" baseline="0" noProof="0">
                <a:ln>
                  <a:noFill/>
                </a:ln>
                <a:solidFill>
                  <a:srgbClr val="C14C3E"/>
                </a:solidFill>
                <a:effectLst/>
                <a:uLnTx/>
                <a:uFillTx/>
                <a:latin typeface="Comic Sans MS"/>
                <a:ea typeface="DejaVu Sans"/>
                <a:cs typeface="DejaVu Sans"/>
              </a:rPr>
              <a:t>EOEP ESPECÍFICO DE DEA, TEL Y TDAH</a:t>
            </a:r>
            <a:endParaRPr kumimoji="0" lang="es-ES" sz="1100" b="0" i="0" u="none" strike="noStrike" kern="1200" cap="none" spc="-1" normalizeH="0" baseline="0" noProof="0">
              <a:ln>
                <a:noFill/>
              </a:ln>
              <a:solidFill>
                <a:prstClr val="black"/>
              </a:solidFill>
              <a:effectLst/>
              <a:uLnTx/>
              <a:uFillTx/>
              <a:latin typeface="Arial"/>
              <a:ea typeface="DejaVu Sans"/>
              <a:cs typeface="DejaVu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2B424-8E07-73B8-36C8-81B3B3980F80}"/>
            </a:ext>
          </a:extLst>
        </p:cNvPr>
        <p:cNvGrpSpPr/>
        <p:nvPr/>
      </p:nvGrpSpPr>
      <p:grpSpPr>
        <a:xfrm>
          <a:off x="0" y="0"/>
          <a:ext cx="0" cy="0"/>
          <a:chOff x="0" y="0"/>
          <a:chExt cx="0" cy="0"/>
        </a:xfrm>
      </p:grpSpPr>
      <p:pic>
        <p:nvPicPr>
          <p:cNvPr id="396" name="Imagen 4">
            <a:extLst>
              <a:ext uri="{FF2B5EF4-FFF2-40B4-BE49-F238E27FC236}">
                <a16:creationId xmlns:a16="http://schemas.microsoft.com/office/drawing/2014/main" id="{258BCD84-66A6-8719-2CC2-3C8A90ACE12C}"/>
              </a:ext>
            </a:extLst>
          </p:cNvPr>
          <p:cNvPicPr/>
          <p:nvPr/>
        </p:nvPicPr>
        <p:blipFill>
          <a:blip r:embed="rId3"/>
          <a:stretch/>
        </p:blipFill>
        <p:spPr>
          <a:xfrm>
            <a:off x="23965920" y="-1035000"/>
            <a:ext cx="6856200" cy="9697320"/>
          </a:xfrm>
          <a:prstGeom prst="rect">
            <a:avLst/>
          </a:prstGeom>
          <a:ln w="0">
            <a:noFill/>
          </a:ln>
        </p:spPr>
      </p:pic>
      <p:sp>
        <p:nvSpPr>
          <p:cNvPr id="397" name="CustomShape 1">
            <a:extLst>
              <a:ext uri="{FF2B5EF4-FFF2-40B4-BE49-F238E27FC236}">
                <a16:creationId xmlns:a16="http://schemas.microsoft.com/office/drawing/2014/main" id="{A247E334-17E5-C1DC-1E41-FB996CADB8F6}"/>
              </a:ext>
            </a:extLst>
          </p:cNvPr>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398" name="CustomShape 2">
            <a:extLst>
              <a:ext uri="{FF2B5EF4-FFF2-40B4-BE49-F238E27FC236}">
                <a16:creationId xmlns:a16="http://schemas.microsoft.com/office/drawing/2014/main" id="{76282B7D-56B0-6C06-92C9-BBBB76623A68}"/>
              </a:ext>
            </a:extLst>
          </p:cNvPr>
          <p:cNvSpPr/>
          <p:nvPr/>
        </p:nvSpPr>
        <p:spPr>
          <a:xfrm>
            <a:off x="896399" y="346320"/>
            <a:ext cx="8669631"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LAS EMOCIONES</a:t>
            </a: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401" name="CustomShape 3">
            <a:extLst>
              <a:ext uri="{FF2B5EF4-FFF2-40B4-BE49-F238E27FC236}">
                <a16:creationId xmlns:a16="http://schemas.microsoft.com/office/drawing/2014/main" id="{5D996B85-884C-12FF-F464-073D67E34E9E}"/>
              </a:ext>
            </a:extLst>
          </p:cNvPr>
          <p:cNvSpPr/>
          <p:nvPr/>
        </p:nvSpPr>
        <p:spPr>
          <a:xfrm>
            <a:off x="1343520" y="1219320"/>
            <a:ext cx="9540360" cy="563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DejaVu Sans"/>
              <a:cs typeface="DejaVu Sans"/>
            </a:endParaRPr>
          </a:p>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DejaVu Sans"/>
              <a:cs typeface="DejaVu Sans"/>
            </a:endParaRPr>
          </a:p>
          <a:p>
            <a:pPr marL="17928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Rectángulo 1">
            <a:extLst>
              <a:ext uri="{FF2B5EF4-FFF2-40B4-BE49-F238E27FC236}">
                <a16:creationId xmlns:a16="http://schemas.microsoft.com/office/drawing/2014/main" id="{E51753F8-D8D1-ED95-844F-B06990248571}"/>
              </a:ext>
            </a:extLst>
          </p:cNvPr>
          <p:cNvSpPr/>
          <p:nvPr/>
        </p:nvSpPr>
        <p:spPr>
          <a:xfrm>
            <a:off x="918870" y="1024987"/>
            <a:ext cx="7337370" cy="44935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“Eventos o fenómenos de carácter biológico y cognitivo, que tienen sentido en términos sociales”.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García Retana (2012)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6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“Las emociones son respuestas conductuales y fisiológicas que nuestro organismo ofrece de manera automática ante determinados estímulos, externos o internos, que se perciben como una amenaza o como una oportunidad” (</a:t>
            </a:r>
            <a:r>
              <a:rPr kumimoji="0" lang="es-ES" sz="2600" b="0" i="0" u="none" strike="noStrike" kern="1200" cap="none" spc="0" normalizeH="0" baseline="0" noProof="0" dirty="0" err="1">
                <a:ln>
                  <a:noFill/>
                </a:ln>
                <a:solidFill>
                  <a:prstClr val="black"/>
                </a:solidFill>
                <a:effectLst/>
                <a:uLnTx/>
                <a:uFillTx/>
                <a:latin typeface="Comic Sans MS" panose="030F0702030302020204" pitchFamily="66" charset="0"/>
                <a:ea typeface="DejaVu Sans"/>
                <a:cs typeface="DejaVu Sans"/>
              </a:rPr>
              <a:t>Shuman</a:t>
            </a:r>
            <a:r>
              <a:rPr kumimoji="0" lang="es-ES" sz="26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y </a:t>
            </a:r>
            <a:r>
              <a:rPr kumimoji="0" lang="es-ES" sz="2600" b="0" i="0" u="none" strike="noStrike" kern="1200" cap="none" spc="0" normalizeH="0" baseline="0" noProof="0" dirty="0" err="1">
                <a:ln>
                  <a:noFill/>
                </a:ln>
                <a:solidFill>
                  <a:prstClr val="black"/>
                </a:solidFill>
                <a:effectLst/>
                <a:uLnTx/>
                <a:uFillTx/>
                <a:latin typeface="Comic Sans MS" panose="030F0702030302020204" pitchFamily="66" charset="0"/>
                <a:ea typeface="DejaVu Sans"/>
                <a:cs typeface="DejaVu Sans"/>
              </a:rPr>
              <a:t>Scherer</a:t>
            </a:r>
            <a:r>
              <a:rPr kumimoji="0" lang="es-ES" sz="26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2015). </a:t>
            </a:r>
          </a:p>
        </p:txBody>
      </p:sp>
      <p:pic>
        <p:nvPicPr>
          <p:cNvPr id="9" name="Imagen 14">
            <a:extLst>
              <a:ext uri="{FF2B5EF4-FFF2-40B4-BE49-F238E27FC236}">
                <a16:creationId xmlns:a16="http://schemas.microsoft.com/office/drawing/2014/main" id="{1029ED75-AA67-0615-BEFC-A623D459ABF4}"/>
              </a:ext>
            </a:extLst>
          </p:cNvPr>
          <p:cNvPicPr/>
          <p:nvPr/>
        </p:nvPicPr>
        <p:blipFill>
          <a:blip r:embed="rId4"/>
          <a:srcRect l="82391"/>
          <a:stretch/>
        </p:blipFill>
        <p:spPr>
          <a:xfrm>
            <a:off x="11338200" y="0"/>
            <a:ext cx="853560" cy="6857640"/>
          </a:xfrm>
          <a:prstGeom prst="rect">
            <a:avLst/>
          </a:prstGeom>
          <a:ln>
            <a:noFill/>
          </a:ln>
        </p:spPr>
      </p:pic>
      <p:pic>
        <p:nvPicPr>
          <p:cNvPr id="6" name="Imagen 5" descr="Patrón de fondo&#10;&#10;Descripción generada automáticamente">
            <a:extLst>
              <a:ext uri="{FF2B5EF4-FFF2-40B4-BE49-F238E27FC236}">
                <a16:creationId xmlns:a16="http://schemas.microsoft.com/office/drawing/2014/main" id="{472C5CFE-C1B7-289E-D4FB-F1D7D1486C9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48100" y="2247900"/>
            <a:ext cx="2612570" cy="1371599"/>
          </a:xfrm>
          <a:prstGeom prst="rect">
            <a:avLst/>
          </a:prstGeom>
        </p:spPr>
      </p:pic>
      <p:sp>
        <p:nvSpPr>
          <p:cNvPr id="7" name="CuadroTexto 6">
            <a:extLst>
              <a:ext uri="{FF2B5EF4-FFF2-40B4-BE49-F238E27FC236}">
                <a16:creationId xmlns:a16="http://schemas.microsoft.com/office/drawing/2014/main" id="{B8AC75EE-6F67-7573-E742-F3E746ECBDA8}"/>
              </a:ext>
            </a:extLst>
          </p:cNvPr>
          <p:cNvSpPr txBox="1"/>
          <p:nvPr/>
        </p:nvSpPr>
        <p:spPr>
          <a:xfrm>
            <a:off x="8791869" y="3807288"/>
            <a:ext cx="25250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rPr>
              <a:t>Esta imagen está bajo licencia </a:t>
            </a:r>
            <a:r>
              <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hlinkClick r:id="rId7" tooltip="https://creativecommons.org/licenses/by-nc/3.0/"/>
              </a:rPr>
              <a:t>CC BY-NC</a:t>
            </a:r>
            <a:endPar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DejaVu Sans"/>
              <a:cs typeface="DejaVu Sans"/>
            </a:endParaRPr>
          </a:p>
        </p:txBody>
      </p:sp>
    </p:spTree>
    <p:extLst>
      <p:ext uri="{BB962C8B-B14F-4D97-AF65-F5344CB8AC3E}">
        <p14:creationId xmlns:p14="http://schemas.microsoft.com/office/powerpoint/2010/main" val="960891409"/>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4"/>
          <p:cNvPicPr/>
          <p:nvPr/>
        </p:nvPicPr>
        <p:blipFill>
          <a:blip r:embed="rId3"/>
          <a:stretch/>
        </p:blipFill>
        <p:spPr>
          <a:xfrm>
            <a:off x="23965920" y="-1035000"/>
            <a:ext cx="6856200" cy="9697320"/>
          </a:xfrm>
          <a:prstGeom prst="rect">
            <a:avLst/>
          </a:prstGeom>
          <a:ln w="0">
            <a:noFill/>
          </a:ln>
        </p:spPr>
      </p:pic>
      <p:sp>
        <p:nvSpPr>
          <p:cNvPr id="397"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398" name="CustomShape 2"/>
          <p:cNvSpPr/>
          <p:nvPr/>
        </p:nvSpPr>
        <p:spPr>
          <a:xfrm>
            <a:off x="1487489" y="604080"/>
            <a:ext cx="4896544"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LAS EMOCIONES</a:t>
            </a: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graphicFrame>
        <p:nvGraphicFramePr>
          <p:cNvPr id="4" name="Diagrama 3">
            <a:extLst>
              <a:ext uri="{FF2B5EF4-FFF2-40B4-BE49-F238E27FC236}">
                <a16:creationId xmlns:a16="http://schemas.microsoft.com/office/drawing/2014/main" id="{00B1E542-9233-3741-0A1B-D78F3D4F3A95}"/>
              </a:ext>
            </a:extLst>
          </p:cNvPr>
          <p:cNvGraphicFramePr/>
          <p:nvPr>
            <p:extLst>
              <p:ext uri="{D42A27DB-BD31-4B8C-83A1-F6EECF244321}">
                <p14:modId xmlns:p14="http://schemas.microsoft.com/office/powerpoint/2010/main" val="1963336203"/>
              </p:ext>
            </p:extLst>
          </p:nvPr>
        </p:nvGraphicFramePr>
        <p:xfrm>
          <a:off x="2783637" y="3281407"/>
          <a:ext cx="2818319" cy="2598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a:extLst>
              <a:ext uri="{FF2B5EF4-FFF2-40B4-BE49-F238E27FC236}">
                <a16:creationId xmlns:a16="http://schemas.microsoft.com/office/drawing/2014/main" id="{7F1F6078-21EE-7164-082F-5384EEBE4DAB}"/>
              </a:ext>
            </a:extLst>
          </p:cNvPr>
          <p:cNvSpPr txBox="1"/>
          <p:nvPr/>
        </p:nvSpPr>
        <p:spPr>
          <a:xfrm>
            <a:off x="453052" y="1484784"/>
            <a:ext cx="6081630" cy="2092881"/>
          </a:xfrm>
          <a:prstGeom prst="rect">
            <a:avLst/>
          </a:prstGeom>
          <a:noFill/>
        </p:spPr>
        <p:txBody>
          <a:bodyPr wrap="square" rtlCol="0">
            <a:spAutoFit/>
          </a:bodyPr>
          <a:lstStyle/>
          <a:p>
            <a:pPr marL="285750" indent="-285750">
              <a:buFontTx/>
              <a:buChar char="-"/>
            </a:pPr>
            <a:r>
              <a:rPr lang="es-ES" sz="2600" dirty="0">
                <a:solidFill>
                  <a:prstClr val="black"/>
                </a:solidFill>
                <a:latin typeface="Comic Sans MS" panose="030F0702030302020204" pitchFamily="66" charset="0"/>
              </a:rPr>
              <a:t>Existencia de diferentes modelos teóricos.</a:t>
            </a:r>
          </a:p>
          <a:p>
            <a:pPr marL="285750" indent="-285750">
              <a:buFontTx/>
              <a:buChar char="-"/>
            </a:pPr>
            <a:endParaRPr lang="es-ES" sz="2600" dirty="0">
              <a:solidFill>
                <a:prstClr val="black"/>
              </a:solidFill>
              <a:latin typeface="Comic Sans MS" panose="030F0702030302020204" pitchFamily="66" charset="0"/>
            </a:endParaRPr>
          </a:p>
          <a:p>
            <a:pPr marL="285750" indent="-285750">
              <a:buFontTx/>
              <a:buChar char="-"/>
            </a:pPr>
            <a:r>
              <a:rPr lang="es-ES" sz="2600" dirty="0">
                <a:solidFill>
                  <a:prstClr val="black"/>
                </a:solidFill>
                <a:latin typeface="Comic Sans MS" panose="030F0702030302020204" pitchFamily="66" charset="0"/>
              </a:rPr>
              <a:t>Existen dos variables para definir las emociones </a:t>
            </a:r>
          </a:p>
        </p:txBody>
      </p:sp>
      <p:sp>
        <p:nvSpPr>
          <p:cNvPr id="3" name="Elipse 2">
            <a:extLst>
              <a:ext uri="{FF2B5EF4-FFF2-40B4-BE49-F238E27FC236}">
                <a16:creationId xmlns:a16="http://schemas.microsoft.com/office/drawing/2014/main" id="{519FB42F-CAA0-8BCF-160E-1AE420959704}"/>
              </a:ext>
            </a:extLst>
          </p:cNvPr>
          <p:cNvSpPr/>
          <p:nvPr/>
        </p:nvSpPr>
        <p:spPr>
          <a:xfrm>
            <a:off x="7293658" y="1484784"/>
            <a:ext cx="3914910" cy="3888432"/>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omic Sans MS" panose="030F0702030302020204" pitchFamily="66" charset="0"/>
            </a:endParaRPr>
          </a:p>
        </p:txBody>
      </p:sp>
      <p:cxnSp>
        <p:nvCxnSpPr>
          <p:cNvPr id="6" name="Conector recto 5">
            <a:extLst>
              <a:ext uri="{FF2B5EF4-FFF2-40B4-BE49-F238E27FC236}">
                <a16:creationId xmlns:a16="http://schemas.microsoft.com/office/drawing/2014/main" id="{047F50C3-C7CB-24FE-BA12-9E12015D4013}"/>
              </a:ext>
            </a:extLst>
          </p:cNvPr>
          <p:cNvCxnSpPr>
            <a:cxnSpLocks/>
            <a:endCxn id="16" idx="0"/>
          </p:cNvCxnSpPr>
          <p:nvPr/>
        </p:nvCxnSpPr>
        <p:spPr>
          <a:xfrm>
            <a:off x="6587468" y="3437951"/>
            <a:ext cx="5582976"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181DD938-BD3E-4FED-A835-B92E46FE1322}"/>
              </a:ext>
            </a:extLst>
          </p:cNvPr>
          <p:cNvCxnSpPr>
            <a:cxnSpLocks/>
          </p:cNvCxnSpPr>
          <p:nvPr/>
        </p:nvCxnSpPr>
        <p:spPr>
          <a:xfrm>
            <a:off x="9239273" y="926958"/>
            <a:ext cx="0" cy="5231456"/>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B0DF20C6-DAD5-F6DD-5C73-28EFE5A1510A}"/>
              </a:ext>
            </a:extLst>
          </p:cNvPr>
          <p:cNvSpPr txBox="1"/>
          <p:nvPr/>
        </p:nvSpPr>
        <p:spPr>
          <a:xfrm>
            <a:off x="6241962" y="3437951"/>
            <a:ext cx="1728191" cy="646331"/>
          </a:xfrm>
          <a:prstGeom prst="rect">
            <a:avLst/>
          </a:prstGeom>
          <a:noFill/>
        </p:spPr>
        <p:txBody>
          <a:bodyPr wrap="square" rtlCol="0">
            <a:spAutoFit/>
          </a:bodyPr>
          <a:lstStyle/>
          <a:p>
            <a:r>
              <a:rPr lang="es-ES" dirty="0">
                <a:latin typeface="Comic Sans MS" panose="030F0702030302020204" pitchFamily="66" charset="0"/>
              </a:rPr>
              <a:t>Valencia negativa </a:t>
            </a:r>
          </a:p>
        </p:txBody>
      </p:sp>
      <p:sp>
        <p:nvSpPr>
          <p:cNvPr id="16" name="CuadroTexto 15">
            <a:extLst>
              <a:ext uri="{FF2B5EF4-FFF2-40B4-BE49-F238E27FC236}">
                <a16:creationId xmlns:a16="http://schemas.microsoft.com/office/drawing/2014/main" id="{F0F53B24-4245-F609-C58F-360E7437DF6E}"/>
              </a:ext>
            </a:extLst>
          </p:cNvPr>
          <p:cNvSpPr txBox="1"/>
          <p:nvPr/>
        </p:nvSpPr>
        <p:spPr>
          <a:xfrm>
            <a:off x="11306348" y="3437951"/>
            <a:ext cx="1728191" cy="646331"/>
          </a:xfrm>
          <a:prstGeom prst="rect">
            <a:avLst/>
          </a:prstGeom>
          <a:noFill/>
        </p:spPr>
        <p:txBody>
          <a:bodyPr wrap="square" rtlCol="0">
            <a:spAutoFit/>
          </a:bodyPr>
          <a:lstStyle/>
          <a:p>
            <a:r>
              <a:rPr lang="es-ES" dirty="0">
                <a:latin typeface="Comic Sans MS" panose="030F0702030302020204" pitchFamily="66" charset="0"/>
              </a:rPr>
              <a:t>Valencia positiva </a:t>
            </a:r>
          </a:p>
        </p:txBody>
      </p:sp>
      <p:sp>
        <p:nvSpPr>
          <p:cNvPr id="17" name="CuadroTexto 16">
            <a:extLst>
              <a:ext uri="{FF2B5EF4-FFF2-40B4-BE49-F238E27FC236}">
                <a16:creationId xmlns:a16="http://schemas.microsoft.com/office/drawing/2014/main" id="{CBBAD89B-50B2-0BFB-5DD6-CA78049507A7}"/>
              </a:ext>
            </a:extLst>
          </p:cNvPr>
          <p:cNvSpPr txBox="1"/>
          <p:nvPr/>
        </p:nvSpPr>
        <p:spPr>
          <a:xfrm>
            <a:off x="9286913" y="655411"/>
            <a:ext cx="1728191" cy="646331"/>
          </a:xfrm>
          <a:prstGeom prst="rect">
            <a:avLst/>
          </a:prstGeom>
          <a:noFill/>
        </p:spPr>
        <p:txBody>
          <a:bodyPr wrap="square" rtlCol="0">
            <a:spAutoFit/>
          </a:bodyPr>
          <a:lstStyle/>
          <a:p>
            <a:r>
              <a:rPr lang="es-ES" dirty="0">
                <a:latin typeface="Comic Sans MS" panose="030F0702030302020204" pitchFamily="66" charset="0"/>
              </a:rPr>
              <a:t>Nivel de activación alto </a:t>
            </a:r>
          </a:p>
        </p:txBody>
      </p:sp>
      <p:sp>
        <p:nvSpPr>
          <p:cNvPr id="18" name="CuadroTexto 17">
            <a:extLst>
              <a:ext uri="{FF2B5EF4-FFF2-40B4-BE49-F238E27FC236}">
                <a16:creationId xmlns:a16="http://schemas.microsoft.com/office/drawing/2014/main" id="{A3A6E31C-631E-68B8-AEBE-C18CE0437EB8}"/>
              </a:ext>
            </a:extLst>
          </p:cNvPr>
          <p:cNvSpPr txBox="1"/>
          <p:nvPr/>
        </p:nvSpPr>
        <p:spPr>
          <a:xfrm>
            <a:off x="9242339" y="5512083"/>
            <a:ext cx="1728191" cy="923330"/>
          </a:xfrm>
          <a:prstGeom prst="rect">
            <a:avLst/>
          </a:prstGeom>
          <a:noFill/>
        </p:spPr>
        <p:txBody>
          <a:bodyPr wrap="square" rtlCol="0">
            <a:spAutoFit/>
          </a:bodyPr>
          <a:lstStyle/>
          <a:p>
            <a:r>
              <a:rPr lang="es-ES" dirty="0">
                <a:latin typeface="Comic Sans MS" panose="030F0702030302020204" pitchFamily="66" charset="0"/>
              </a:rPr>
              <a:t>Nivel de activación bajo </a:t>
            </a:r>
          </a:p>
        </p:txBody>
      </p:sp>
      <p:sp>
        <p:nvSpPr>
          <p:cNvPr id="5" name="CuadroTexto 4">
            <a:extLst>
              <a:ext uri="{FF2B5EF4-FFF2-40B4-BE49-F238E27FC236}">
                <a16:creationId xmlns:a16="http://schemas.microsoft.com/office/drawing/2014/main" id="{F2441A97-35D5-63A7-F198-0D04EE4BFB4E}"/>
              </a:ext>
            </a:extLst>
          </p:cNvPr>
          <p:cNvSpPr txBox="1"/>
          <p:nvPr/>
        </p:nvSpPr>
        <p:spPr>
          <a:xfrm>
            <a:off x="7676259" y="2088996"/>
            <a:ext cx="1610654" cy="1169551"/>
          </a:xfrm>
          <a:prstGeom prst="rect">
            <a:avLst/>
          </a:prstGeom>
          <a:noFill/>
        </p:spPr>
        <p:txBody>
          <a:bodyPr wrap="square" rtlCol="0">
            <a:spAutoFit/>
          </a:bodyPr>
          <a:lstStyle/>
          <a:p>
            <a:r>
              <a:rPr lang="es-ES" sz="1400" dirty="0">
                <a:latin typeface="Comic Sans MS" panose="030F0702030302020204" pitchFamily="66" charset="0"/>
              </a:rPr>
              <a:t>Alto </a:t>
            </a:r>
            <a:r>
              <a:rPr lang="es-ES" sz="1400" dirty="0" err="1">
                <a:latin typeface="Comic Sans MS" panose="030F0702030302020204" pitchFamily="66" charset="0"/>
              </a:rPr>
              <a:t>arousal</a:t>
            </a:r>
            <a:r>
              <a:rPr lang="es-ES" sz="1400" dirty="0">
                <a:latin typeface="Comic Sans MS" panose="030F0702030302020204" pitchFamily="66" charset="0"/>
              </a:rPr>
              <a:t> y valencia negativa: terror, ira, ansiedad, tristeza</a:t>
            </a:r>
          </a:p>
        </p:txBody>
      </p:sp>
      <p:sp>
        <p:nvSpPr>
          <p:cNvPr id="8" name="CuadroTexto 7">
            <a:extLst>
              <a:ext uri="{FF2B5EF4-FFF2-40B4-BE49-F238E27FC236}">
                <a16:creationId xmlns:a16="http://schemas.microsoft.com/office/drawing/2014/main" id="{FC1BC05D-95B7-E127-55B2-5EC9386CC1A5}"/>
              </a:ext>
            </a:extLst>
          </p:cNvPr>
          <p:cNvSpPr txBox="1"/>
          <p:nvPr/>
        </p:nvSpPr>
        <p:spPr>
          <a:xfrm>
            <a:off x="7680648" y="3437951"/>
            <a:ext cx="1610654" cy="1384995"/>
          </a:xfrm>
          <a:prstGeom prst="rect">
            <a:avLst/>
          </a:prstGeom>
          <a:noFill/>
        </p:spPr>
        <p:txBody>
          <a:bodyPr wrap="square" rtlCol="0">
            <a:spAutoFit/>
          </a:bodyPr>
          <a:lstStyle/>
          <a:p>
            <a:r>
              <a:rPr lang="es-ES" sz="1400" dirty="0">
                <a:latin typeface="Comic Sans MS" panose="030F0702030302020204" pitchFamily="66" charset="0"/>
              </a:rPr>
              <a:t>Bajo </a:t>
            </a:r>
            <a:r>
              <a:rPr lang="es-ES" sz="1400" dirty="0" err="1">
                <a:latin typeface="Comic Sans MS" panose="030F0702030302020204" pitchFamily="66" charset="0"/>
              </a:rPr>
              <a:t>arousal</a:t>
            </a:r>
            <a:r>
              <a:rPr lang="es-ES" sz="1400" dirty="0">
                <a:latin typeface="Comic Sans MS" panose="030F0702030302020204" pitchFamily="66" charset="0"/>
              </a:rPr>
              <a:t> y valencia negativa: aburrimiento, apatía, sopor, hastío…</a:t>
            </a:r>
          </a:p>
        </p:txBody>
      </p:sp>
      <p:sp>
        <p:nvSpPr>
          <p:cNvPr id="11" name="CuadroTexto 10">
            <a:extLst>
              <a:ext uri="{FF2B5EF4-FFF2-40B4-BE49-F238E27FC236}">
                <a16:creationId xmlns:a16="http://schemas.microsoft.com/office/drawing/2014/main" id="{2BACAC77-CA33-6F9A-0B18-A8137ED07E31}"/>
              </a:ext>
            </a:extLst>
          </p:cNvPr>
          <p:cNvSpPr txBox="1"/>
          <p:nvPr/>
        </p:nvSpPr>
        <p:spPr>
          <a:xfrm>
            <a:off x="9404450" y="2095192"/>
            <a:ext cx="1610654" cy="1169551"/>
          </a:xfrm>
          <a:prstGeom prst="rect">
            <a:avLst/>
          </a:prstGeom>
          <a:noFill/>
        </p:spPr>
        <p:txBody>
          <a:bodyPr wrap="square" rtlCol="0">
            <a:spAutoFit/>
          </a:bodyPr>
          <a:lstStyle/>
          <a:p>
            <a:r>
              <a:rPr lang="es-ES" sz="1400" dirty="0">
                <a:latin typeface="Comic Sans MS" panose="030F0702030302020204" pitchFamily="66" charset="0"/>
              </a:rPr>
              <a:t>Alto </a:t>
            </a:r>
            <a:r>
              <a:rPr lang="es-ES" sz="1400" dirty="0" err="1">
                <a:latin typeface="Comic Sans MS" panose="030F0702030302020204" pitchFamily="66" charset="0"/>
              </a:rPr>
              <a:t>arousal</a:t>
            </a:r>
            <a:r>
              <a:rPr lang="es-ES" sz="1400" dirty="0">
                <a:latin typeface="Comic Sans MS" panose="030F0702030302020204" pitchFamily="66" charset="0"/>
              </a:rPr>
              <a:t> y valencia positiva: euforia, entusiasmo, felicidad…</a:t>
            </a:r>
          </a:p>
        </p:txBody>
      </p:sp>
      <p:sp>
        <p:nvSpPr>
          <p:cNvPr id="12" name="CuadroTexto 11">
            <a:extLst>
              <a:ext uri="{FF2B5EF4-FFF2-40B4-BE49-F238E27FC236}">
                <a16:creationId xmlns:a16="http://schemas.microsoft.com/office/drawing/2014/main" id="{7DEA9C5D-9F82-A802-D13F-0A972D0DD693}"/>
              </a:ext>
            </a:extLst>
          </p:cNvPr>
          <p:cNvSpPr txBox="1"/>
          <p:nvPr/>
        </p:nvSpPr>
        <p:spPr>
          <a:xfrm>
            <a:off x="9294030" y="3665787"/>
            <a:ext cx="1610654" cy="954107"/>
          </a:xfrm>
          <a:prstGeom prst="rect">
            <a:avLst/>
          </a:prstGeom>
          <a:noFill/>
        </p:spPr>
        <p:txBody>
          <a:bodyPr wrap="square" rtlCol="0">
            <a:spAutoFit/>
          </a:bodyPr>
          <a:lstStyle/>
          <a:p>
            <a:r>
              <a:rPr lang="es-ES" sz="1400" dirty="0">
                <a:latin typeface="Comic Sans MS" panose="030F0702030302020204" pitchFamily="66" charset="0"/>
              </a:rPr>
              <a:t>Bajo </a:t>
            </a:r>
            <a:r>
              <a:rPr lang="es-ES" sz="1400" dirty="0" err="1">
                <a:latin typeface="Comic Sans MS" panose="030F0702030302020204" pitchFamily="66" charset="0"/>
              </a:rPr>
              <a:t>arousal</a:t>
            </a:r>
            <a:r>
              <a:rPr lang="es-ES" sz="1400" dirty="0">
                <a:latin typeface="Comic Sans MS" panose="030F0702030302020204" pitchFamily="66" charset="0"/>
              </a:rPr>
              <a:t> y valencia positiva: sosiego, placidez, satisfacción…</a:t>
            </a:r>
          </a:p>
        </p:txBody>
      </p:sp>
      <p:sp>
        <p:nvSpPr>
          <p:cNvPr id="15" name="CuadroTexto 14">
            <a:extLst>
              <a:ext uri="{FF2B5EF4-FFF2-40B4-BE49-F238E27FC236}">
                <a16:creationId xmlns:a16="http://schemas.microsoft.com/office/drawing/2014/main" id="{F227915F-6BD5-D1C4-BCFC-5A25670E2234}"/>
              </a:ext>
            </a:extLst>
          </p:cNvPr>
          <p:cNvSpPr txBox="1"/>
          <p:nvPr/>
        </p:nvSpPr>
        <p:spPr>
          <a:xfrm>
            <a:off x="119336" y="6112247"/>
            <a:ext cx="8951398" cy="646331"/>
          </a:xfrm>
          <a:prstGeom prst="rect">
            <a:avLst/>
          </a:prstGeom>
          <a:noFill/>
        </p:spPr>
        <p:txBody>
          <a:bodyPr wrap="square">
            <a:spAutoFit/>
          </a:bodyPr>
          <a:lstStyle/>
          <a:p>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Las emociones fuertes</a:t>
            </a:r>
            <a:r>
              <a:rPr lang="es-ES" dirty="0">
                <a:solidFill>
                  <a:prstClr val="black"/>
                </a:solidFill>
                <a:latin typeface="Comic Sans MS" panose="030F0702030302020204" pitchFamily="66" charset="0"/>
                <a:ea typeface="DejaVu Sans"/>
                <a:cs typeface="DejaVu Sans"/>
              </a:rPr>
              <a:t>, t</a:t>
            </a:r>
            <a:r>
              <a:rPr kumimoji="0" lang="es-ES" sz="1800" b="0" i="0" u="none" strike="noStrike" kern="1200" cap="none" spc="0" normalizeH="0" baseline="0" noProof="0" dirty="0" err="1">
                <a:ln>
                  <a:noFill/>
                </a:ln>
                <a:solidFill>
                  <a:prstClr val="black"/>
                </a:solidFill>
                <a:effectLst/>
                <a:uLnTx/>
                <a:uFillTx/>
                <a:latin typeface="Comic Sans MS" panose="030F0702030302020204" pitchFamily="66" charset="0"/>
                <a:ea typeface="DejaVu Sans"/>
                <a:cs typeface="DejaVu Sans"/>
              </a:rPr>
              <a:t>anto</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si la valencia es positiva como si es negativa, dificultan el razonamiento y desbordan la memoria de trabajo.</a:t>
            </a:r>
            <a:endParaRPr lang="es-ES" dirty="0">
              <a:latin typeface="Comic Sans MS" panose="030F0702030302020204" pitchFamily="66" charset="0"/>
            </a:endParaRPr>
          </a:p>
        </p:txBody>
      </p:sp>
    </p:spTree>
    <p:extLst>
      <p:ext uri="{BB962C8B-B14F-4D97-AF65-F5344CB8AC3E}">
        <p14:creationId xmlns:p14="http://schemas.microsoft.com/office/powerpoint/2010/main" val="1357507242"/>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4"/>
          <p:cNvPicPr/>
          <p:nvPr/>
        </p:nvPicPr>
        <p:blipFill>
          <a:blip r:embed="rId4"/>
          <a:stretch/>
        </p:blipFill>
        <p:spPr>
          <a:xfrm>
            <a:off x="23965920" y="-1035000"/>
            <a:ext cx="6856200" cy="9697320"/>
          </a:xfrm>
          <a:prstGeom prst="rect">
            <a:avLst/>
          </a:prstGeom>
          <a:ln w="0">
            <a:noFill/>
          </a:ln>
        </p:spPr>
      </p:pic>
      <p:sp>
        <p:nvSpPr>
          <p:cNvPr id="397"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398" name="CustomShape 2"/>
          <p:cNvSpPr/>
          <p:nvPr/>
        </p:nvSpPr>
        <p:spPr>
          <a:xfrm>
            <a:off x="896399" y="346320"/>
            <a:ext cx="8669631"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LAS EMOCIONES</a:t>
            </a: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401" name="CustomShape 3"/>
          <p:cNvSpPr/>
          <p:nvPr/>
        </p:nvSpPr>
        <p:spPr>
          <a:xfrm>
            <a:off x="1343520" y="1219320"/>
            <a:ext cx="9540360" cy="563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DejaVu Sans"/>
              <a:cs typeface="DejaVu Sans"/>
            </a:endParaRPr>
          </a:p>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DejaVu Sans"/>
              <a:cs typeface="DejaVu Sans"/>
            </a:endParaRPr>
          </a:p>
          <a:p>
            <a:pPr marL="17928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9" name="Imagen 14">
            <a:extLst>
              <a:ext uri="{FF2B5EF4-FFF2-40B4-BE49-F238E27FC236}">
                <a16:creationId xmlns:a16="http://schemas.microsoft.com/office/drawing/2014/main" id="{0FB027A6-6728-4CBA-B546-8DC6782E3880}"/>
              </a:ext>
            </a:extLst>
          </p:cNvPr>
          <p:cNvPicPr/>
          <p:nvPr/>
        </p:nvPicPr>
        <p:blipFill>
          <a:blip r:embed="rId5"/>
          <a:srcRect l="82391"/>
          <a:stretch/>
        </p:blipFill>
        <p:spPr>
          <a:xfrm>
            <a:off x="11338200" y="0"/>
            <a:ext cx="853560" cy="6857640"/>
          </a:xfrm>
          <a:prstGeom prst="rect">
            <a:avLst/>
          </a:prstGeom>
          <a:ln>
            <a:noFill/>
          </a:ln>
        </p:spPr>
      </p:pic>
      <p:sp>
        <p:nvSpPr>
          <p:cNvPr id="2" name="Rectángulo 1">
            <a:extLst>
              <a:ext uri="{FF2B5EF4-FFF2-40B4-BE49-F238E27FC236}">
                <a16:creationId xmlns:a16="http://schemas.microsoft.com/office/drawing/2014/main" id="{AE767A67-AB81-8C69-7869-30EF6C436707}"/>
              </a:ext>
            </a:extLst>
          </p:cNvPr>
          <p:cNvSpPr/>
          <p:nvPr/>
        </p:nvSpPr>
        <p:spPr>
          <a:xfrm>
            <a:off x="501845" y="958497"/>
            <a:ext cx="10793755"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PILARES / FUNCIONES (Mora, 2008):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Supervivencia: defensa estímulos nocivos o aproximarnos a estímulos placenteros. </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Motivadoras.</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Respuestas del organismo polivalentes y flexibles. </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Versatilidad de la conducta.</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Alertan al individuo </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como un todo </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ante el estímulo específico.</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Mantienen el </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interés</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por el descubrimiento de lo nuevo.</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Sirven como lenguaje para comunicarse. </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Comunicación</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rápida y efectiva.</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Sirven para almacenar y evocar </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memorias</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de manera más efectiva.</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Importante papel en el </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proceso de razonamiento</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EMOCIONES</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PILARES BÁSICOS DE LAS FUNCIONES DEL CEREBRO</a:t>
            </a:r>
          </a:p>
        </p:txBody>
      </p:sp>
      <p:sp>
        <p:nvSpPr>
          <p:cNvPr id="5" name="Flecha abajo 4">
            <a:extLst>
              <a:ext uri="{FF2B5EF4-FFF2-40B4-BE49-F238E27FC236}">
                <a16:creationId xmlns:a16="http://schemas.microsoft.com/office/drawing/2014/main" id="{87204AAD-0243-7DCF-02FA-75429039AF4D}"/>
              </a:ext>
            </a:extLst>
          </p:cNvPr>
          <p:cNvSpPr/>
          <p:nvPr/>
        </p:nvSpPr>
        <p:spPr>
          <a:xfrm>
            <a:off x="5560394" y="5079230"/>
            <a:ext cx="676656" cy="85253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DejaVu Sans"/>
              <a:cs typeface="DejaVu Sans"/>
            </a:endParaRPr>
          </a:p>
        </p:txBody>
      </p:sp>
      <p:pic>
        <p:nvPicPr>
          <p:cNvPr id="3" name="Imagen 2">
            <a:extLst>
              <a:ext uri="{FF2B5EF4-FFF2-40B4-BE49-F238E27FC236}">
                <a16:creationId xmlns:a16="http://schemas.microsoft.com/office/drawing/2014/main" id="{CBF68C64-BA8B-3FA1-D6C0-7A7847A32235}"/>
              </a:ext>
            </a:extLst>
          </p:cNvPr>
          <p:cNvPicPr>
            <a:picLocks noChangeAspect="1"/>
          </p:cNvPicPr>
          <p:nvPr/>
        </p:nvPicPr>
        <p:blipFill>
          <a:blip r:embed="rId6"/>
          <a:stretch>
            <a:fillRect/>
          </a:stretch>
        </p:blipFill>
        <p:spPr>
          <a:xfrm>
            <a:off x="9451330" y="101009"/>
            <a:ext cx="1835235" cy="1325102"/>
          </a:xfrm>
          <a:prstGeom prst="rect">
            <a:avLst/>
          </a:prstGeom>
        </p:spPr>
      </p:pic>
      <p:pic>
        <p:nvPicPr>
          <p:cNvPr id="4" name="Imagen 3">
            <a:extLst>
              <a:ext uri="{FF2B5EF4-FFF2-40B4-BE49-F238E27FC236}">
                <a16:creationId xmlns:a16="http://schemas.microsoft.com/office/drawing/2014/main" id="{8BE99BA1-FD59-22CA-F293-0CBA2351D5FF}"/>
              </a:ext>
            </a:extLst>
          </p:cNvPr>
          <p:cNvPicPr>
            <a:picLocks noChangeAspect="1"/>
          </p:cNvPicPr>
          <p:nvPr/>
        </p:nvPicPr>
        <p:blipFill>
          <a:blip r:embed="rId7"/>
          <a:stretch>
            <a:fillRect/>
          </a:stretch>
        </p:blipFill>
        <p:spPr>
          <a:xfrm>
            <a:off x="9192344" y="1450366"/>
            <a:ext cx="2731245" cy="262151"/>
          </a:xfrm>
          <a:prstGeom prst="rect">
            <a:avLst/>
          </a:prstGeom>
        </p:spPr>
      </p:pic>
    </p:spTree>
    <p:extLst>
      <p:ext uri="{BB962C8B-B14F-4D97-AF65-F5344CB8AC3E}">
        <p14:creationId xmlns:p14="http://schemas.microsoft.com/office/powerpoint/2010/main" val="3776367414"/>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0" name="Google Shape;995;p47"/>
          <p:cNvPicPr/>
          <p:nvPr/>
        </p:nvPicPr>
        <p:blipFill>
          <a:blip r:embed="rId4"/>
          <a:stretch/>
        </p:blipFill>
        <p:spPr>
          <a:xfrm>
            <a:off x="23965920" y="-1035000"/>
            <a:ext cx="6856560" cy="9697680"/>
          </a:xfrm>
          <a:prstGeom prst="rect">
            <a:avLst/>
          </a:prstGeom>
          <a:ln>
            <a:noFill/>
          </a:ln>
        </p:spPr>
      </p:pic>
      <p:sp>
        <p:nvSpPr>
          <p:cNvPr id="393"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395" name="CustomShape 3"/>
          <p:cNvSpPr/>
          <p:nvPr/>
        </p:nvSpPr>
        <p:spPr>
          <a:xfrm>
            <a:off x="458280" y="311202"/>
            <a:ext cx="10523520" cy="5158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1" normalizeH="0" baseline="0" noProof="0" dirty="0">
                <a:ln>
                  <a:noFill/>
                </a:ln>
                <a:solidFill>
                  <a:srgbClr val="C00000"/>
                </a:solidFill>
                <a:effectLst/>
                <a:uLnTx/>
                <a:uFillTx/>
                <a:latin typeface="Comic Sans MS"/>
                <a:ea typeface="Comic Sans MS"/>
                <a:cs typeface="DejaVu Sans"/>
              </a:rPr>
              <a:t>INTELIGENCIA EMOCIONAL</a:t>
            </a:r>
            <a:endParaRPr kumimoji="0" lang="es-ES" sz="36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96"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397" name="CustomShape 5"/>
          <p:cNvSpPr/>
          <p:nvPr/>
        </p:nvSpPr>
        <p:spPr>
          <a:xfrm>
            <a:off x="696240" y="395388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10" name="Imagen 16">
            <a:extLst>
              <a:ext uri="{FF2B5EF4-FFF2-40B4-BE49-F238E27FC236}">
                <a16:creationId xmlns:a16="http://schemas.microsoft.com/office/drawing/2014/main" id="{45911F51-B9CD-4997-BD40-47985C154C75}"/>
              </a:ext>
            </a:extLst>
          </p:cNvPr>
          <p:cNvPicPr/>
          <p:nvPr/>
        </p:nvPicPr>
        <p:blipFill>
          <a:blip r:embed="rId5"/>
          <a:srcRect l="82391"/>
          <a:stretch/>
        </p:blipFill>
        <p:spPr>
          <a:xfrm>
            <a:off x="11338200" y="0"/>
            <a:ext cx="853560" cy="6857640"/>
          </a:xfrm>
          <a:prstGeom prst="rect">
            <a:avLst/>
          </a:prstGeom>
          <a:ln>
            <a:noFill/>
          </a:ln>
        </p:spPr>
      </p:pic>
      <p:sp>
        <p:nvSpPr>
          <p:cNvPr id="11" name="CustomShape 3">
            <a:extLst>
              <a:ext uri="{FF2B5EF4-FFF2-40B4-BE49-F238E27FC236}">
                <a16:creationId xmlns:a16="http://schemas.microsoft.com/office/drawing/2014/main" id="{1A2F50CF-0F38-4AB3-A35A-CE57CCF1ABAF}"/>
              </a:ext>
            </a:extLst>
          </p:cNvPr>
          <p:cNvSpPr/>
          <p:nvPr/>
        </p:nvSpPr>
        <p:spPr>
          <a:xfrm>
            <a:off x="523080" y="1522624"/>
            <a:ext cx="6495899" cy="5172656"/>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ES" sz="3200" b="1" i="0" u="none" strike="noStrike" kern="1200" cap="none" spc="-1" normalizeH="0" baseline="0" noProof="0" dirty="0">
                <a:ln>
                  <a:noFill/>
                </a:ln>
                <a:solidFill>
                  <a:srgbClr val="000000"/>
                </a:solidFill>
                <a:effectLst/>
                <a:uLnTx/>
                <a:uFillTx/>
                <a:latin typeface="Comic Sans MS"/>
                <a:ea typeface="DejaVu Sans"/>
                <a:cs typeface="DejaVu Sans"/>
              </a:rPr>
              <a:t>“Ser capaz de </a:t>
            </a:r>
            <a:r>
              <a:rPr kumimoji="0" lang="es-ES" sz="3200" b="1" i="0" u="none" strike="noStrike" kern="1200" cap="none" spc="-1" normalizeH="0" baseline="0" noProof="0" dirty="0">
                <a:ln>
                  <a:noFill/>
                </a:ln>
                <a:solidFill>
                  <a:srgbClr val="C00000"/>
                </a:solidFill>
                <a:effectLst/>
                <a:uLnTx/>
                <a:uFillTx/>
                <a:latin typeface="Comic Sans MS"/>
                <a:ea typeface="DejaVu Sans"/>
                <a:cs typeface="DejaVu Sans"/>
              </a:rPr>
              <a:t>motivarse</a:t>
            </a:r>
            <a:r>
              <a:rPr kumimoji="0" lang="es-ES" sz="3200" b="1" i="0" u="none" strike="noStrike" kern="1200" cap="none" spc="-1" normalizeH="0" baseline="0" noProof="0" dirty="0">
                <a:ln>
                  <a:noFill/>
                </a:ln>
                <a:solidFill>
                  <a:srgbClr val="000000"/>
                </a:solidFill>
                <a:effectLst/>
                <a:uLnTx/>
                <a:uFillTx/>
                <a:latin typeface="Comic Sans MS"/>
                <a:ea typeface="DejaVu Sans"/>
                <a:cs typeface="DejaVu Sans"/>
              </a:rPr>
              <a:t> y persistir frente a las decepciones; </a:t>
            </a:r>
            <a:r>
              <a:rPr kumimoji="0" lang="es-ES" sz="3200" b="1" i="0" u="none" strike="noStrike" kern="1200" cap="none" spc="-1" normalizeH="0" baseline="0" noProof="0" dirty="0">
                <a:ln>
                  <a:noFill/>
                </a:ln>
                <a:solidFill>
                  <a:srgbClr val="C00000"/>
                </a:solidFill>
                <a:effectLst/>
                <a:uLnTx/>
                <a:uFillTx/>
                <a:latin typeface="Comic Sans MS"/>
                <a:ea typeface="DejaVu Sans"/>
                <a:cs typeface="DejaVu Sans"/>
              </a:rPr>
              <a:t>controlar</a:t>
            </a:r>
            <a:r>
              <a:rPr kumimoji="0" lang="es-ES" sz="3200" b="1" i="0" u="none" strike="noStrike" kern="1200" cap="none" spc="-1" normalizeH="0" baseline="0" noProof="0" dirty="0">
                <a:ln>
                  <a:noFill/>
                </a:ln>
                <a:solidFill>
                  <a:srgbClr val="000000"/>
                </a:solidFill>
                <a:effectLst/>
                <a:uLnTx/>
                <a:uFillTx/>
                <a:latin typeface="Comic Sans MS"/>
                <a:ea typeface="DejaVu Sans"/>
                <a:cs typeface="DejaVu Sans"/>
              </a:rPr>
              <a:t> el impulso y </a:t>
            </a:r>
            <a:r>
              <a:rPr kumimoji="0" lang="es-ES" sz="3200" b="1" i="0" u="none" strike="noStrike" kern="1200" cap="none" spc="-1" normalizeH="0" baseline="0" noProof="0" dirty="0">
                <a:ln>
                  <a:noFill/>
                </a:ln>
                <a:solidFill>
                  <a:srgbClr val="C00000"/>
                </a:solidFill>
                <a:effectLst/>
                <a:uLnTx/>
                <a:uFillTx/>
                <a:latin typeface="Comic Sans MS"/>
                <a:ea typeface="DejaVu Sans"/>
                <a:cs typeface="DejaVu Sans"/>
              </a:rPr>
              <a:t>demorar</a:t>
            </a:r>
            <a:r>
              <a:rPr kumimoji="0" lang="es-ES" sz="3200" b="1" i="0" u="none" strike="noStrike" kern="1200" cap="none" spc="-1" normalizeH="0" baseline="0" noProof="0" dirty="0">
                <a:ln>
                  <a:noFill/>
                </a:ln>
                <a:solidFill>
                  <a:srgbClr val="000000"/>
                </a:solidFill>
                <a:effectLst/>
                <a:uLnTx/>
                <a:uFillTx/>
                <a:latin typeface="Comic Sans MS"/>
                <a:ea typeface="DejaVu Sans"/>
                <a:cs typeface="DejaVu Sans"/>
              </a:rPr>
              <a:t> la gratificación, regular el humor y evitar que los trastornos disminuyan la capacidad de pensar; mostrar </a:t>
            </a:r>
            <a:r>
              <a:rPr kumimoji="0" lang="es-ES" sz="3200" b="1" i="0" u="none" strike="noStrike" kern="1200" cap="none" spc="-1" normalizeH="0" baseline="0" noProof="0" dirty="0">
                <a:ln>
                  <a:noFill/>
                </a:ln>
                <a:solidFill>
                  <a:srgbClr val="C00000"/>
                </a:solidFill>
                <a:effectLst/>
                <a:uLnTx/>
                <a:uFillTx/>
                <a:latin typeface="Comic Sans MS"/>
                <a:ea typeface="DejaVu Sans"/>
                <a:cs typeface="DejaVu Sans"/>
              </a:rPr>
              <a:t>empatía</a:t>
            </a:r>
            <a:r>
              <a:rPr kumimoji="0" lang="es-ES" sz="3200" b="1" i="0" u="none" strike="noStrike" kern="1200" cap="none" spc="-1" normalizeH="0" baseline="0" noProof="0" dirty="0">
                <a:ln>
                  <a:noFill/>
                </a:ln>
                <a:solidFill>
                  <a:srgbClr val="000000"/>
                </a:solidFill>
                <a:effectLst/>
                <a:uLnTx/>
                <a:uFillTx/>
                <a:latin typeface="Comic Sans MS"/>
                <a:ea typeface="DejaVu Sans"/>
                <a:cs typeface="DejaVu Sans"/>
              </a:rPr>
              <a:t> y abrigar esperanzas”.</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s-ES" sz="3200" b="1" i="0" u="none" strike="noStrike" kern="1200" cap="none" spc="-1" normalizeH="0" baseline="0" noProof="0" dirty="0">
              <a:ln>
                <a:noFill/>
              </a:ln>
              <a:solidFill>
                <a:srgbClr val="000000"/>
              </a:solidFill>
              <a:effectLst/>
              <a:uLnTx/>
              <a:uFillTx/>
              <a:latin typeface="Comic Sans MS"/>
              <a:ea typeface="DejaVu Sans"/>
              <a:cs typeface="DejaVu Sans"/>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s-ES" sz="3200" b="1" i="0" u="none" strike="noStrike" kern="1200" cap="none" spc="-1" normalizeH="0" baseline="0" noProof="0" dirty="0">
                <a:ln>
                  <a:noFill/>
                </a:ln>
                <a:solidFill>
                  <a:srgbClr val="000000"/>
                </a:solidFill>
                <a:effectLst/>
                <a:uLnTx/>
                <a:uFillTx/>
                <a:latin typeface="Comic Sans MS"/>
                <a:ea typeface="DejaVu Sans"/>
                <a:cs typeface="DejaVu Sans"/>
              </a:rPr>
              <a:t> </a:t>
            </a:r>
            <a:r>
              <a:rPr kumimoji="0" lang="es-ES" sz="2800" b="1" i="0" u="none" strike="noStrike" kern="1200" cap="none" spc="-1" normalizeH="0" baseline="0" noProof="0" dirty="0">
                <a:ln>
                  <a:noFill/>
                </a:ln>
                <a:solidFill>
                  <a:srgbClr val="000000"/>
                </a:solidFill>
                <a:effectLst/>
                <a:uLnTx/>
                <a:uFillTx/>
                <a:latin typeface="Comic Sans MS"/>
                <a:ea typeface="DejaVu Sans"/>
                <a:cs typeface="DejaVu Sans"/>
              </a:rPr>
              <a:t>(Goleman, 1996)</a:t>
            </a:r>
          </a:p>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Imagen 3" descr="Imagen que contiene Forma&#10;&#10;Descripción generada automáticamente">
            <a:extLst>
              <a:ext uri="{FF2B5EF4-FFF2-40B4-BE49-F238E27FC236}">
                <a16:creationId xmlns:a16="http://schemas.microsoft.com/office/drawing/2014/main" id="{92140DD9-AC99-6C32-B735-1AA9C806701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9470" t="-88" r="18969" b="88"/>
          <a:stretch/>
        </p:blipFill>
        <p:spPr>
          <a:xfrm>
            <a:off x="7500006" y="1444246"/>
            <a:ext cx="3838194" cy="3849988"/>
          </a:xfrm>
          <a:prstGeom prst="rect">
            <a:avLst/>
          </a:prstGeom>
        </p:spPr>
      </p:pic>
      <p:sp>
        <p:nvSpPr>
          <p:cNvPr id="5" name="CuadroTexto 4">
            <a:extLst>
              <a:ext uri="{FF2B5EF4-FFF2-40B4-BE49-F238E27FC236}">
                <a16:creationId xmlns:a16="http://schemas.microsoft.com/office/drawing/2014/main" id="{55D6D361-5AB7-7398-314E-127B08C394CF}"/>
              </a:ext>
            </a:extLst>
          </p:cNvPr>
          <p:cNvSpPr txBox="1"/>
          <p:nvPr/>
        </p:nvSpPr>
        <p:spPr>
          <a:xfrm>
            <a:off x="7760499" y="5325083"/>
            <a:ext cx="331720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a:ea typeface="DejaVu Sans"/>
                <a:cs typeface="DejaVu Sans"/>
              </a:rPr>
              <a:t>Esta imagen está bajo licencia </a:t>
            </a:r>
            <a:r>
              <a:rPr kumimoji="0" lang="es-ES" sz="900" b="0" i="0" u="none" strike="noStrike" kern="1200" cap="none" spc="0" normalizeH="0" baseline="0" noProof="0" dirty="0">
                <a:ln>
                  <a:noFill/>
                </a:ln>
                <a:solidFill>
                  <a:prstClr val="black"/>
                </a:solidFill>
                <a:effectLst/>
                <a:uLnTx/>
                <a:uFillTx/>
                <a:latin typeface="Arial"/>
                <a:ea typeface="DejaVu Sans"/>
                <a:cs typeface="DejaVu Sans"/>
                <a:hlinkClick r:id="rId8" tooltip="https://creativecommons.org/licenses/by-sa/3.0/"/>
              </a:rPr>
              <a:t>CC BY-SA</a:t>
            </a:r>
            <a:endParaRPr kumimoji="0" lang="es-ES" sz="900" b="0" i="0" u="none" strike="noStrike" kern="1200" cap="none" spc="0" normalizeH="0" baseline="0" noProof="0" dirty="0">
              <a:ln>
                <a:noFill/>
              </a:ln>
              <a:solidFill>
                <a:prstClr val="black"/>
              </a:solidFill>
              <a:effectLst/>
              <a:uLnTx/>
              <a:uFillTx/>
              <a:latin typeface="Arial"/>
              <a:ea typeface="DejaVu Sans"/>
              <a:cs typeface="DejaVu Sans"/>
            </a:endParaRPr>
          </a:p>
        </p:txBody>
      </p:sp>
    </p:spTree>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F57C4-6962-6204-5D00-5AB56D76F93E}"/>
              </a:ext>
            </a:extLst>
          </p:cNvPr>
          <p:cNvSpPr>
            <a:spLocks noGrp="1"/>
          </p:cNvSpPr>
          <p:nvPr>
            <p:ph type="title"/>
          </p:nvPr>
        </p:nvSpPr>
        <p:spPr>
          <a:xfrm>
            <a:off x="1941645" y="67685"/>
            <a:ext cx="7266818" cy="1325563"/>
          </a:xfrm>
        </p:spPr>
        <p:txBody>
          <a:bodyPr/>
          <a:lstStyle/>
          <a:p>
            <a:r>
              <a:rPr lang="es-ES" sz="3600" b="1" spc="-1" dirty="0">
                <a:solidFill>
                  <a:srgbClr val="C00000"/>
                </a:solidFill>
                <a:latin typeface="Comic Sans MS"/>
              </a:rPr>
              <a:t>INTELIGENCIAS MÚLTIPLES</a:t>
            </a:r>
          </a:p>
        </p:txBody>
      </p:sp>
      <p:sp>
        <p:nvSpPr>
          <p:cNvPr id="3" name="Marcador de contenido 2">
            <a:extLst>
              <a:ext uri="{FF2B5EF4-FFF2-40B4-BE49-F238E27FC236}">
                <a16:creationId xmlns:a16="http://schemas.microsoft.com/office/drawing/2014/main" id="{CD539F71-DA8C-4757-D7E5-324380FDC184}"/>
              </a:ext>
            </a:extLst>
          </p:cNvPr>
          <p:cNvSpPr>
            <a:spLocks noGrp="1"/>
          </p:cNvSpPr>
          <p:nvPr>
            <p:ph idx="1"/>
          </p:nvPr>
        </p:nvSpPr>
        <p:spPr>
          <a:xfrm>
            <a:off x="317706" y="1604943"/>
            <a:ext cx="5982654" cy="4465082"/>
          </a:xfrm>
        </p:spPr>
        <p:txBody>
          <a:bodyPr>
            <a:normAutofit/>
          </a:bodyPr>
          <a:lstStyle/>
          <a:p>
            <a:pPr marL="0" indent="0" algn="just">
              <a:buNone/>
            </a:pPr>
            <a:r>
              <a:rPr lang="es-ES" sz="2200" dirty="0">
                <a:latin typeface="Comic Sans MS" panose="030F0702030302020204" pitchFamily="66" charset="0"/>
              </a:rPr>
              <a:t>La </a:t>
            </a:r>
            <a:r>
              <a:rPr lang="es-ES" sz="2200" b="1" dirty="0">
                <a:latin typeface="Comic Sans MS" panose="030F0702030302020204" pitchFamily="66" charset="0"/>
              </a:rPr>
              <a:t>inteligencia intrapersonal  </a:t>
            </a:r>
          </a:p>
          <a:p>
            <a:pPr marL="0" indent="0" algn="just">
              <a:buNone/>
            </a:pPr>
            <a:r>
              <a:rPr lang="es-ES" sz="2200" dirty="0">
                <a:latin typeface="Comic Sans MS" panose="030F0702030302020204" pitchFamily="66" charset="0"/>
              </a:rPr>
              <a:t>es la capacidad para conocer los propios sentimientos, pensamientos y objetivos y actuar en consecuencia. </a:t>
            </a:r>
          </a:p>
        </p:txBody>
      </p:sp>
      <p:sp>
        <p:nvSpPr>
          <p:cNvPr id="4" name="CuadroTexto 3">
            <a:extLst>
              <a:ext uri="{FF2B5EF4-FFF2-40B4-BE49-F238E27FC236}">
                <a16:creationId xmlns:a16="http://schemas.microsoft.com/office/drawing/2014/main" id="{9C6FD316-A1A6-003C-1C05-3418ED640115}"/>
              </a:ext>
            </a:extLst>
          </p:cNvPr>
          <p:cNvSpPr txBox="1"/>
          <p:nvPr/>
        </p:nvSpPr>
        <p:spPr>
          <a:xfrm>
            <a:off x="6441338" y="1468003"/>
            <a:ext cx="5044172" cy="2215991"/>
          </a:xfrm>
          <a:prstGeom prst="rect">
            <a:avLst/>
          </a:prstGeom>
          <a:noFill/>
        </p:spPr>
        <p:txBody>
          <a:bodyPr wrap="square" rtlCol="0">
            <a:spAutoFit/>
          </a:bodyPr>
          <a:lstStyle/>
          <a:p>
            <a:pPr algn="just"/>
            <a:r>
              <a:rPr lang="es-ES" sz="2200" dirty="0">
                <a:latin typeface="Comic Sans MS" panose="030F0702030302020204" pitchFamily="66" charset="0"/>
              </a:rPr>
              <a:t>La </a:t>
            </a:r>
            <a:r>
              <a:rPr lang="es-ES" sz="2200" b="1" dirty="0">
                <a:latin typeface="Comic Sans MS" panose="030F0702030302020204" pitchFamily="66" charset="0"/>
              </a:rPr>
              <a:t>inteligencia interpersonal </a:t>
            </a:r>
            <a:r>
              <a:rPr lang="es-ES" sz="2200" dirty="0">
                <a:latin typeface="Comic Sans MS" panose="030F0702030302020204" pitchFamily="66" charset="0"/>
              </a:rPr>
              <a:t>es la sensibilidad para entender las emociones  y motivaciones de otras personas, empatizar, establecer relaciones e interactuar. </a:t>
            </a:r>
          </a:p>
          <a:p>
            <a:endParaRPr lang="es-ES" sz="2800" dirty="0">
              <a:latin typeface="Comic Sans MS" panose="030F0702030302020204" pitchFamily="66" charset="0"/>
            </a:endParaRPr>
          </a:p>
        </p:txBody>
      </p:sp>
      <p:sp>
        <p:nvSpPr>
          <p:cNvPr id="5" name="Bocadillo: rectángulo con esquinas redondeadas 4">
            <a:extLst>
              <a:ext uri="{FF2B5EF4-FFF2-40B4-BE49-F238E27FC236}">
                <a16:creationId xmlns:a16="http://schemas.microsoft.com/office/drawing/2014/main" id="{0343BA97-2846-88CC-AE09-23CD2F136EDC}"/>
              </a:ext>
            </a:extLst>
          </p:cNvPr>
          <p:cNvSpPr/>
          <p:nvPr/>
        </p:nvSpPr>
        <p:spPr>
          <a:xfrm>
            <a:off x="462486" y="3389488"/>
            <a:ext cx="5112568" cy="2880320"/>
          </a:xfrm>
          <a:prstGeom prst="wedgeRoundRectCallout">
            <a:avLst/>
          </a:prstGeom>
          <a:solidFill>
            <a:srgbClr val="F8F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omic Sans MS" panose="030F0702030302020204" pitchFamily="66" charset="0"/>
            </a:endParaRPr>
          </a:p>
        </p:txBody>
      </p:sp>
      <p:sp>
        <p:nvSpPr>
          <p:cNvPr id="6" name="CuadroTexto 5">
            <a:extLst>
              <a:ext uri="{FF2B5EF4-FFF2-40B4-BE49-F238E27FC236}">
                <a16:creationId xmlns:a16="http://schemas.microsoft.com/office/drawing/2014/main" id="{48E2B402-C700-4647-335B-9FCBBF503206}"/>
              </a:ext>
            </a:extLst>
          </p:cNvPr>
          <p:cNvSpPr txBox="1"/>
          <p:nvPr/>
        </p:nvSpPr>
        <p:spPr>
          <a:xfrm>
            <a:off x="648489" y="3683994"/>
            <a:ext cx="3863335" cy="1569660"/>
          </a:xfrm>
          <a:prstGeom prst="rect">
            <a:avLst/>
          </a:prstGeom>
          <a:noFill/>
        </p:spPr>
        <p:txBody>
          <a:bodyPr wrap="square" rtlCol="0">
            <a:spAutoFit/>
          </a:bodyPr>
          <a:lstStyle/>
          <a:p>
            <a:r>
              <a:rPr lang="es-ES" sz="2400" dirty="0">
                <a:latin typeface="Comic Sans MS" panose="030F0702030302020204" pitchFamily="66" charset="0"/>
              </a:rPr>
              <a:t>Vinculado a autoestima, reflexión, motivación, resiliencia, gestión emocional… </a:t>
            </a:r>
          </a:p>
        </p:txBody>
      </p:sp>
      <p:sp>
        <p:nvSpPr>
          <p:cNvPr id="7" name="Bocadillo: rectángulo con esquinas redondeadas 6">
            <a:extLst>
              <a:ext uri="{FF2B5EF4-FFF2-40B4-BE49-F238E27FC236}">
                <a16:creationId xmlns:a16="http://schemas.microsoft.com/office/drawing/2014/main" id="{8DCBE036-EA03-115D-02E1-AA19DA5A657F}"/>
              </a:ext>
            </a:extLst>
          </p:cNvPr>
          <p:cNvSpPr/>
          <p:nvPr/>
        </p:nvSpPr>
        <p:spPr>
          <a:xfrm>
            <a:off x="6204879" y="3429000"/>
            <a:ext cx="5483508" cy="2880320"/>
          </a:xfrm>
          <a:prstGeom prst="wedgeRoundRectCallout">
            <a:avLst/>
          </a:prstGeom>
          <a:solidFill>
            <a:srgbClr val="F8F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Comic Sans MS" panose="030F0702030302020204" pitchFamily="66" charset="0"/>
            </a:endParaRPr>
          </a:p>
        </p:txBody>
      </p:sp>
      <p:sp>
        <p:nvSpPr>
          <p:cNvPr id="8" name="CuadroTexto 7">
            <a:extLst>
              <a:ext uri="{FF2B5EF4-FFF2-40B4-BE49-F238E27FC236}">
                <a16:creationId xmlns:a16="http://schemas.microsoft.com/office/drawing/2014/main" id="{871074D4-3634-8BA1-3981-02EDEE59ACAE}"/>
              </a:ext>
            </a:extLst>
          </p:cNvPr>
          <p:cNvSpPr txBox="1"/>
          <p:nvPr/>
        </p:nvSpPr>
        <p:spPr>
          <a:xfrm>
            <a:off x="6463261" y="3522392"/>
            <a:ext cx="4841468" cy="2369880"/>
          </a:xfrm>
          <a:prstGeom prst="rect">
            <a:avLst/>
          </a:prstGeom>
          <a:noFill/>
        </p:spPr>
        <p:txBody>
          <a:bodyPr wrap="square" rtlCol="0">
            <a:spAutoFit/>
          </a:bodyPr>
          <a:lstStyle/>
          <a:p>
            <a:r>
              <a:rPr lang="es-ES" sz="2400" dirty="0">
                <a:latin typeface="Comic Sans MS" panose="030F0702030302020204" pitchFamily="66" charset="0"/>
              </a:rPr>
              <a:t>Vinculada a la resolución de conflictos, mediación, empatía, habilidades de colaboración y cooperación, habilidades emocionales y sociales…</a:t>
            </a:r>
          </a:p>
          <a:p>
            <a:endParaRPr lang="es-ES" sz="2800" dirty="0">
              <a:latin typeface="Comic Sans MS" panose="030F0702030302020204" pitchFamily="66" charset="0"/>
            </a:endParaRPr>
          </a:p>
        </p:txBody>
      </p:sp>
      <p:pic>
        <p:nvPicPr>
          <p:cNvPr id="10" name="Gráfico 9" descr="Niños con relleno sólido">
            <a:extLst>
              <a:ext uri="{FF2B5EF4-FFF2-40B4-BE49-F238E27FC236}">
                <a16:creationId xmlns:a16="http://schemas.microsoft.com/office/drawing/2014/main" id="{74AAC003-F82B-7E6D-BC66-EFEEA07F71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898" y="4795166"/>
            <a:ext cx="1515616" cy="1515616"/>
          </a:xfrm>
          <a:prstGeom prst="rect">
            <a:avLst/>
          </a:prstGeom>
        </p:spPr>
      </p:pic>
      <p:pic>
        <p:nvPicPr>
          <p:cNvPr id="12" name="Gráfico 11" descr="Persona confundida con relleno sólido">
            <a:extLst>
              <a:ext uri="{FF2B5EF4-FFF2-40B4-BE49-F238E27FC236}">
                <a16:creationId xmlns:a16="http://schemas.microsoft.com/office/drawing/2014/main" id="{2E148584-0048-7ABF-FE51-AECE7E69E8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6925" y="4941168"/>
            <a:ext cx="1128698" cy="1128698"/>
          </a:xfrm>
          <a:prstGeom prst="rect">
            <a:avLst/>
          </a:prstGeom>
        </p:spPr>
      </p:pic>
      <p:pic>
        <p:nvPicPr>
          <p:cNvPr id="14" name="Gráfico 13" descr="Contorno de cara riendo con relleno sólido">
            <a:extLst>
              <a:ext uri="{FF2B5EF4-FFF2-40B4-BE49-F238E27FC236}">
                <a16:creationId xmlns:a16="http://schemas.microsoft.com/office/drawing/2014/main" id="{B429A557-1FDD-7D18-A5AC-0C63FF091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9499" y="4043203"/>
            <a:ext cx="914400" cy="914400"/>
          </a:xfrm>
          <a:prstGeom prst="rect">
            <a:avLst/>
          </a:prstGeom>
        </p:spPr>
      </p:pic>
      <p:sp>
        <p:nvSpPr>
          <p:cNvPr id="11" name="CuadroTexto 10">
            <a:extLst>
              <a:ext uri="{FF2B5EF4-FFF2-40B4-BE49-F238E27FC236}">
                <a16:creationId xmlns:a16="http://schemas.microsoft.com/office/drawing/2014/main" id="{BEFCA4AB-9ED6-09DF-42BE-6D903DB086A9}"/>
              </a:ext>
            </a:extLst>
          </p:cNvPr>
          <p:cNvSpPr txBox="1"/>
          <p:nvPr/>
        </p:nvSpPr>
        <p:spPr>
          <a:xfrm>
            <a:off x="4511824" y="1051616"/>
            <a:ext cx="2143350" cy="341632"/>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000000"/>
                </a:solidFill>
                <a:effectLst/>
                <a:uLnTx/>
                <a:uFillTx/>
                <a:latin typeface="Comic Sans MS"/>
                <a:ea typeface="DejaVu Sans"/>
                <a:cs typeface="DejaVu Sans"/>
              </a:rPr>
              <a:t>(Gardner, 1983)</a:t>
            </a:r>
          </a:p>
        </p:txBody>
      </p:sp>
    </p:spTree>
    <p:extLst>
      <p:ext uri="{BB962C8B-B14F-4D97-AF65-F5344CB8AC3E}">
        <p14:creationId xmlns:p14="http://schemas.microsoft.com/office/powerpoint/2010/main" val="343907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nvGraphicFramePr>
        <p:xfrm>
          <a:off x="852281" y="826033"/>
          <a:ext cx="6890653" cy="59759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31" name="Google Shape;995;p47"/>
          <p:cNvPicPr/>
          <p:nvPr/>
        </p:nvPicPr>
        <p:blipFill>
          <a:blip r:embed="rId9"/>
          <a:stretch/>
        </p:blipFill>
        <p:spPr>
          <a:xfrm>
            <a:off x="23965920" y="-1035000"/>
            <a:ext cx="6856920" cy="9698040"/>
          </a:xfrm>
          <a:prstGeom prst="rect">
            <a:avLst/>
          </a:prstGeom>
          <a:ln>
            <a:noFill/>
          </a:ln>
        </p:spPr>
      </p:pic>
      <p:sp>
        <p:nvSpPr>
          <p:cNvPr id="1134" name="CustomShape 1"/>
          <p:cNvSpPr/>
          <p:nvPr/>
        </p:nvSpPr>
        <p:spPr>
          <a:xfrm>
            <a:off x="458280" y="172980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just">
              <a:lnSpc>
                <a:spcPct val="90000"/>
              </a:lnSpc>
              <a:spcBef>
                <a:spcPts val="601"/>
              </a:spcBef>
            </a:pPr>
            <a:endParaRPr lang="es-ES" sz="2000" b="0" strike="noStrike" spc="-1" dirty="0">
              <a:latin typeface="Arial"/>
            </a:endParaRPr>
          </a:p>
        </p:txBody>
      </p:sp>
      <p:sp>
        <p:nvSpPr>
          <p:cNvPr id="1137" name="CustomShape 4"/>
          <p:cNvSpPr/>
          <p:nvPr/>
        </p:nvSpPr>
        <p:spPr>
          <a:xfrm>
            <a:off x="6040080" y="1873546"/>
            <a:ext cx="1489367" cy="3229709"/>
          </a:xfrm>
          <a:prstGeom prst="rect">
            <a:avLst/>
          </a:prstGeom>
          <a:noFill/>
          <a:ln>
            <a:noFill/>
          </a:ln>
        </p:spPr>
        <p:style>
          <a:lnRef idx="0">
            <a:scrgbClr r="0" g="0" b="0"/>
          </a:lnRef>
          <a:fillRef idx="0">
            <a:scrgbClr r="0" g="0" b="0"/>
          </a:fillRef>
          <a:effectRef idx="0">
            <a:scrgbClr r="0" g="0" b="0"/>
          </a:effectRef>
          <a:fontRef idx="minor"/>
        </p:style>
        <p:txBody>
          <a:bodyPr vert="vert270" lIns="90000" tIns="45000" rIns="90000" bIns="45000"/>
          <a:lstStyle/>
          <a:p>
            <a:pPr algn="ctr">
              <a:lnSpc>
                <a:spcPct val="100000"/>
              </a:lnSpc>
            </a:pPr>
            <a:r>
              <a:rPr lang="es-ES" sz="3200" b="0" strike="noStrike" spc="-1" dirty="0">
                <a:solidFill>
                  <a:srgbClr val="C00000"/>
                </a:solidFill>
                <a:latin typeface="Comic Sans MS" panose="030F0702030302020204" pitchFamily="66" charset="0"/>
              </a:rPr>
              <a:t>APRENDIZAJE</a:t>
            </a:r>
          </a:p>
          <a:p>
            <a:pPr algn="ctr">
              <a:lnSpc>
                <a:spcPct val="100000"/>
              </a:lnSpc>
            </a:pPr>
            <a:r>
              <a:rPr lang="es-ES" sz="3200" spc="-1" dirty="0">
                <a:solidFill>
                  <a:srgbClr val="C00000"/>
                </a:solidFill>
                <a:latin typeface="Comic Sans MS" panose="030F0702030302020204" pitchFamily="66" charset="0"/>
              </a:rPr>
              <a:t>Y</a:t>
            </a:r>
          </a:p>
          <a:p>
            <a:pPr algn="ctr">
              <a:lnSpc>
                <a:spcPct val="100000"/>
              </a:lnSpc>
            </a:pPr>
            <a:r>
              <a:rPr lang="es-ES" sz="3200" b="0" strike="noStrike" spc="-1" dirty="0">
                <a:solidFill>
                  <a:srgbClr val="C00000"/>
                </a:solidFill>
                <a:latin typeface="Comic Sans MS" panose="030F0702030302020204" pitchFamily="66" charset="0"/>
              </a:rPr>
              <a:t>DESARROLLO</a:t>
            </a:r>
          </a:p>
        </p:txBody>
      </p:sp>
      <p:sp>
        <p:nvSpPr>
          <p:cNvPr id="1138" name="CustomShape 5"/>
          <p:cNvSpPr/>
          <p:nvPr/>
        </p:nvSpPr>
        <p:spPr>
          <a:xfrm>
            <a:off x="591369" y="6300848"/>
            <a:ext cx="10596240" cy="597791"/>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90000"/>
              </a:lnSpc>
            </a:pPr>
            <a:r>
              <a:rPr lang="es-ES" sz="2000" b="0" strike="noStrike" spc="-1" dirty="0">
                <a:latin typeface="Arial"/>
              </a:rPr>
              <a:t> </a:t>
            </a:r>
            <a:r>
              <a:rPr lang="es-ES" sz="2000" b="0" strike="noStrike" spc="-1" dirty="0">
                <a:latin typeface="Comic Sans MS" panose="030F0702030302020204" pitchFamily="66" charset="0"/>
              </a:rPr>
              <a:t>Basado en Bisquerra y Pérez</a:t>
            </a:r>
            <a:r>
              <a:rPr lang="es-ES" sz="2000" spc="-1" dirty="0">
                <a:latin typeface="Comic Sans MS" panose="030F0702030302020204" pitchFamily="66" charset="0"/>
              </a:rPr>
              <a:t> (</a:t>
            </a:r>
            <a:r>
              <a:rPr lang="es-ES" sz="2000" b="0" strike="noStrike" spc="-1" dirty="0">
                <a:latin typeface="Comic Sans MS" panose="030F0702030302020204" pitchFamily="66" charset="0"/>
              </a:rPr>
              <a:t>2007)</a:t>
            </a:r>
          </a:p>
        </p:txBody>
      </p:sp>
      <p:sp>
        <p:nvSpPr>
          <p:cNvPr id="1140" name="CustomShape 7"/>
          <p:cNvSpPr/>
          <p:nvPr/>
        </p:nvSpPr>
        <p:spPr>
          <a:xfrm>
            <a:off x="696240" y="395388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90000"/>
              </a:lnSpc>
            </a:pPr>
            <a:endParaRPr lang="es-ES" sz="2000" b="0" strike="noStrike" spc="-1" dirty="0">
              <a:latin typeface="Arial"/>
            </a:endParaRPr>
          </a:p>
        </p:txBody>
      </p:sp>
      <p:pic>
        <p:nvPicPr>
          <p:cNvPr id="10" name="Imagen 16">
            <a:extLst>
              <a:ext uri="{FF2B5EF4-FFF2-40B4-BE49-F238E27FC236}">
                <a16:creationId xmlns:a16="http://schemas.microsoft.com/office/drawing/2014/main" id="{E5EC4956-F190-469B-93FB-1052C2C0032C}"/>
              </a:ext>
            </a:extLst>
          </p:cNvPr>
          <p:cNvPicPr/>
          <p:nvPr/>
        </p:nvPicPr>
        <p:blipFill>
          <a:blip r:embed="rId10"/>
          <a:srcRect l="82391"/>
          <a:stretch/>
        </p:blipFill>
        <p:spPr>
          <a:xfrm>
            <a:off x="11338200" y="0"/>
            <a:ext cx="853560" cy="6857640"/>
          </a:xfrm>
          <a:prstGeom prst="rect">
            <a:avLst/>
          </a:prstGeom>
          <a:ln>
            <a:noFill/>
          </a:ln>
        </p:spPr>
      </p:pic>
      <p:sp>
        <p:nvSpPr>
          <p:cNvPr id="5" name="Flecha derecha 4"/>
          <p:cNvSpPr/>
          <p:nvPr/>
        </p:nvSpPr>
        <p:spPr>
          <a:xfrm>
            <a:off x="4326184" y="3067422"/>
            <a:ext cx="1430216" cy="7652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p:cNvSpPr/>
          <p:nvPr/>
        </p:nvSpPr>
        <p:spPr>
          <a:xfrm>
            <a:off x="7965033" y="3040182"/>
            <a:ext cx="1430216" cy="7652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stomShape 4"/>
          <p:cNvSpPr/>
          <p:nvPr/>
        </p:nvSpPr>
        <p:spPr>
          <a:xfrm>
            <a:off x="610680" y="313680"/>
            <a:ext cx="766440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2800" b="1" spc="-1" dirty="0">
                <a:solidFill>
                  <a:srgbClr val="C00000"/>
                </a:solidFill>
                <a:latin typeface="Comic Sans MS"/>
                <a:ea typeface="Comic Sans MS"/>
              </a:rPr>
              <a:t>COMPETENCIA</a:t>
            </a:r>
            <a:r>
              <a:rPr lang="es-ES" sz="2800" b="1" strike="noStrike" spc="-1" dirty="0">
                <a:solidFill>
                  <a:srgbClr val="C00000"/>
                </a:solidFill>
                <a:latin typeface="Comic Sans MS"/>
                <a:ea typeface="Comic Sans MS"/>
              </a:rPr>
              <a:t> EMOCIONAL</a:t>
            </a:r>
            <a:endParaRPr lang="es-ES" sz="2800" b="0" strike="noStrike" spc="-1" dirty="0">
              <a:latin typeface="Arial"/>
            </a:endParaRPr>
          </a:p>
        </p:txBody>
      </p:sp>
      <p:sp>
        <p:nvSpPr>
          <p:cNvPr id="16" name="CustomShape 4"/>
          <p:cNvSpPr/>
          <p:nvPr/>
        </p:nvSpPr>
        <p:spPr>
          <a:xfrm>
            <a:off x="9598283" y="1123368"/>
            <a:ext cx="1821277" cy="4943217"/>
          </a:xfrm>
          <a:prstGeom prst="rect">
            <a:avLst/>
          </a:prstGeom>
          <a:noFill/>
          <a:ln>
            <a:noFill/>
          </a:ln>
        </p:spPr>
        <p:style>
          <a:lnRef idx="0">
            <a:scrgbClr r="0" g="0" b="0"/>
          </a:lnRef>
          <a:fillRef idx="0">
            <a:scrgbClr r="0" g="0" b="0"/>
          </a:fillRef>
          <a:effectRef idx="0">
            <a:scrgbClr r="0" g="0" b="0"/>
          </a:effectRef>
          <a:fontRef idx="minor"/>
        </p:style>
        <p:txBody>
          <a:bodyPr vert="vert270" lIns="90000" tIns="45000" rIns="90000" bIns="45000"/>
          <a:lstStyle/>
          <a:p>
            <a:pPr algn="ctr">
              <a:lnSpc>
                <a:spcPct val="100000"/>
              </a:lnSpc>
            </a:pPr>
            <a:r>
              <a:rPr lang="es-ES" sz="3200" spc="-1" dirty="0">
                <a:solidFill>
                  <a:srgbClr val="C00000"/>
                </a:solidFill>
                <a:latin typeface="Comic Sans MS" panose="030F0702030302020204" pitchFamily="66" charset="0"/>
              </a:rPr>
              <a:t>LA COMPETENCIA EMOCIONAL SE PUEDE ENSEÑAR</a:t>
            </a:r>
            <a:endParaRPr lang="es-ES" sz="3200" b="0" strike="noStrike" spc="-1" dirty="0">
              <a:solidFill>
                <a:srgbClr val="C00000"/>
              </a:solidFill>
              <a:latin typeface="Comic Sans MS" panose="030F0702030302020204" pitchFamily="66" charset="0"/>
            </a:endParaRPr>
          </a:p>
          <a:p>
            <a:pPr algn="ctr">
              <a:lnSpc>
                <a:spcPct val="100000"/>
              </a:lnSpc>
            </a:pPr>
            <a:endParaRPr lang="es-ES" sz="2800" b="0" strike="noStrike" spc="-1" dirty="0">
              <a:latin typeface="Arial"/>
            </a:endParaRPr>
          </a:p>
        </p:txBody>
      </p:sp>
    </p:spTree>
    <p:extLst>
      <p:ext uri="{BB962C8B-B14F-4D97-AF65-F5344CB8AC3E}">
        <p14:creationId xmlns:p14="http://schemas.microsoft.com/office/powerpoint/2010/main" val="327570419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57ACBC5-DCCB-6ECD-D8B3-1ED05C21DE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3" y="74927"/>
            <a:ext cx="1133695" cy="1080275"/>
          </a:xfrm>
          <a:prstGeom prst="rect">
            <a:avLst/>
          </a:prstGeom>
        </p:spPr>
      </p:pic>
      <p:sp>
        <p:nvSpPr>
          <p:cNvPr id="5" name="CuadroTexto 4">
            <a:extLst>
              <a:ext uri="{FF2B5EF4-FFF2-40B4-BE49-F238E27FC236}">
                <a16:creationId xmlns:a16="http://schemas.microsoft.com/office/drawing/2014/main" id="{9F02CE88-ECEB-60D1-2B03-684FE5D6CDDE}"/>
              </a:ext>
            </a:extLst>
          </p:cNvPr>
          <p:cNvSpPr txBox="1"/>
          <p:nvPr/>
        </p:nvSpPr>
        <p:spPr>
          <a:xfrm>
            <a:off x="1945178" y="291898"/>
            <a:ext cx="5372502" cy="646331"/>
          </a:xfrm>
          <a:prstGeom prst="rect">
            <a:avLst/>
          </a:prstGeom>
          <a:no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ÍNDICE</a:t>
            </a:r>
          </a:p>
        </p:txBody>
      </p:sp>
      <p:sp>
        <p:nvSpPr>
          <p:cNvPr id="9" name="Forma libre: forma 8">
            <a:hlinkClick r:id="" action="ppaction://noaction"/>
            <a:extLst>
              <a:ext uri="{FF2B5EF4-FFF2-40B4-BE49-F238E27FC236}">
                <a16:creationId xmlns:a16="http://schemas.microsoft.com/office/drawing/2014/main" id="{9F6A339A-8BD7-9317-010F-881471B65C90}"/>
              </a:ext>
            </a:extLst>
          </p:cNvPr>
          <p:cNvSpPr/>
          <p:nvPr/>
        </p:nvSpPr>
        <p:spPr>
          <a:xfrm>
            <a:off x="1945178" y="955747"/>
            <a:ext cx="9539873" cy="5505870"/>
          </a:xfrm>
          <a:custGeom>
            <a:avLst/>
            <a:gdLst>
              <a:gd name="connsiteX0" fmla="*/ 0 w 2835385"/>
              <a:gd name="connsiteY0" fmla="*/ 0 h 1701231"/>
              <a:gd name="connsiteX1" fmla="*/ 2835385 w 2835385"/>
              <a:gd name="connsiteY1" fmla="*/ 0 h 1701231"/>
              <a:gd name="connsiteX2" fmla="*/ 2835385 w 2835385"/>
              <a:gd name="connsiteY2" fmla="*/ 1701231 h 1701231"/>
              <a:gd name="connsiteX3" fmla="*/ 0 w 2835385"/>
              <a:gd name="connsiteY3" fmla="*/ 1701231 h 1701231"/>
              <a:gd name="connsiteX4" fmla="*/ 0 w 2835385"/>
              <a:gd name="connsiteY4" fmla="*/ 0 h 17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385" h="1701231">
                <a:moveTo>
                  <a:pt x="0" y="0"/>
                </a:moveTo>
                <a:lnTo>
                  <a:pt x="2835385" y="0"/>
                </a:lnTo>
                <a:lnTo>
                  <a:pt x="2835385" y="1701231"/>
                </a:lnTo>
                <a:lnTo>
                  <a:pt x="0" y="1701231"/>
                </a:lnTo>
                <a:lnTo>
                  <a:pt x="0" y="0"/>
                </a:lnTo>
                <a:close/>
              </a:path>
            </a:pathLst>
          </a:custGeom>
          <a:solidFill>
            <a:schemeClr val="bg2"/>
          </a:solidFill>
        </p:spPr>
        <p:style>
          <a:lnRef idx="2">
            <a:schemeClr val="lt1">
              <a:hueOff val="0"/>
              <a:satOff val="0"/>
              <a:lumOff val="0"/>
              <a:alphaOff val="0"/>
            </a:schemeClr>
          </a:lnRef>
          <a:fillRef idx="1">
            <a:scrgbClr r="0" g="0" b="0"/>
          </a:fillRef>
          <a:effectRef idx="0">
            <a:schemeClr val="accent2">
              <a:hueOff val="-291073"/>
              <a:satOff val="-16786"/>
              <a:lumOff val="1726"/>
              <a:alphaOff val="0"/>
            </a:schemeClr>
          </a:effectRef>
          <a:fontRef idx="minor">
            <a:schemeClr val="lt1"/>
          </a:fontRef>
        </p:style>
        <p:txBody>
          <a:bodyPr spcFirstLastPara="0" vert="horz" wrap="square" lIns="110491" tIns="110491" rIns="110491" bIns="110491" numCol="1" spcCol="1270" anchor="ctr" anchorCtr="0">
            <a:noAutofit/>
          </a:bodyPr>
          <a:lstStyle/>
          <a:p>
            <a:pPr marL="457189" marR="0" lvl="0" indent="-457189" algn="just" defTabSz="1289018" rtl="0" eaLnBrk="1" fontAlgn="auto" latinLnBrk="0" hangingPunct="1">
              <a:lnSpc>
                <a:spcPct val="90000"/>
              </a:lnSpc>
              <a:spcBef>
                <a:spcPct val="0"/>
              </a:spcBef>
              <a:spcAft>
                <a:spcPct val="35000"/>
              </a:spcAft>
              <a:buClrTx/>
              <a:buSzTx/>
              <a:buFontTx/>
              <a:buAutoNum type="arabicPeriod"/>
              <a:tabLst/>
              <a:defRPr/>
            </a:pP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Comic Sans MS" panose="030F0702030302020204" pitchFamily="66" charset="0"/>
              </a:rPr>
              <a:t>Introducción</a:t>
            </a:r>
          </a:p>
          <a:p>
            <a:pPr marL="457189" marR="0" lvl="0" indent="-457189" algn="just" defTabSz="1289018" rtl="0" eaLnBrk="1" fontAlgn="auto" latinLnBrk="0" hangingPunct="1">
              <a:lnSpc>
                <a:spcPct val="90000"/>
              </a:lnSpc>
              <a:spcBef>
                <a:spcPct val="0"/>
              </a:spcBef>
              <a:spcAft>
                <a:spcPct val="35000"/>
              </a:spcAft>
              <a:buClrTx/>
              <a:buSzTx/>
              <a:buFontTx/>
              <a:buAutoNum type="arabicPeriod"/>
              <a:tabLst/>
              <a:defRPr/>
            </a:pP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mn-cs"/>
              </a:rPr>
              <a:t>Justificación normativa</a:t>
            </a:r>
          </a:p>
          <a:p>
            <a:pPr marL="457189" marR="0" lvl="0" indent="-457189" algn="just" defTabSz="1289018" rtl="0" eaLnBrk="1" fontAlgn="auto" latinLnBrk="0" hangingPunct="1">
              <a:lnSpc>
                <a:spcPct val="90000"/>
              </a:lnSpc>
              <a:spcBef>
                <a:spcPct val="0"/>
              </a:spcBef>
              <a:spcAft>
                <a:spcPct val="35000"/>
              </a:spcAft>
              <a:buClrTx/>
              <a:buSzTx/>
              <a:buFontTx/>
              <a:buAutoNum type="arabicPeriod"/>
              <a:tabLst/>
              <a:defRPr/>
            </a:pP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mn-cs"/>
              </a:rPr>
              <a:t>Marco teórico: emociones y competencia socioemocional</a:t>
            </a:r>
          </a:p>
          <a:p>
            <a:pPr marL="457189" indent="-457189" algn="just" defTabSz="1289018">
              <a:lnSpc>
                <a:spcPct val="90000"/>
              </a:lnSpc>
              <a:spcBef>
                <a:spcPct val="0"/>
              </a:spcBef>
              <a:spcAft>
                <a:spcPct val="35000"/>
              </a:spcAft>
              <a:buFontTx/>
              <a:buAutoNum type="arabicPeriod"/>
            </a:pPr>
            <a:r>
              <a:rPr lang="es-ES" sz="2000" b="1" dirty="0">
                <a:solidFill>
                  <a:prstClr val="black"/>
                </a:solidFill>
                <a:latin typeface="Comic Sans MS" panose="030F0702030302020204" pitchFamily="66" charset="0"/>
              </a:rPr>
              <a:t>La competencia socioemocional en los alumnos con DEA, TEL Y TDAH</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Comic Sans MS" panose="030F0702030302020204" pitchFamily="66" charset="0"/>
            </a:endParaRPr>
          </a:p>
          <a:p>
            <a:pPr marL="457189" indent="-457189" algn="just" defTabSz="1289018">
              <a:lnSpc>
                <a:spcPct val="90000"/>
              </a:lnSpc>
              <a:spcBef>
                <a:spcPct val="0"/>
              </a:spcBef>
              <a:spcAft>
                <a:spcPct val="35000"/>
              </a:spcAft>
              <a:buFontTx/>
              <a:buAutoNum type="arabicPeriod"/>
            </a:pPr>
            <a:r>
              <a:rPr lang="es-ES" sz="2000" b="1" dirty="0">
                <a:solidFill>
                  <a:prstClr val="black"/>
                </a:solidFill>
                <a:latin typeface="Comic Sans MS" panose="030F0702030302020204" pitchFamily="66" charset="0"/>
              </a:rPr>
              <a:t>Cómo desarrollar la competencia socioemocional desde el centro</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189" indent="-457189" algn="just" defTabSz="1289018">
              <a:lnSpc>
                <a:spcPct val="90000"/>
              </a:lnSpc>
              <a:spcBef>
                <a:spcPct val="0"/>
              </a:spcBef>
              <a:spcAft>
                <a:spcPct val="35000"/>
              </a:spcAft>
              <a:buFontTx/>
              <a:buAutoNum type="arabicPeriod"/>
            </a:pPr>
            <a:r>
              <a:rPr lang="es-ES" sz="2000" b="1" dirty="0">
                <a:solidFill>
                  <a:prstClr val="black"/>
                </a:solidFill>
                <a:latin typeface="Comic Sans MS" panose="030F0702030302020204" pitchFamily="66" charset="0"/>
              </a:rPr>
              <a:t>Cómo desarrollar la competencia socioemocional desde el aula</a:t>
            </a:r>
          </a:p>
          <a:p>
            <a:pPr marL="457189" indent="-457189" algn="just" defTabSz="1289018">
              <a:lnSpc>
                <a:spcPct val="90000"/>
              </a:lnSpc>
              <a:spcBef>
                <a:spcPct val="0"/>
              </a:spcBef>
              <a:spcAft>
                <a:spcPct val="35000"/>
              </a:spcAft>
              <a:buFontTx/>
              <a:buAutoNum type="arabicPeriod"/>
            </a:pPr>
            <a:r>
              <a:rPr lang="es-ES" sz="2000" b="1" dirty="0">
                <a:solidFill>
                  <a:prstClr val="black"/>
                </a:solidFill>
                <a:latin typeface="Comic Sans MS" panose="030F0702030302020204" pitchFamily="66" charset="0"/>
              </a:rPr>
              <a:t>Cómo desarrollar la competencia socioemocional con el alumnado con DEA,TEL y TDAH</a:t>
            </a:r>
          </a:p>
          <a:p>
            <a:pPr marL="457189" indent="-457189" algn="just" defTabSz="1289018">
              <a:lnSpc>
                <a:spcPct val="90000"/>
              </a:lnSpc>
              <a:spcBef>
                <a:spcPct val="0"/>
              </a:spcBef>
              <a:spcAft>
                <a:spcPct val="35000"/>
              </a:spcAft>
              <a:buFontTx/>
              <a:buAutoNum type="arabicPeriod"/>
            </a:pPr>
            <a:r>
              <a:rPr kumimoji="0" lang="es-ES" sz="2000" b="1"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Cómo desarrollar la competencia socioemocional desde la familia</a:t>
            </a:r>
            <a:endParaRPr lang="es-ES" sz="2000" b="1" noProof="0" dirty="0">
              <a:solidFill>
                <a:schemeClr val="tx1"/>
              </a:solidFill>
              <a:latin typeface="Comic Sans MS" panose="030F0702030302020204" pitchFamily="66" charset="0"/>
            </a:endParaRPr>
          </a:p>
          <a:p>
            <a:pPr marL="457189" indent="-457189" algn="just" defTabSz="1289018">
              <a:lnSpc>
                <a:spcPct val="90000"/>
              </a:lnSpc>
              <a:spcBef>
                <a:spcPct val="0"/>
              </a:spcBef>
              <a:spcAft>
                <a:spcPct val="35000"/>
              </a:spcAft>
              <a:buFontTx/>
              <a:buAutoNum type="arabicPeriod"/>
            </a:pPr>
            <a:r>
              <a:rPr kumimoji="0" lang="es-ES" sz="2000" b="1" i="0" u="none" strike="noStrike" kern="1200" cap="none" spc="0" normalizeH="0" baseline="0" dirty="0">
                <a:ln>
                  <a:noFill/>
                </a:ln>
                <a:solidFill>
                  <a:schemeClr val="tx1"/>
                </a:solidFill>
                <a:effectLst/>
                <a:uLnTx/>
                <a:uFillTx/>
                <a:latin typeface="Comic Sans MS" panose="030F0702030302020204" pitchFamily="66" charset="0"/>
                <a:ea typeface="+mn-ea"/>
                <a:cs typeface="+mn-cs"/>
              </a:rPr>
              <a:t>Conclusión</a:t>
            </a:r>
          </a:p>
          <a:p>
            <a:pPr marL="457189" indent="-457189" algn="just" defTabSz="1289018">
              <a:lnSpc>
                <a:spcPct val="90000"/>
              </a:lnSpc>
              <a:spcBef>
                <a:spcPct val="0"/>
              </a:spcBef>
              <a:spcAft>
                <a:spcPct val="35000"/>
              </a:spcAft>
              <a:buFontTx/>
              <a:buAutoNum type="arabicPeriod"/>
            </a:pPr>
            <a:r>
              <a:rPr lang="es-ES" sz="2000" b="1" noProof="0" dirty="0">
                <a:solidFill>
                  <a:schemeClr val="tx1"/>
                </a:solidFill>
                <a:latin typeface="Comic Sans MS" panose="030F0702030302020204" pitchFamily="66" charset="0"/>
              </a:rPr>
              <a:t>Referencias</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189" marR="0" lvl="0" indent="-457189" algn="l" defTabSz="1289018" rtl="0" eaLnBrk="1" fontAlgn="auto" latinLnBrk="0" hangingPunct="1">
              <a:lnSpc>
                <a:spcPct val="90000"/>
              </a:lnSpc>
              <a:spcBef>
                <a:spcPct val="0"/>
              </a:spcBef>
              <a:spcAft>
                <a:spcPct val="35000"/>
              </a:spcAft>
              <a:buClrTx/>
              <a:buSzTx/>
              <a:buFont typeface="+mj-lt"/>
              <a:buAutoNum type="arabicPeriod"/>
              <a:tabLst/>
              <a:defRPr/>
            </a:pPr>
            <a:endPar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6" name="Imagen 12">
            <a:extLst>
              <a:ext uri="{FF2B5EF4-FFF2-40B4-BE49-F238E27FC236}">
                <a16:creationId xmlns:a16="http://schemas.microsoft.com/office/drawing/2014/main" id="{9A8B5361-7C2C-5309-B217-9B8916ED7171}"/>
              </a:ext>
            </a:extLst>
          </p:cNvPr>
          <p:cNvPicPr/>
          <p:nvPr/>
        </p:nvPicPr>
        <p:blipFill>
          <a:blip r:embed="rId3"/>
          <a:stretch>
            <a:fillRect/>
          </a:stretch>
        </p:blipFill>
        <p:spPr>
          <a:xfrm>
            <a:off x="-317687" y="1632953"/>
            <a:ext cx="2600339" cy="2498351"/>
          </a:xfrm>
          <a:prstGeom prst="rect">
            <a:avLst/>
          </a:prstGeom>
          <a:ln>
            <a:noFill/>
          </a:ln>
        </p:spPr>
      </p:pic>
    </p:spTree>
    <p:extLst>
      <p:ext uri="{BB962C8B-B14F-4D97-AF65-F5344CB8AC3E}">
        <p14:creationId xmlns:p14="http://schemas.microsoft.com/office/powerpoint/2010/main" val="91063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 name="Google Shape;995;p47"/>
          <p:cNvPicPr/>
          <p:nvPr/>
        </p:nvPicPr>
        <p:blipFill>
          <a:blip r:embed="rId3"/>
          <a:stretch/>
        </p:blipFill>
        <p:spPr>
          <a:xfrm>
            <a:off x="23965920" y="-1035000"/>
            <a:ext cx="6856920" cy="9698040"/>
          </a:xfrm>
          <a:prstGeom prst="rect">
            <a:avLst/>
          </a:prstGeom>
          <a:ln>
            <a:noFill/>
          </a:ln>
        </p:spPr>
      </p:pic>
      <p:sp>
        <p:nvSpPr>
          <p:cNvPr id="1134" name="CustomShape 1"/>
          <p:cNvSpPr/>
          <p:nvPr/>
        </p:nvSpPr>
        <p:spPr>
          <a:xfrm>
            <a:off x="458280" y="172980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just">
              <a:lnSpc>
                <a:spcPct val="90000"/>
              </a:lnSpc>
              <a:spcBef>
                <a:spcPts val="601"/>
              </a:spcBef>
            </a:pPr>
            <a:endParaRPr lang="es-ES" sz="2000" b="0" strike="noStrike" spc="-1" dirty="0">
              <a:latin typeface="Arial"/>
            </a:endParaRPr>
          </a:p>
        </p:txBody>
      </p:sp>
      <p:sp>
        <p:nvSpPr>
          <p:cNvPr id="1137" name="CustomShape 4"/>
          <p:cNvSpPr/>
          <p:nvPr/>
        </p:nvSpPr>
        <p:spPr>
          <a:xfrm>
            <a:off x="458280" y="161280"/>
            <a:ext cx="766440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2800" b="1" spc="-1" dirty="0">
                <a:solidFill>
                  <a:srgbClr val="C00000"/>
                </a:solidFill>
                <a:latin typeface="Comic Sans MS"/>
                <a:ea typeface="Comic Sans MS"/>
              </a:rPr>
              <a:t>COMPETENCIA</a:t>
            </a:r>
            <a:r>
              <a:rPr lang="es-ES" sz="2800" b="1" strike="noStrike" spc="-1" dirty="0">
                <a:solidFill>
                  <a:srgbClr val="C00000"/>
                </a:solidFill>
                <a:latin typeface="Comic Sans MS"/>
                <a:ea typeface="Comic Sans MS"/>
              </a:rPr>
              <a:t> EMOCIONAL </a:t>
            </a:r>
            <a:endParaRPr lang="es-ES" sz="2800" b="0" strike="noStrike" spc="-1" dirty="0">
              <a:latin typeface="Arial"/>
            </a:endParaRPr>
          </a:p>
        </p:txBody>
      </p:sp>
      <p:sp>
        <p:nvSpPr>
          <p:cNvPr id="1138" name="CustomShape 5"/>
          <p:cNvSpPr/>
          <p:nvPr/>
        </p:nvSpPr>
        <p:spPr>
          <a:xfrm>
            <a:off x="569160" y="5442840"/>
            <a:ext cx="10596240" cy="125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90000"/>
              </a:lnSpc>
            </a:pPr>
            <a:endParaRPr lang="es-ES" sz="2000" b="0" strike="noStrike" spc="-1" dirty="0">
              <a:latin typeface="Arial"/>
            </a:endParaRPr>
          </a:p>
        </p:txBody>
      </p:sp>
      <p:sp>
        <p:nvSpPr>
          <p:cNvPr id="1140" name="CustomShape 7"/>
          <p:cNvSpPr/>
          <p:nvPr/>
        </p:nvSpPr>
        <p:spPr>
          <a:xfrm>
            <a:off x="696240" y="395388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90000"/>
              </a:lnSpc>
            </a:pPr>
            <a:endParaRPr lang="es-ES" sz="2000" b="0" strike="noStrike" spc="-1" dirty="0">
              <a:latin typeface="Arial"/>
            </a:endParaRPr>
          </a:p>
        </p:txBody>
      </p:sp>
      <p:sp>
        <p:nvSpPr>
          <p:cNvPr id="2" name="1 Rectángulo"/>
          <p:cNvSpPr/>
          <p:nvPr/>
        </p:nvSpPr>
        <p:spPr>
          <a:xfrm>
            <a:off x="1205178" y="1666511"/>
            <a:ext cx="9089409" cy="4986430"/>
          </a:xfrm>
          <a:prstGeom prst="rect">
            <a:avLst/>
          </a:prstGeom>
        </p:spPr>
        <p:txBody>
          <a:bodyPr wrap="square">
            <a:spAutoFit/>
          </a:bodyPr>
          <a:lstStyle/>
          <a:p>
            <a:pPr algn="just">
              <a:lnSpc>
                <a:spcPct val="150000"/>
              </a:lnSpc>
            </a:pPr>
            <a:r>
              <a:rPr lang="es-ES" sz="3600" dirty="0">
                <a:latin typeface="Comic Sans MS" panose="030F0702030302020204" pitchFamily="66" charset="0"/>
                <a:cs typeface="Calibri" panose="020F0502020204030204" pitchFamily="34" charset="0"/>
              </a:rPr>
              <a:t>“Conjunto de conocimientos, capacidades, habilidades y actitudes necesarias para </a:t>
            </a:r>
            <a:r>
              <a:rPr lang="es-ES" sz="3600" dirty="0">
                <a:solidFill>
                  <a:srgbClr val="C00000"/>
                </a:solidFill>
                <a:latin typeface="Comic Sans MS" panose="030F0702030302020204" pitchFamily="66" charset="0"/>
                <a:cs typeface="Calibri" panose="020F0502020204030204" pitchFamily="34" charset="0"/>
              </a:rPr>
              <a:t>comprender, expresar y regular de forma apropiada los fenómenos emocionales</a:t>
            </a:r>
            <a:r>
              <a:rPr lang="es-ES" sz="3600" dirty="0">
                <a:latin typeface="Comic Sans MS" panose="030F0702030302020204" pitchFamily="66" charset="0"/>
                <a:cs typeface="Calibri" panose="020F0502020204030204" pitchFamily="34" charset="0"/>
              </a:rPr>
              <a:t>.“</a:t>
            </a:r>
          </a:p>
          <a:p>
            <a:pPr algn="just">
              <a:lnSpc>
                <a:spcPct val="150000"/>
              </a:lnSpc>
            </a:pPr>
            <a:endParaRPr lang="es-ES" sz="3600" dirty="0">
              <a:latin typeface="Comic Sans MS" panose="030F0702030302020204" pitchFamily="66" charset="0"/>
              <a:cs typeface="Calibri" panose="020F0502020204030204" pitchFamily="34" charset="0"/>
            </a:endParaRPr>
          </a:p>
          <a:p>
            <a:pPr marL="742950" lvl="1" indent="-285750" algn="r">
              <a:lnSpc>
                <a:spcPct val="150000"/>
              </a:lnSpc>
              <a:spcAft>
                <a:spcPts val="1200"/>
              </a:spcAft>
              <a:buFont typeface="Arial" panose="020B0604020202020204" pitchFamily="34" charset="0"/>
              <a:buChar char="•"/>
            </a:pPr>
            <a:endParaRPr lang="es-ES" sz="3600" dirty="0">
              <a:latin typeface="Comic Sans MS" panose="030F0702030302020204" pitchFamily="66" charset="0"/>
              <a:cs typeface="Calibri" panose="020F0502020204030204" pitchFamily="34" charset="0"/>
            </a:endParaRPr>
          </a:p>
        </p:txBody>
      </p:sp>
      <p:pic>
        <p:nvPicPr>
          <p:cNvPr id="10" name="Imagen 16">
            <a:extLst>
              <a:ext uri="{FF2B5EF4-FFF2-40B4-BE49-F238E27FC236}">
                <a16:creationId xmlns:a16="http://schemas.microsoft.com/office/drawing/2014/main" id="{E5EC4956-F190-469B-93FB-1052C2C0032C}"/>
              </a:ext>
            </a:extLst>
          </p:cNvPr>
          <p:cNvPicPr/>
          <p:nvPr/>
        </p:nvPicPr>
        <p:blipFill>
          <a:blip r:embed="rId4"/>
          <a:srcRect l="82391"/>
          <a:stretch/>
        </p:blipFill>
        <p:spPr>
          <a:xfrm>
            <a:off x="11338200" y="0"/>
            <a:ext cx="853560" cy="6857640"/>
          </a:xfrm>
          <a:prstGeom prst="rect">
            <a:avLst/>
          </a:prstGeom>
          <a:ln>
            <a:noFill/>
          </a:ln>
        </p:spPr>
      </p:pic>
      <p:sp>
        <p:nvSpPr>
          <p:cNvPr id="9" name="CustomShape 4"/>
          <p:cNvSpPr/>
          <p:nvPr/>
        </p:nvSpPr>
        <p:spPr>
          <a:xfrm>
            <a:off x="2853839" y="5356910"/>
            <a:ext cx="766440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s-ES" sz="2800" b="1" spc="-1" dirty="0">
                <a:latin typeface="Comic Sans MS"/>
                <a:ea typeface="Comic Sans MS"/>
              </a:rPr>
              <a:t>Bisquerra, 2003, p.14</a:t>
            </a:r>
            <a:endParaRPr lang="es-ES" sz="2800" b="0" strike="noStrike" spc="-1" dirty="0">
              <a:latin typeface="Arial"/>
            </a:endParaRPr>
          </a:p>
        </p:txBody>
      </p:sp>
    </p:spTree>
    <p:extLst>
      <p:ext uri="{BB962C8B-B14F-4D97-AF65-F5344CB8AC3E}">
        <p14:creationId xmlns:p14="http://schemas.microsoft.com/office/powerpoint/2010/main" val="3014866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0" y="333168"/>
            <a:ext cx="11769970" cy="6823611"/>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pic>
        <p:nvPicPr>
          <p:cNvPr id="448" name="Google Shape;1217;p60"/>
          <p:cNvPicPr/>
          <p:nvPr/>
        </p:nvPicPr>
        <p:blipFill>
          <a:blip r:embed="rId4"/>
          <a:stretch/>
        </p:blipFill>
        <p:spPr>
          <a:xfrm>
            <a:off x="23965920" y="-1035000"/>
            <a:ext cx="6856560" cy="9697680"/>
          </a:xfrm>
          <a:prstGeom prst="rect">
            <a:avLst/>
          </a:prstGeom>
          <a:ln>
            <a:noFill/>
          </a:ln>
        </p:spPr>
      </p:pic>
      <p:sp>
        <p:nvSpPr>
          <p:cNvPr id="449" name="CustomShape 1"/>
          <p:cNvSpPr/>
          <p:nvPr/>
        </p:nvSpPr>
        <p:spPr>
          <a:xfrm>
            <a:off x="458280" y="679320"/>
            <a:ext cx="10438920" cy="61783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080" marR="0" lvl="0" indent="0" algn="just" defTabSz="457200" rtl="0" eaLnBrk="1" fontAlgn="auto" latinLnBrk="0" hangingPunct="1">
              <a:lnSpc>
                <a:spcPct val="90000"/>
              </a:lnSpc>
              <a:spcBef>
                <a:spcPts val="601"/>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451" name="Imagen 9"/>
          <p:cNvPicPr/>
          <p:nvPr/>
        </p:nvPicPr>
        <p:blipFill>
          <a:blip r:embed="rId5"/>
          <a:srcRect l="82391"/>
          <a:stretch/>
        </p:blipFill>
        <p:spPr>
          <a:xfrm>
            <a:off x="11338200" y="0"/>
            <a:ext cx="853560" cy="6857640"/>
          </a:xfrm>
          <a:prstGeom prst="rect">
            <a:avLst/>
          </a:prstGeom>
          <a:ln>
            <a:noFill/>
          </a:ln>
        </p:spPr>
      </p:pic>
      <p:sp>
        <p:nvSpPr>
          <p:cNvPr id="8" name="Elipse 7"/>
          <p:cNvSpPr/>
          <p:nvPr/>
        </p:nvSpPr>
        <p:spPr>
          <a:xfrm>
            <a:off x="1260896" y="1285476"/>
            <a:ext cx="2616294" cy="1530330"/>
          </a:xfrm>
          <a:prstGeom prst="ellipse">
            <a:avLst/>
          </a:prstGeom>
          <a:solidFill>
            <a:srgbClr val="17837A"/>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rPr>
              <a:t>Capacidades</a:t>
            </a:r>
          </a:p>
        </p:txBody>
      </p:sp>
      <p:sp>
        <p:nvSpPr>
          <p:cNvPr id="9" name="Elipse 8"/>
          <p:cNvSpPr/>
          <p:nvPr/>
        </p:nvSpPr>
        <p:spPr>
          <a:xfrm>
            <a:off x="8362493" y="1484784"/>
            <a:ext cx="2568611" cy="1589592"/>
          </a:xfrm>
          <a:prstGeom prst="ellipse">
            <a:avLst/>
          </a:prstGeom>
          <a:solidFill>
            <a:srgbClr val="17837A"/>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rPr>
              <a:t>Actitudes</a:t>
            </a:r>
          </a:p>
        </p:txBody>
      </p:sp>
      <p:sp>
        <p:nvSpPr>
          <p:cNvPr id="10" name="Elipse 9"/>
          <p:cNvSpPr/>
          <p:nvPr/>
        </p:nvSpPr>
        <p:spPr>
          <a:xfrm>
            <a:off x="4544810" y="464705"/>
            <a:ext cx="2855451" cy="1486531"/>
          </a:xfrm>
          <a:prstGeom prst="ellipse">
            <a:avLst/>
          </a:prstGeom>
          <a:solidFill>
            <a:srgbClr val="17837A"/>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rPr>
              <a:t>Habilidades</a:t>
            </a:r>
          </a:p>
        </p:txBody>
      </p:sp>
      <p:sp>
        <p:nvSpPr>
          <p:cNvPr id="11" name="Elipse 10"/>
          <p:cNvSpPr/>
          <p:nvPr/>
        </p:nvSpPr>
        <p:spPr>
          <a:xfrm>
            <a:off x="3323537" y="3244928"/>
            <a:ext cx="5274605" cy="1486531"/>
          </a:xfrm>
          <a:prstGeom prst="ellipse">
            <a:avLst/>
          </a:prstGeom>
          <a:solidFill>
            <a:srgbClr val="81B5E9"/>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rPr>
              <a:t>Comprender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rPr>
              <a:t>Expresar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rPr>
              <a:t>Regular</a:t>
            </a:r>
          </a:p>
        </p:txBody>
      </p:sp>
      <p:sp>
        <p:nvSpPr>
          <p:cNvPr id="12" name="Elipse 11"/>
          <p:cNvSpPr/>
          <p:nvPr/>
        </p:nvSpPr>
        <p:spPr>
          <a:xfrm>
            <a:off x="3877190" y="5436170"/>
            <a:ext cx="4070959" cy="14865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rPr>
              <a:t>Fenómenos Emocionales</a:t>
            </a:r>
          </a:p>
        </p:txBody>
      </p:sp>
      <p:cxnSp>
        <p:nvCxnSpPr>
          <p:cNvPr id="4" name="Conector recto de flecha 3"/>
          <p:cNvCxnSpPr/>
          <p:nvPr/>
        </p:nvCxnSpPr>
        <p:spPr>
          <a:xfrm flipH="1" flipV="1">
            <a:off x="5912668" y="4772416"/>
            <a:ext cx="1" cy="59869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 name="Conector recto de flecha 14"/>
          <p:cNvCxnSpPr/>
          <p:nvPr/>
        </p:nvCxnSpPr>
        <p:spPr>
          <a:xfrm flipH="1" flipV="1">
            <a:off x="3856181" y="2202013"/>
            <a:ext cx="1821559" cy="88469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 name="Conector recto de flecha 15"/>
          <p:cNvCxnSpPr/>
          <p:nvPr/>
        </p:nvCxnSpPr>
        <p:spPr>
          <a:xfrm flipH="1" flipV="1">
            <a:off x="5912666" y="1993723"/>
            <a:ext cx="2" cy="109298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7" name="Conector recto de flecha 16"/>
          <p:cNvCxnSpPr/>
          <p:nvPr/>
        </p:nvCxnSpPr>
        <p:spPr>
          <a:xfrm flipV="1">
            <a:off x="6072590" y="2409988"/>
            <a:ext cx="2229325" cy="73638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8" name="CustomShape 2"/>
          <p:cNvSpPr/>
          <p:nvPr/>
        </p:nvSpPr>
        <p:spPr>
          <a:xfrm rot="19184904">
            <a:off x="801915" y="3759777"/>
            <a:ext cx="2182091" cy="7734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rPr>
              <a:t>Contexto</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0" name="CustomShape 2"/>
          <p:cNvSpPr/>
          <p:nvPr/>
        </p:nvSpPr>
        <p:spPr>
          <a:xfrm rot="2926849">
            <a:off x="8974202" y="4433758"/>
            <a:ext cx="2182091" cy="7734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rPr>
              <a:t>Social</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450" name="CustomShape 2"/>
          <p:cNvSpPr/>
          <p:nvPr/>
        </p:nvSpPr>
        <p:spPr>
          <a:xfrm>
            <a:off x="231660" y="34388"/>
            <a:ext cx="11106540" cy="5463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rPr>
              <a:t>COMPETENCIA SOCIOEMOCIONAL</a:t>
            </a:r>
            <a:endParaRPr kumimoji="0" lang="es-ES" sz="2800" b="0" i="0" u="none" strike="noStrike" kern="1200" cap="none" spc="-1" normalizeH="0" baseline="0" noProof="0" dirty="0">
              <a:ln>
                <a:noFill/>
              </a:ln>
              <a:solidFill>
                <a:srgbClr val="C00000"/>
              </a:solidFill>
              <a:effectLst/>
              <a:uLnTx/>
              <a:uFillTx/>
              <a:latin typeface="Arial"/>
            </a:endParaRPr>
          </a:p>
        </p:txBody>
      </p:sp>
    </p:spTree>
    <p:extLst>
      <p:ext uri="{BB962C8B-B14F-4D97-AF65-F5344CB8AC3E}">
        <p14:creationId xmlns:p14="http://schemas.microsoft.com/office/powerpoint/2010/main" val="1364953239"/>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Google Shape;205;p31"/>
          <p:cNvPicPr/>
          <p:nvPr/>
        </p:nvPicPr>
        <p:blipFill>
          <a:blip r:embed="rId3"/>
          <a:stretch/>
        </p:blipFill>
        <p:spPr>
          <a:xfrm rot="3105000">
            <a:off x="4798080" y="3357600"/>
            <a:ext cx="2463360" cy="1104000"/>
          </a:xfrm>
          <a:prstGeom prst="rect">
            <a:avLst/>
          </a:prstGeom>
          <a:ln>
            <a:noFill/>
          </a:ln>
        </p:spPr>
      </p:pic>
      <p:grpSp>
        <p:nvGrpSpPr>
          <p:cNvPr id="179" name="Group 2"/>
          <p:cNvGrpSpPr/>
          <p:nvPr/>
        </p:nvGrpSpPr>
        <p:grpSpPr>
          <a:xfrm>
            <a:off x="0" y="0"/>
            <a:ext cx="48000" cy="48000"/>
            <a:chOff x="0" y="0"/>
            <a:chExt cx="36000" cy="36000"/>
          </a:xfrm>
        </p:grpSpPr>
      </p:grpSp>
      <p:sp>
        <p:nvSpPr>
          <p:cNvPr id="180" name="CustomShape 3"/>
          <p:cNvSpPr/>
          <p:nvPr/>
        </p:nvSpPr>
        <p:spPr>
          <a:xfrm>
            <a:off x="1316160" y="1945920"/>
            <a:ext cx="4027200" cy="30230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grpSp>
        <p:nvGrpSpPr>
          <p:cNvPr id="181" name="Group 4"/>
          <p:cNvGrpSpPr/>
          <p:nvPr/>
        </p:nvGrpSpPr>
        <p:grpSpPr>
          <a:xfrm>
            <a:off x="6560640" y="940800"/>
            <a:ext cx="4663680" cy="5250720"/>
            <a:chOff x="4920480" y="705600"/>
            <a:chExt cx="3497760" cy="3938040"/>
          </a:xfrm>
        </p:grpSpPr>
        <p:sp>
          <p:nvSpPr>
            <p:cNvPr id="182" name="CustomShape 5"/>
            <p:cNvSpPr/>
            <p:nvPr/>
          </p:nvSpPr>
          <p:spPr>
            <a:xfrm>
              <a:off x="6268680" y="2399400"/>
              <a:ext cx="1896480" cy="1896480"/>
            </a:xfrm>
            <a:prstGeom prst="gear9">
              <a:avLst>
                <a:gd name="adj1" fmla="val 10000"/>
                <a:gd name="adj2" fmla="val 1763"/>
              </a:avLst>
            </a:prstGeom>
            <a:solidFill>
              <a:srgbClr val="0070C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8720" tIns="18720" rIns="18720" bIns="18720" anchor="ctr"/>
            <a:lstStyle/>
            <a:p>
              <a:pPr marL="0" marR="0" lvl="0" indent="0" algn="ctr" defTabSz="914400" rtl="0" eaLnBrk="1" fontAlgn="auto" latinLnBrk="0" hangingPunct="1">
                <a:lnSpc>
                  <a:spcPct val="90000"/>
                </a:lnSpc>
                <a:spcBef>
                  <a:spcPts val="0"/>
                </a:spcBef>
                <a:spcAft>
                  <a:spcPts val="515"/>
                </a:spcAft>
                <a:buClrTx/>
                <a:buSzTx/>
                <a:buFontTx/>
                <a:buNone/>
                <a:tabLst/>
                <a:defRPr/>
              </a:pPr>
              <a:r>
                <a:rPr kumimoji="0" lang="es-ES" sz="1467" b="0" i="0" u="none" strike="noStrike" kern="1200" cap="none" spc="-1" normalizeH="0" baseline="0" noProof="0">
                  <a:ln>
                    <a:noFill/>
                  </a:ln>
                  <a:solidFill>
                    <a:srgbClr val="FFFFFF"/>
                  </a:solidFill>
                  <a:effectLst/>
                  <a:uLnTx/>
                  <a:uFillTx/>
                  <a:latin typeface="Comic Sans MS" panose="030F0702030302020204" pitchFamily="66" charset="0"/>
                  <a:ea typeface="DejaVu Sans"/>
                  <a:cs typeface="DejaVu Sans"/>
                </a:rPr>
                <a:t>motivos para el esfuerzo </a:t>
              </a:r>
              <a:endParaRPr kumimoji="0" lang="es-ES" sz="1467" b="0" i="0" u="none" strike="noStrike" kern="1200" cap="none" spc="-1" normalizeH="0" baseline="0" noProof="0">
                <a:ln>
                  <a:noFill/>
                </a:ln>
                <a:solidFill>
                  <a:prstClr val="black"/>
                </a:solidFill>
                <a:effectLst/>
                <a:uLnTx/>
                <a:uFillTx/>
                <a:latin typeface="Comic Sans MS" panose="030F0702030302020204" pitchFamily="66" charset="0"/>
                <a:ea typeface="DejaVu Sans"/>
                <a:cs typeface="DejaVu Sans"/>
              </a:endParaRPr>
            </a:p>
          </p:txBody>
        </p:sp>
        <p:sp>
          <p:nvSpPr>
            <p:cNvPr id="183" name="CustomShape 6"/>
            <p:cNvSpPr/>
            <p:nvPr/>
          </p:nvSpPr>
          <p:spPr>
            <a:xfrm>
              <a:off x="5135400" y="1913040"/>
              <a:ext cx="1437480" cy="1454760"/>
            </a:xfrm>
            <a:prstGeom prst="gear6">
              <a:avLst>
                <a:gd name="adj1" fmla="val 15000"/>
                <a:gd name="adj2" fmla="val 3526"/>
              </a:avLst>
            </a:prstGeom>
            <a:solidFill>
              <a:srgbClr val="7030A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8720" tIns="18720" rIns="18720" bIns="18720" anchor="ctr"/>
            <a:lstStyle/>
            <a:p>
              <a:pPr marL="0" marR="0" lvl="0" indent="0" algn="ctr" defTabSz="914400" rtl="0" eaLnBrk="1" fontAlgn="auto" latinLnBrk="0" hangingPunct="1">
                <a:lnSpc>
                  <a:spcPct val="90000"/>
                </a:lnSpc>
                <a:spcBef>
                  <a:spcPts val="0"/>
                </a:spcBef>
                <a:spcAft>
                  <a:spcPts val="515"/>
                </a:spcAft>
                <a:buClrTx/>
                <a:buSzTx/>
                <a:buFontTx/>
                <a:buNone/>
                <a:tabLst/>
                <a:defRPr/>
              </a:pPr>
              <a:r>
                <a:rPr kumimoji="0" lang="es-ES" sz="1467" b="0" i="0" u="none" strike="noStrike" kern="1200" cap="none" spc="-1" normalizeH="0" baseline="0" noProof="0">
                  <a:ln>
                    <a:noFill/>
                  </a:ln>
                  <a:solidFill>
                    <a:srgbClr val="FFFFFF"/>
                  </a:solidFill>
                  <a:effectLst/>
                  <a:uLnTx/>
                  <a:uFillTx/>
                  <a:latin typeface="Comic Sans MS" panose="030F0702030302020204" pitchFamily="66" charset="0"/>
                  <a:ea typeface="DejaVu Sans"/>
                  <a:cs typeface="DejaVu Sans"/>
                </a:rPr>
                <a:t>ayuda</a:t>
              </a:r>
              <a:endParaRPr kumimoji="0" lang="es-ES" sz="1467" b="0" i="0" u="none" strike="noStrike" kern="1200" cap="none" spc="-1" normalizeH="0" baseline="0" noProof="0">
                <a:ln>
                  <a:noFill/>
                </a:ln>
                <a:solidFill>
                  <a:prstClr val="black"/>
                </a:solidFill>
                <a:effectLst/>
                <a:uLnTx/>
                <a:uFillTx/>
                <a:latin typeface="Comic Sans MS" panose="030F0702030302020204" pitchFamily="66" charset="0"/>
                <a:ea typeface="DejaVu Sans"/>
                <a:cs typeface="DejaVu Sans"/>
              </a:endParaRPr>
            </a:p>
          </p:txBody>
        </p:sp>
        <p:sp>
          <p:nvSpPr>
            <p:cNvPr id="184" name="CustomShape 7"/>
            <p:cNvSpPr/>
            <p:nvPr/>
          </p:nvSpPr>
          <p:spPr>
            <a:xfrm rot="20700000">
              <a:off x="5894640" y="1061640"/>
              <a:ext cx="1427400" cy="1319760"/>
            </a:xfrm>
            <a:prstGeom prst="gear6">
              <a:avLst>
                <a:gd name="adj1" fmla="val 15000"/>
                <a:gd name="adj2" fmla="val 3526"/>
              </a:avLst>
            </a:prstGeom>
            <a:solidFill>
              <a:srgbClr val="00206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rot="900000" lIns="18720" tIns="18720" rIns="18720" bIns="18720" anchor="ctr"/>
            <a:lstStyle/>
            <a:p>
              <a:pPr marL="0" marR="0" lvl="0" indent="0" algn="ctr" defTabSz="914400" rtl="0" eaLnBrk="1" fontAlgn="auto" latinLnBrk="0" hangingPunct="1">
                <a:lnSpc>
                  <a:spcPct val="90000"/>
                </a:lnSpc>
                <a:spcBef>
                  <a:spcPts val="0"/>
                </a:spcBef>
                <a:spcAft>
                  <a:spcPts val="515"/>
                </a:spcAft>
                <a:buClrTx/>
                <a:buSzTx/>
                <a:buFontTx/>
                <a:buNone/>
                <a:tabLst/>
                <a:defRPr/>
              </a:pPr>
              <a:r>
                <a:rPr kumimoji="0" lang="es-ES" sz="1467" b="0" i="0" u="none" strike="noStrike" kern="1200" cap="none" spc="-1" normalizeH="0" baseline="0" noProof="0">
                  <a:ln>
                    <a:noFill/>
                  </a:ln>
                  <a:solidFill>
                    <a:srgbClr val="FFFFFF"/>
                  </a:solidFill>
                  <a:effectLst/>
                  <a:uLnTx/>
                  <a:uFillTx/>
                  <a:latin typeface="Comic Sans MS" panose="030F0702030302020204" pitchFamily="66" charset="0"/>
                  <a:ea typeface="DejaVu Sans"/>
                  <a:cs typeface="DejaVu Sans"/>
                </a:rPr>
                <a:t>implicación</a:t>
              </a:r>
              <a:endParaRPr kumimoji="0" lang="es-ES" sz="1467" b="0" i="0" u="none" strike="noStrike" kern="1200" cap="none" spc="-1" normalizeH="0" baseline="0" noProof="0">
                <a:ln>
                  <a:noFill/>
                </a:ln>
                <a:solidFill>
                  <a:prstClr val="black"/>
                </a:solidFill>
                <a:effectLst/>
                <a:uLnTx/>
                <a:uFillTx/>
                <a:latin typeface="Comic Sans MS" panose="030F0702030302020204" pitchFamily="66" charset="0"/>
                <a:ea typeface="DejaVu Sans"/>
                <a:cs typeface="DejaVu Sans"/>
              </a:endParaRPr>
            </a:p>
          </p:txBody>
        </p:sp>
        <p:sp>
          <p:nvSpPr>
            <p:cNvPr id="185" name="CustomShape 8"/>
            <p:cNvSpPr/>
            <p:nvPr/>
          </p:nvSpPr>
          <p:spPr>
            <a:xfrm>
              <a:off x="6494760" y="2216160"/>
              <a:ext cx="1923480" cy="2427480"/>
            </a:xfrm>
            <a:prstGeom prst="circularArrow">
              <a:avLst>
                <a:gd name="adj1" fmla="val 4687"/>
                <a:gd name="adj2" fmla="val 299029"/>
                <a:gd name="adj3" fmla="val 2495453"/>
                <a:gd name="adj4" fmla="val 15906640"/>
                <a:gd name="adj5" fmla="val 5469"/>
              </a:avLst>
            </a:prstGeom>
            <a:solidFill>
              <a:schemeClr val="accent1">
                <a:tint val="60000"/>
                <a:hueOff val="0"/>
                <a:satOff val="0"/>
                <a:lumOff val="0"/>
                <a:alphaOff val="0"/>
              </a:schemeClr>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186" name="CustomShape 9"/>
            <p:cNvSpPr/>
            <p:nvPr/>
          </p:nvSpPr>
          <p:spPr>
            <a:xfrm>
              <a:off x="4920480" y="1648800"/>
              <a:ext cx="1763640" cy="176364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187" name="CustomShape 10"/>
            <p:cNvSpPr/>
            <p:nvPr/>
          </p:nvSpPr>
          <p:spPr>
            <a:xfrm>
              <a:off x="5625000" y="705600"/>
              <a:ext cx="1901520" cy="190152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grpSp>
      <p:grpSp>
        <p:nvGrpSpPr>
          <p:cNvPr id="188" name="Group 11"/>
          <p:cNvGrpSpPr/>
          <p:nvPr/>
        </p:nvGrpSpPr>
        <p:grpSpPr>
          <a:xfrm>
            <a:off x="0" y="0"/>
            <a:ext cx="48000" cy="48000"/>
            <a:chOff x="0" y="0"/>
            <a:chExt cx="36000" cy="36000"/>
          </a:xfrm>
        </p:grpSpPr>
      </p:grpSp>
      <p:sp>
        <p:nvSpPr>
          <p:cNvPr id="189" name="CustomShape 12"/>
          <p:cNvSpPr/>
          <p:nvPr/>
        </p:nvSpPr>
        <p:spPr>
          <a:xfrm>
            <a:off x="510890" y="1453000"/>
            <a:ext cx="5203851" cy="3765600"/>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733" b="1" i="0" u="none" strike="noStrike" kern="1200" cap="none" spc="-1" normalizeH="0" baseline="0" noProof="0" dirty="0">
                <a:ln>
                  <a:noFill/>
                </a:ln>
                <a:solidFill>
                  <a:srgbClr val="B44141"/>
                </a:solidFill>
                <a:effectLst/>
                <a:uLnTx/>
                <a:uFillTx/>
                <a:latin typeface="Comic Sans MS" panose="030F0702030302020204" pitchFamily="66" charset="0"/>
                <a:ea typeface="DejaVu Sans"/>
                <a:cs typeface="DejaVu Sans"/>
              </a:rPr>
              <a:t>LA COMPETENCIA SOCIOEMOCIONAL: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733" b="1" i="0" u="none" strike="noStrike" kern="1200" cap="none" spc="-1" normalizeH="0" baseline="0" noProof="0" dirty="0">
                <a:ln>
                  <a:noFill/>
                </a:ln>
                <a:solidFill>
                  <a:srgbClr val="B44141"/>
                </a:solidFill>
                <a:effectLst/>
                <a:uLnTx/>
                <a:uFillTx/>
                <a:latin typeface="Comic Sans MS" panose="030F0702030302020204" pitchFamily="66" charset="0"/>
                <a:ea typeface="DejaVu Sans"/>
                <a:cs typeface="DejaVu Sans"/>
              </a:rPr>
              <a:t> </a:t>
            </a:r>
            <a:endParaRPr kumimoji="0" lang="es-ES" sz="3733"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733" b="1" i="0" u="none" strike="noStrike" kern="1200" cap="none" spc="-1" normalizeH="0" baseline="0" noProof="0" dirty="0">
                <a:ln>
                  <a:noFill/>
                </a:ln>
                <a:solidFill>
                  <a:srgbClr val="B44141"/>
                </a:solidFill>
                <a:effectLst/>
                <a:uLnTx/>
                <a:uFillTx/>
                <a:latin typeface="Comic Sans MS" panose="030F0702030302020204" pitchFamily="66" charset="0"/>
                <a:ea typeface="DejaVu Sans"/>
                <a:cs typeface="DejaVu Sans"/>
              </a:rPr>
              <a:t>Conjunto de capacidades que se aprenden y se enseñan</a:t>
            </a:r>
            <a:endParaRPr kumimoji="0" lang="es-ES" sz="3733"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endParaRPr>
          </a:p>
        </p:txBody>
      </p:sp>
      <p:graphicFrame>
        <p:nvGraphicFramePr>
          <p:cNvPr id="4" name="Diagrama 3">
            <a:extLst>
              <a:ext uri="{FF2B5EF4-FFF2-40B4-BE49-F238E27FC236}">
                <a16:creationId xmlns:a16="http://schemas.microsoft.com/office/drawing/2014/main" id="{93506F15-D479-4DBC-AC6C-2171296B0924}"/>
              </a:ext>
            </a:extLst>
          </p:cNvPr>
          <p:cNvGraphicFramePr/>
          <p:nvPr/>
        </p:nvGraphicFramePr>
        <p:xfrm>
          <a:off x="4833739" y="940801"/>
          <a:ext cx="5669483" cy="5197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n 16">
            <a:extLst>
              <a:ext uri="{FF2B5EF4-FFF2-40B4-BE49-F238E27FC236}">
                <a16:creationId xmlns:a16="http://schemas.microsoft.com/office/drawing/2014/main" id="{64A5967A-56C0-469F-A34A-9EF10E79694A}"/>
              </a:ext>
            </a:extLst>
          </p:cNvPr>
          <p:cNvPicPr/>
          <p:nvPr/>
        </p:nvPicPr>
        <p:blipFill>
          <a:blip r:embed="rId9"/>
          <a:srcRect l="82391"/>
          <a:stretch/>
        </p:blipFill>
        <p:spPr>
          <a:xfrm>
            <a:off x="11338200" y="0"/>
            <a:ext cx="853560" cy="6857640"/>
          </a:xfrm>
          <a:prstGeom prst="rect">
            <a:avLst/>
          </a:prstGeom>
          <a:ln>
            <a:noFill/>
          </a:ln>
        </p:spPr>
      </p:pic>
    </p:spTree>
    <p:extLst>
      <p:ext uri="{BB962C8B-B14F-4D97-AF65-F5344CB8AC3E}">
        <p14:creationId xmlns:p14="http://schemas.microsoft.com/office/powerpoint/2010/main" val="340962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C982C6C-5F4B-4496-908E-81FBCB9DEB0F}"/>
              </a:ext>
            </a:extLst>
          </p:cNvPr>
          <p:cNvGraphicFramePr/>
          <p:nvPr>
            <p:extLst>
              <p:ext uri="{D42A27DB-BD31-4B8C-83A1-F6EECF244321}">
                <p14:modId xmlns:p14="http://schemas.microsoft.com/office/powerpoint/2010/main" val="3522570863"/>
              </p:ext>
            </p:extLst>
          </p:nvPr>
        </p:nvGraphicFramePr>
        <p:xfrm>
          <a:off x="693826" y="876799"/>
          <a:ext cx="10154701" cy="5818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0" name="Google Shape;995;p47"/>
          <p:cNvPicPr/>
          <p:nvPr/>
        </p:nvPicPr>
        <p:blipFill>
          <a:blip r:embed="rId8"/>
          <a:stretch/>
        </p:blipFill>
        <p:spPr>
          <a:xfrm>
            <a:off x="23965920" y="-1035000"/>
            <a:ext cx="6856560" cy="9697680"/>
          </a:xfrm>
          <a:prstGeom prst="rect">
            <a:avLst/>
          </a:prstGeom>
          <a:ln>
            <a:noFill/>
          </a:ln>
        </p:spPr>
      </p:pic>
      <p:sp>
        <p:nvSpPr>
          <p:cNvPr id="393"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395" name="CustomShape 3"/>
          <p:cNvSpPr/>
          <p:nvPr/>
        </p:nvSpPr>
        <p:spPr>
          <a:xfrm>
            <a:off x="1031962" y="571137"/>
            <a:ext cx="1052352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cs typeface="DejaVu Sans"/>
              </a:rPr>
              <a:t>COMPETENCIA SOCIOEMOCIONAL</a:t>
            </a: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96"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397" name="CustomShape 5"/>
          <p:cNvSpPr/>
          <p:nvPr/>
        </p:nvSpPr>
        <p:spPr>
          <a:xfrm>
            <a:off x="696240" y="395388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10" name="Imagen 16">
            <a:extLst>
              <a:ext uri="{FF2B5EF4-FFF2-40B4-BE49-F238E27FC236}">
                <a16:creationId xmlns:a16="http://schemas.microsoft.com/office/drawing/2014/main" id="{45911F51-B9CD-4997-BD40-47985C154C75}"/>
              </a:ext>
            </a:extLst>
          </p:cNvPr>
          <p:cNvPicPr/>
          <p:nvPr/>
        </p:nvPicPr>
        <p:blipFill>
          <a:blip r:embed="rId9"/>
          <a:srcRect l="82391"/>
          <a:stretch/>
        </p:blipFill>
        <p:spPr>
          <a:xfrm>
            <a:off x="11338200" y="0"/>
            <a:ext cx="853560" cy="6857640"/>
          </a:xfrm>
          <a:prstGeom prst="rect">
            <a:avLst/>
          </a:prstGeom>
          <a:ln>
            <a:noFill/>
          </a:ln>
        </p:spPr>
      </p:pic>
      <p:sp>
        <p:nvSpPr>
          <p:cNvPr id="8" name="Elipse 7">
            <a:extLst>
              <a:ext uri="{FF2B5EF4-FFF2-40B4-BE49-F238E27FC236}">
                <a16:creationId xmlns:a16="http://schemas.microsoft.com/office/drawing/2014/main" id="{C52C82DB-3F25-4A24-0020-1A12AF400350}"/>
              </a:ext>
            </a:extLst>
          </p:cNvPr>
          <p:cNvSpPr/>
          <p:nvPr/>
        </p:nvSpPr>
        <p:spPr>
          <a:xfrm rot="5187984">
            <a:off x="8474303" y="3668439"/>
            <a:ext cx="2361124" cy="30393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DejaVu Sans"/>
              <a:cs typeface="DejaVu Sans"/>
            </a:endParaRPr>
          </a:p>
        </p:txBody>
      </p:sp>
      <p:sp>
        <p:nvSpPr>
          <p:cNvPr id="9" name="CuadroTexto 8">
            <a:extLst>
              <a:ext uri="{FF2B5EF4-FFF2-40B4-BE49-F238E27FC236}">
                <a16:creationId xmlns:a16="http://schemas.microsoft.com/office/drawing/2014/main" id="{8F88A909-0E4B-3F93-0B3D-727FBAA479CE}"/>
              </a:ext>
            </a:extLst>
          </p:cNvPr>
          <p:cNvSpPr txBox="1"/>
          <p:nvPr/>
        </p:nvSpPr>
        <p:spPr>
          <a:xfrm>
            <a:off x="8428951" y="4526397"/>
            <a:ext cx="24656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902030302020204" pitchFamily="66" charset="0"/>
                <a:ea typeface="DejaVu Sans"/>
                <a:cs typeface="DejaVu Sans"/>
              </a:rPr>
              <a:t>AUTOGESTIÓN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902030302020204" pitchFamily="66" charset="0"/>
                <a:ea typeface="DejaVu Sans"/>
                <a:cs typeface="DejaVu Sans"/>
              </a:rPr>
              <a:t>EMOCIONAL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902030302020204" pitchFamily="66" charset="0"/>
                <a:ea typeface="DejaVu Sans"/>
                <a:cs typeface="DejaVu Sans"/>
              </a:rPr>
              <a: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omic Sans MS" panose="030F0902030302020204" pitchFamily="66" charset="0"/>
                <a:ea typeface="DejaVu Sans"/>
                <a:cs typeface="DejaVu Sans"/>
              </a:rPr>
              <a:t> CONDUCTUAL</a:t>
            </a:r>
          </a:p>
        </p:txBody>
      </p:sp>
      <p:pic>
        <p:nvPicPr>
          <p:cNvPr id="3" name="Imagen 2">
            <a:extLst>
              <a:ext uri="{FF2B5EF4-FFF2-40B4-BE49-F238E27FC236}">
                <a16:creationId xmlns:a16="http://schemas.microsoft.com/office/drawing/2014/main" id="{99B06343-4FC2-85F8-5E54-A49F9E71E7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283" y="273954"/>
            <a:ext cx="914288" cy="871206"/>
          </a:xfrm>
          <a:prstGeom prst="rect">
            <a:avLst/>
          </a:prstGeom>
        </p:spPr>
      </p:pic>
    </p:spTree>
    <p:extLst>
      <p:ext uri="{BB962C8B-B14F-4D97-AF65-F5344CB8AC3E}">
        <p14:creationId xmlns:p14="http://schemas.microsoft.com/office/powerpoint/2010/main" val="1901809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Google Shape;995;p47"/>
          <p:cNvPicPr/>
          <p:nvPr/>
        </p:nvPicPr>
        <p:blipFill>
          <a:blip r:embed="rId3"/>
          <a:stretch/>
        </p:blipFill>
        <p:spPr>
          <a:xfrm>
            <a:off x="23965920" y="-1035000"/>
            <a:ext cx="6856560" cy="9697680"/>
          </a:xfrm>
          <a:prstGeom prst="rect">
            <a:avLst/>
          </a:prstGeom>
          <a:ln>
            <a:noFill/>
          </a:ln>
        </p:spPr>
      </p:pic>
      <p:sp>
        <p:nvSpPr>
          <p:cNvPr id="222"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24" name="CustomShape 3"/>
          <p:cNvSpPr/>
          <p:nvPr/>
        </p:nvSpPr>
        <p:spPr>
          <a:xfrm>
            <a:off x="1052460" y="1720684"/>
            <a:ext cx="336528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rPr>
              <a:t>AUTOCONCEPTO</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25"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26" name="CustomShape 5"/>
          <p:cNvSpPr/>
          <p:nvPr/>
        </p:nvSpPr>
        <p:spPr>
          <a:xfrm>
            <a:off x="696240" y="395388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27" name="CustomShape 6"/>
          <p:cNvSpPr/>
          <p:nvPr/>
        </p:nvSpPr>
        <p:spPr>
          <a:xfrm>
            <a:off x="587160" y="2547148"/>
            <a:ext cx="4863960" cy="252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000000"/>
                </a:solidFill>
                <a:effectLst/>
                <a:uLnTx/>
                <a:uFillTx/>
                <a:latin typeface="Comic Sans MS"/>
              </a:rPr>
              <a:t>Suma de las creencias de un individuo sobre sus cualidades personales</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1" normalizeH="0" baseline="0" noProof="0" dirty="0">
                <a:ln>
                  <a:noFill/>
                </a:ln>
                <a:solidFill>
                  <a:srgbClr val="000000"/>
                </a:solidFill>
                <a:effectLst/>
                <a:uLnTx/>
                <a:uFillTx/>
                <a:latin typeface="Comic Sans MS"/>
              </a:rPr>
              <a:t>“Qué sabemos (o creemos saber) de nosotros mismos”</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228" name="CustomShape 7"/>
          <p:cNvSpPr/>
          <p:nvPr/>
        </p:nvSpPr>
        <p:spPr>
          <a:xfrm>
            <a:off x="7091280" y="1747324"/>
            <a:ext cx="336528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rPr>
              <a:t>AUTOESTIMA</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29" name="CustomShape 8"/>
          <p:cNvSpPr/>
          <p:nvPr/>
        </p:nvSpPr>
        <p:spPr>
          <a:xfrm>
            <a:off x="6254670" y="2653401"/>
            <a:ext cx="4655160" cy="22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000000"/>
                </a:solidFill>
                <a:effectLst/>
                <a:uLnTx/>
                <a:uFillTx/>
                <a:latin typeface="Comic Sans MS"/>
              </a:rPr>
              <a:t>Evaluación global de la consideración positiva o negativa de uno mismo</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1" normalizeH="0" baseline="0" noProof="0" dirty="0">
                <a:ln>
                  <a:noFill/>
                </a:ln>
                <a:solidFill>
                  <a:srgbClr val="000000"/>
                </a:solidFill>
                <a:effectLst/>
                <a:uLnTx/>
                <a:uFillTx/>
                <a:latin typeface="Comic Sans MS"/>
              </a:rPr>
              <a:t>“Cómo nos sentimos con nosotros mismos”</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pic>
        <p:nvPicPr>
          <p:cNvPr id="230" name="Imagen 14"/>
          <p:cNvPicPr/>
          <p:nvPr/>
        </p:nvPicPr>
        <p:blipFill>
          <a:blip r:embed="rId4"/>
          <a:srcRect l="82391"/>
          <a:stretch/>
        </p:blipFill>
        <p:spPr>
          <a:xfrm>
            <a:off x="11338200" y="0"/>
            <a:ext cx="853560" cy="6857640"/>
          </a:xfrm>
          <a:prstGeom prst="rect">
            <a:avLst/>
          </a:prstGeom>
          <a:ln>
            <a:noFill/>
          </a:ln>
        </p:spPr>
      </p:pic>
      <p:sp>
        <p:nvSpPr>
          <p:cNvPr id="231" name="CustomShape 9"/>
          <p:cNvSpPr/>
          <p:nvPr/>
        </p:nvSpPr>
        <p:spPr>
          <a:xfrm>
            <a:off x="480488" y="5660788"/>
            <a:ext cx="4863960" cy="913320"/>
          </a:xfrm>
          <a:prstGeom prst="rect">
            <a:avLst/>
          </a:prstGeom>
          <a:solidFill>
            <a:srgbClr val="C00000"/>
          </a:solidFill>
          <a:ln>
            <a:solidFill>
              <a:srgbClr val="C00000"/>
            </a:solid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FFFFFF"/>
                </a:solidFill>
                <a:effectLst/>
                <a:uLnTx/>
                <a:uFillTx/>
                <a:latin typeface="Comic Sans MS"/>
              </a:rPr>
              <a:t>DIMENSIÓN COGNITIVA</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sp>
        <p:nvSpPr>
          <p:cNvPr id="232" name="CustomShape 10"/>
          <p:cNvSpPr/>
          <p:nvPr/>
        </p:nvSpPr>
        <p:spPr>
          <a:xfrm>
            <a:off x="6190200" y="5716042"/>
            <a:ext cx="4863960" cy="913320"/>
          </a:xfrm>
          <a:prstGeom prst="rect">
            <a:avLst/>
          </a:prstGeom>
          <a:solidFill>
            <a:srgbClr val="C00000"/>
          </a:solidFill>
          <a:ln>
            <a:solidFill>
              <a:srgbClr val="C00000"/>
            </a:solid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FFFFFF"/>
                </a:solidFill>
                <a:effectLst/>
                <a:uLnTx/>
                <a:uFillTx/>
                <a:latin typeface="Comic Sans MS"/>
              </a:rPr>
              <a:t>DIMENSIÓN AFECTIVA</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sp>
        <p:nvSpPr>
          <p:cNvPr id="13" name="CustomShape 3"/>
          <p:cNvSpPr/>
          <p:nvPr/>
        </p:nvSpPr>
        <p:spPr>
          <a:xfrm>
            <a:off x="3787365" y="415236"/>
            <a:ext cx="4413630" cy="515880"/>
          </a:xfrm>
          <a:prstGeom prst="rect">
            <a:avLst/>
          </a:prstGeom>
          <a:noFill/>
          <a:ln w="38100">
            <a:solidFill>
              <a:srgbClr val="C00000"/>
            </a:solid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rPr>
              <a:t>AUTOCONOCIMIENTO</a:t>
            </a:r>
            <a:endParaRPr kumimoji="0" lang="es-ES" sz="2800" b="0" i="0" u="none" strike="noStrike" kern="1200" cap="none" spc="-1" normalizeH="0" baseline="0" noProof="0" dirty="0">
              <a:ln>
                <a:noFill/>
              </a:ln>
              <a:solidFill>
                <a:prstClr val="black"/>
              </a:solidFill>
              <a:effectLst/>
              <a:uLnTx/>
              <a:uFillTx/>
              <a:latin typeface="Arial"/>
            </a:endParaRPr>
          </a:p>
        </p:txBody>
      </p:sp>
      <p:cxnSp>
        <p:nvCxnSpPr>
          <p:cNvPr id="3" name="Conector recto de flecha 2">
            <a:extLst>
              <a:ext uri="{FF2B5EF4-FFF2-40B4-BE49-F238E27FC236}">
                <a16:creationId xmlns:a16="http://schemas.microsoft.com/office/drawing/2014/main" id="{323E60AD-07DF-95BE-C245-1C6FC04BA688}"/>
              </a:ext>
            </a:extLst>
          </p:cNvPr>
          <p:cNvCxnSpPr>
            <a:cxnSpLocks/>
          </p:cNvCxnSpPr>
          <p:nvPr/>
        </p:nvCxnSpPr>
        <p:spPr>
          <a:xfrm>
            <a:off x="6985855" y="931116"/>
            <a:ext cx="846184" cy="73185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98CDE76D-295B-DFE9-C05E-FAC6DE844123}"/>
              </a:ext>
            </a:extLst>
          </p:cNvPr>
          <p:cNvCxnSpPr>
            <a:cxnSpLocks/>
          </p:cNvCxnSpPr>
          <p:nvPr/>
        </p:nvCxnSpPr>
        <p:spPr>
          <a:xfrm flipH="1">
            <a:off x="3848650" y="930437"/>
            <a:ext cx="846184" cy="69507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F15979C4-F7F2-0FE7-C30A-107F0A98CCD2}"/>
              </a:ext>
            </a:extLst>
          </p:cNvPr>
          <p:cNvCxnSpPr>
            <a:cxnSpLocks/>
          </p:cNvCxnSpPr>
          <p:nvPr/>
        </p:nvCxnSpPr>
        <p:spPr>
          <a:xfrm>
            <a:off x="8622180" y="4848281"/>
            <a:ext cx="0" cy="8293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5A384DBB-8BCC-007F-FBF9-57CF58EF85AA}"/>
              </a:ext>
            </a:extLst>
          </p:cNvPr>
          <p:cNvSpPr/>
          <p:nvPr/>
        </p:nvSpPr>
        <p:spPr>
          <a:xfrm>
            <a:off x="569160" y="1612967"/>
            <a:ext cx="4863960" cy="37802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sp>
        <p:nvSpPr>
          <p:cNvPr id="15" name="Rectángulo 14">
            <a:extLst>
              <a:ext uri="{FF2B5EF4-FFF2-40B4-BE49-F238E27FC236}">
                <a16:creationId xmlns:a16="http://schemas.microsoft.com/office/drawing/2014/main" id="{6DD2C22C-C209-D34E-10F7-6DFA369478C7}"/>
              </a:ext>
            </a:extLst>
          </p:cNvPr>
          <p:cNvSpPr/>
          <p:nvPr/>
        </p:nvSpPr>
        <p:spPr>
          <a:xfrm>
            <a:off x="6099083" y="1606845"/>
            <a:ext cx="4863960" cy="37802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cxnSp>
        <p:nvCxnSpPr>
          <p:cNvPr id="16" name="Conector recto de flecha 15">
            <a:extLst>
              <a:ext uri="{FF2B5EF4-FFF2-40B4-BE49-F238E27FC236}">
                <a16:creationId xmlns:a16="http://schemas.microsoft.com/office/drawing/2014/main" id="{7C9CFF1A-7C13-3CCC-E4BE-F16960027F63}"/>
              </a:ext>
            </a:extLst>
          </p:cNvPr>
          <p:cNvCxnSpPr>
            <a:cxnSpLocks/>
          </p:cNvCxnSpPr>
          <p:nvPr/>
        </p:nvCxnSpPr>
        <p:spPr>
          <a:xfrm>
            <a:off x="2737155" y="4848280"/>
            <a:ext cx="0" cy="8293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Flecha izquierda y derecha 16">
            <a:extLst>
              <a:ext uri="{FF2B5EF4-FFF2-40B4-BE49-F238E27FC236}">
                <a16:creationId xmlns:a16="http://schemas.microsoft.com/office/drawing/2014/main" id="{0DD88281-3E2A-485A-2F34-C7AE3D08BD98}"/>
              </a:ext>
            </a:extLst>
          </p:cNvPr>
          <p:cNvSpPr/>
          <p:nvPr/>
        </p:nvSpPr>
        <p:spPr>
          <a:xfrm>
            <a:off x="5340240" y="6052265"/>
            <a:ext cx="755760" cy="304343"/>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pic>
        <p:nvPicPr>
          <p:cNvPr id="2" name="Imagen 1">
            <a:extLst>
              <a:ext uri="{FF2B5EF4-FFF2-40B4-BE49-F238E27FC236}">
                <a16:creationId xmlns:a16="http://schemas.microsoft.com/office/drawing/2014/main" id="{2A23119A-6970-DA43-94E8-9FFE2DCA2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87" y="104998"/>
            <a:ext cx="767898" cy="731714"/>
          </a:xfrm>
          <a:prstGeom prst="rect">
            <a:avLst/>
          </a:prstGeom>
        </p:spPr>
      </p:pic>
      <p:pic>
        <p:nvPicPr>
          <p:cNvPr id="7" name="Imagen 6">
            <a:extLst>
              <a:ext uri="{FF2B5EF4-FFF2-40B4-BE49-F238E27FC236}">
                <a16:creationId xmlns:a16="http://schemas.microsoft.com/office/drawing/2014/main" id="{1CD264A3-D824-4C0F-9206-D032C21189CE}"/>
              </a:ext>
            </a:extLst>
          </p:cNvPr>
          <p:cNvPicPr>
            <a:picLocks noChangeAspect="1"/>
          </p:cNvPicPr>
          <p:nvPr/>
        </p:nvPicPr>
        <p:blipFill>
          <a:blip r:embed="rId6"/>
          <a:stretch>
            <a:fillRect/>
          </a:stretch>
        </p:blipFill>
        <p:spPr>
          <a:xfrm>
            <a:off x="8326229" y="22892"/>
            <a:ext cx="3011972" cy="1519049"/>
          </a:xfrm>
          <a:prstGeom prst="rect">
            <a:avLst/>
          </a:prstGeom>
        </p:spPr>
      </p:pic>
    </p:spTree>
    <p:extLst>
      <p:ext uri="{BB962C8B-B14F-4D97-AF65-F5344CB8AC3E}">
        <p14:creationId xmlns:p14="http://schemas.microsoft.com/office/powerpoint/2010/main" val="2057194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10;&#10;Descripción generada automáticamente">
            <a:extLst>
              <a:ext uri="{FF2B5EF4-FFF2-40B4-BE49-F238E27FC236}">
                <a16:creationId xmlns:a16="http://schemas.microsoft.com/office/drawing/2014/main" id="{60DAFFB7-64AD-01BA-1C73-8C36C6D32D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10816" y="157611"/>
            <a:ext cx="4945844" cy="3356992"/>
          </a:xfrm>
          <a:prstGeom prst="rect">
            <a:avLst/>
          </a:prstGeom>
        </p:spPr>
      </p:pic>
      <p:sp>
        <p:nvSpPr>
          <p:cNvPr id="1057" name="CustomShape 1"/>
          <p:cNvSpPr/>
          <p:nvPr/>
        </p:nvSpPr>
        <p:spPr>
          <a:xfrm>
            <a:off x="946780" y="530075"/>
            <a:ext cx="7750800" cy="48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DejaVu Sans"/>
              </a:rPr>
              <a:t>AUTOESTIMA Y AUTOCONCEPTO</a:t>
            </a:r>
            <a:endParaRPr kumimoji="0" lang="es-ES" sz="28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0" name="CustomShape 1"/>
          <p:cNvSpPr/>
          <p:nvPr/>
        </p:nvSpPr>
        <p:spPr>
          <a:xfrm>
            <a:off x="335340" y="1413432"/>
            <a:ext cx="8857004" cy="52559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Arial"/>
              <a:ea typeface="DejaVu Sans"/>
              <a:cs typeface="DejaVu San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s-ES" sz="2400" b="0" i="0" u="none" strike="noStrike" kern="1200" cap="none" spc="0" normalizeH="0" baseline="0" noProof="0" dirty="0">
                <a:ln>
                  <a:noFill/>
                </a:ln>
                <a:solidFill>
                  <a:srgbClr val="C00000"/>
                </a:solidFill>
                <a:effectLst/>
                <a:uLnTx/>
                <a:uFillTx/>
                <a:latin typeface="Comic Sans MS" panose="030F0702030302020204" pitchFamily="66" charset="0"/>
                <a:ea typeface="DejaVu Sans"/>
                <a:cs typeface="DejaVu Sans"/>
              </a:rPr>
              <a:t>Factores*</a:t>
            </a: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que influyen en la construcción del autoconcepto y la autoestima:</a:t>
            </a:r>
          </a:p>
          <a:p>
            <a:pPr marL="969963" marR="0" lvl="0" indent="-342900" algn="just"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El afecto que recibe de los demás,</a:t>
            </a:r>
          </a:p>
          <a:p>
            <a:pPr marL="969963" marR="0" lvl="0" indent="-342900" algn="just"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Si es, o no, tratado respetuosamente.</a:t>
            </a:r>
          </a:p>
          <a:p>
            <a:pPr marL="969963" marR="0" lvl="0" indent="-342900" algn="just"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a:t>
            </a:r>
            <a:r>
              <a:rPr lang="es-ES" sz="2400" dirty="0">
                <a:solidFill>
                  <a:prstClr val="black"/>
                </a:solidFill>
                <a:latin typeface="Comic Sans MS" panose="030F0702030302020204" pitchFamily="66" charset="0"/>
                <a:ea typeface="DejaVu Sans"/>
                <a:cs typeface="DejaVu Sans"/>
              </a:rPr>
              <a:t>L</a:t>
            </a: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as comunicaciones que recibe de otros miembros del grupo, especialmente del líder.</a:t>
            </a:r>
          </a:p>
          <a:p>
            <a:pPr marL="969963" marR="0" lvl="0" indent="-342900" algn="just" defTabSz="914400" rtl="0" eaLnBrk="1" fontAlgn="auto" latinLnBrk="0" hangingPunct="1">
              <a:lnSpc>
                <a:spcPct val="100000"/>
              </a:lnSpc>
              <a:spcBef>
                <a:spcPts val="0"/>
              </a:spcBef>
              <a:spcAft>
                <a:spcPts val="1200"/>
              </a:spcAft>
              <a:buClrTx/>
              <a:buSzTx/>
              <a:buFont typeface="Wingdings" pitchFamily="2" charset="2"/>
              <a:buChar char="§"/>
              <a:tabLst/>
              <a:defRPr/>
            </a:pPr>
            <a:r>
              <a:rPr lang="es-ES" sz="2400" dirty="0">
                <a:solidFill>
                  <a:prstClr val="black"/>
                </a:solidFill>
                <a:latin typeface="Comic Sans MS" panose="030F0702030302020204" pitchFamily="66" charset="0"/>
                <a:ea typeface="DejaVu Sans"/>
                <a:cs typeface="DejaVu Sans"/>
              </a:rPr>
              <a:t>Oportunidades de éxito o fracaso que le brinda el contexto.</a:t>
            </a:r>
            <a:endPar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endParaRPr>
          </a:p>
          <a:p>
            <a:pPr marL="969963" marR="0" lvl="0" indent="-342900" algn="just"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El status que ocupa en el grupo / grupos,</a:t>
            </a:r>
          </a:p>
          <a:p>
            <a:pPr marL="969963" marR="0" lvl="0" indent="-342900" algn="just"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Las relaciones interpersonales que mantenga.</a:t>
            </a:r>
            <a:endParaRPr kumimoji="0" lang="es-ES" sz="1400" b="1" i="0" u="none" strike="noStrike" kern="1200" cap="none" spc="-1" normalizeH="0" baseline="0" noProof="0" dirty="0">
              <a:ln>
                <a:noFill/>
              </a:ln>
              <a:solidFill>
                <a:srgbClr val="C00000"/>
              </a:solidFill>
              <a:effectLst/>
              <a:uLnTx/>
              <a:uFillTx/>
              <a:latin typeface="Comic Sans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rPr>
              <a:t>* </a:t>
            </a:r>
            <a:r>
              <a:rPr kumimoji="0" lang="es-ES" sz="14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Coopersmith (1967)</a:t>
            </a:r>
            <a:endParaRPr kumimoji="0" lang="es-ES" sz="1400"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endParaRPr>
          </a:p>
        </p:txBody>
      </p:sp>
      <p:pic>
        <p:nvPicPr>
          <p:cNvPr id="1056" name="Google Shape;896;p42"/>
          <p:cNvPicPr/>
          <p:nvPr/>
        </p:nvPicPr>
        <p:blipFill>
          <a:blip r:embed="rId5"/>
          <a:stretch/>
        </p:blipFill>
        <p:spPr>
          <a:xfrm>
            <a:off x="23965920" y="-1035000"/>
            <a:ext cx="6856920" cy="9698040"/>
          </a:xfrm>
          <a:prstGeom prst="rect">
            <a:avLst/>
          </a:prstGeom>
          <a:ln>
            <a:noFill/>
          </a:ln>
        </p:spPr>
      </p:pic>
      <p:pic>
        <p:nvPicPr>
          <p:cNvPr id="7" name="Imagen 14">
            <a:extLst>
              <a:ext uri="{FF2B5EF4-FFF2-40B4-BE49-F238E27FC236}">
                <a16:creationId xmlns:a16="http://schemas.microsoft.com/office/drawing/2014/main" id="{B65FFA8B-9215-4437-8DC8-CCD4B53B88B0}"/>
              </a:ext>
            </a:extLst>
          </p:cNvPr>
          <p:cNvPicPr/>
          <p:nvPr/>
        </p:nvPicPr>
        <p:blipFill>
          <a:blip r:embed="rId6"/>
          <a:srcRect l="82391"/>
          <a:stretch/>
        </p:blipFill>
        <p:spPr>
          <a:xfrm>
            <a:off x="11338200" y="0"/>
            <a:ext cx="853560" cy="6857640"/>
          </a:xfrm>
          <a:prstGeom prst="rect">
            <a:avLst/>
          </a:prstGeom>
          <a:ln>
            <a:noFill/>
          </a:ln>
        </p:spPr>
      </p:pic>
      <p:pic>
        <p:nvPicPr>
          <p:cNvPr id="4" name="Imagen 3">
            <a:extLst>
              <a:ext uri="{FF2B5EF4-FFF2-40B4-BE49-F238E27FC236}">
                <a16:creationId xmlns:a16="http://schemas.microsoft.com/office/drawing/2014/main" id="{4B60AEC7-4350-76C3-B78D-F9597AC446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56" y="372374"/>
            <a:ext cx="839624" cy="800060"/>
          </a:xfrm>
          <a:prstGeom prst="rect">
            <a:avLst/>
          </a:prstGeom>
        </p:spPr>
      </p:pic>
    </p:spTree>
    <p:extLst>
      <p:ext uri="{BB962C8B-B14F-4D97-AF65-F5344CB8AC3E}">
        <p14:creationId xmlns:p14="http://schemas.microsoft.com/office/powerpoint/2010/main" val="2495439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Google Shape;896;p42"/>
          <p:cNvPicPr/>
          <p:nvPr/>
        </p:nvPicPr>
        <p:blipFill>
          <a:blip r:embed="rId3"/>
          <a:stretch/>
        </p:blipFill>
        <p:spPr>
          <a:xfrm>
            <a:off x="23965920" y="-1035000"/>
            <a:ext cx="6856920" cy="9698040"/>
          </a:xfrm>
          <a:prstGeom prst="rect">
            <a:avLst/>
          </a:prstGeom>
          <a:ln>
            <a:noFill/>
          </a:ln>
        </p:spPr>
      </p:pic>
      <p:sp>
        <p:nvSpPr>
          <p:cNvPr id="1057" name="CustomShape 1"/>
          <p:cNvSpPr/>
          <p:nvPr/>
        </p:nvSpPr>
        <p:spPr>
          <a:xfrm>
            <a:off x="896400" y="346320"/>
            <a:ext cx="7750800" cy="48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rPr>
              <a:t>AUTOESTIMA</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0" name="CustomShape 1"/>
          <p:cNvSpPr/>
          <p:nvPr/>
        </p:nvSpPr>
        <p:spPr>
          <a:xfrm>
            <a:off x="669572" y="1222744"/>
            <a:ext cx="9856662" cy="54150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endParaRPr lang="es-ES" sz="1400" dirty="0"/>
          </a:p>
          <a:p>
            <a:pPr marL="627063" algn="just">
              <a:spcAft>
                <a:spcPts val="1200"/>
              </a:spcAft>
              <a:defRPr/>
            </a:pPr>
            <a:r>
              <a:rPr lang="es-ES" sz="2400" dirty="0">
                <a:latin typeface="Comic Sans MS" panose="030F0702030302020204" pitchFamily="66" charset="0"/>
              </a:rPr>
              <a:t> </a:t>
            </a: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p:txBody>
      </p:sp>
      <p:graphicFrame>
        <p:nvGraphicFramePr>
          <p:cNvPr id="2" name="1 Diagrama"/>
          <p:cNvGraphicFramePr/>
          <p:nvPr/>
        </p:nvGraphicFramePr>
        <p:xfrm>
          <a:off x="-142394" y="1219101"/>
          <a:ext cx="11480594" cy="52925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14">
            <a:extLst>
              <a:ext uri="{FF2B5EF4-FFF2-40B4-BE49-F238E27FC236}">
                <a16:creationId xmlns:a16="http://schemas.microsoft.com/office/drawing/2014/main" id="{CA45DB10-3439-495D-8B9A-0CB4094B6F26}"/>
              </a:ext>
            </a:extLst>
          </p:cNvPr>
          <p:cNvPicPr/>
          <p:nvPr/>
        </p:nvPicPr>
        <p:blipFill>
          <a:blip r:embed="rId9"/>
          <a:srcRect l="82391"/>
          <a:stretch/>
        </p:blipFill>
        <p:spPr>
          <a:xfrm>
            <a:off x="11338200" y="0"/>
            <a:ext cx="853560" cy="6857640"/>
          </a:xfrm>
          <a:prstGeom prst="rect">
            <a:avLst/>
          </a:prstGeom>
          <a:ln>
            <a:noFill/>
          </a:ln>
        </p:spPr>
      </p:pic>
      <p:pic>
        <p:nvPicPr>
          <p:cNvPr id="4" name="Imagen 3" descr="Imagen que contiene lego, juguete, tabla&#10;&#10;Descripción generada automáticamente">
            <a:extLst>
              <a:ext uri="{FF2B5EF4-FFF2-40B4-BE49-F238E27FC236}">
                <a16:creationId xmlns:a16="http://schemas.microsoft.com/office/drawing/2014/main" id="{CF0E487D-6C63-1545-3431-6438E417337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392217" y="346320"/>
            <a:ext cx="2540000" cy="1905000"/>
          </a:xfrm>
          <a:prstGeom prst="rect">
            <a:avLst/>
          </a:prstGeom>
        </p:spPr>
      </p:pic>
    </p:spTree>
    <p:extLst>
      <p:ext uri="{BB962C8B-B14F-4D97-AF65-F5344CB8AC3E}">
        <p14:creationId xmlns:p14="http://schemas.microsoft.com/office/powerpoint/2010/main" val="210213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Google Shape;896;p42"/>
          <p:cNvPicPr/>
          <p:nvPr/>
        </p:nvPicPr>
        <p:blipFill>
          <a:blip r:embed="rId3"/>
          <a:stretch/>
        </p:blipFill>
        <p:spPr>
          <a:xfrm>
            <a:off x="23965920" y="-1035000"/>
            <a:ext cx="6856920" cy="9698040"/>
          </a:xfrm>
          <a:prstGeom prst="rect">
            <a:avLst/>
          </a:prstGeom>
          <a:ln>
            <a:noFill/>
          </a:ln>
        </p:spPr>
      </p:pic>
      <p:sp>
        <p:nvSpPr>
          <p:cNvPr id="1057" name="CustomShape 1"/>
          <p:cNvSpPr/>
          <p:nvPr/>
        </p:nvSpPr>
        <p:spPr>
          <a:xfrm>
            <a:off x="669572" y="382896"/>
            <a:ext cx="7750800" cy="48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rPr>
              <a:t>ESTILO ATRIBUCIONAL</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0" name="CustomShape 1"/>
          <p:cNvSpPr/>
          <p:nvPr/>
        </p:nvSpPr>
        <p:spPr>
          <a:xfrm>
            <a:off x="797588" y="1060080"/>
            <a:ext cx="10540612" cy="54150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s-ES" b="1" spc="-1" dirty="0">
                <a:solidFill>
                  <a:srgbClr val="C00000"/>
                </a:solidFill>
                <a:latin typeface="Comic Sans MS" panose="030F0702030302020204" pitchFamily="66" charset="0"/>
              </a:rPr>
              <a:t>PROCESO ATRIBUTIVO</a:t>
            </a:r>
            <a:r>
              <a:rPr lang="es-ES" spc="-1" dirty="0">
                <a:latin typeface="Comic Sans MS" panose="030F0702030302020204" pitchFamily="66" charset="0"/>
              </a:rPr>
              <a:t>: tras cada actuación, las personas </a:t>
            </a:r>
            <a:r>
              <a:rPr lang="es-ES" spc="-1" dirty="0">
                <a:solidFill>
                  <a:srgbClr val="C00000"/>
                </a:solidFill>
                <a:latin typeface="Comic Sans MS" panose="030F0702030302020204" pitchFamily="66" charset="0"/>
              </a:rPr>
              <a:t>valoran</a:t>
            </a:r>
            <a:r>
              <a:rPr lang="es-ES" spc="-1" dirty="0">
                <a:latin typeface="Comic Sans MS" panose="030F0702030302020204" pitchFamily="66" charset="0"/>
              </a:rPr>
              <a:t> el resultado obtenido (positivo/negativo) y lo atribuyen a unas </a:t>
            </a:r>
            <a:r>
              <a:rPr lang="es-ES" spc="-1" dirty="0">
                <a:solidFill>
                  <a:srgbClr val="C00000"/>
                </a:solidFill>
                <a:latin typeface="Comic Sans MS" panose="030F0702030302020204" pitchFamily="66" charset="0"/>
              </a:rPr>
              <a:t>causas</a:t>
            </a:r>
            <a:r>
              <a:rPr lang="es-ES" spc="-1" dirty="0">
                <a:latin typeface="Comic Sans MS" panose="030F0702030302020204" pitchFamily="66" charset="0"/>
              </a:rPr>
              <a:t>.</a:t>
            </a:r>
            <a:endParaRPr lang="es-ES" dirty="0">
              <a:latin typeface="Comic Sans MS" panose="030F0702030302020204" pitchFamily="66" charset="0"/>
            </a:endParaRPr>
          </a:p>
          <a:p>
            <a:pPr lvl="0" algn="just">
              <a:lnSpc>
                <a:spcPct val="150000"/>
              </a:lnSpc>
              <a:defRPr/>
            </a:pPr>
            <a:r>
              <a:rPr lang="es-ES" dirty="0">
                <a:latin typeface="Comic Sans MS" panose="030F0702030302020204" pitchFamily="66" charset="0"/>
              </a:rPr>
              <a:t>Las atribuciones causales pueden clasificarse en base  a </a:t>
            </a:r>
            <a:r>
              <a:rPr lang="es-ES" dirty="0">
                <a:solidFill>
                  <a:srgbClr val="C00000"/>
                </a:solidFill>
                <a:latin typeface="Comic Sans MS" panose="030F0702030302020204" pitchFamily="66" charset="0"/>
              </a:rPr>
              <a:t>tres dimensiones: </a:t>
            </a:r>
            <a:r>
              <a:rPr lang="es-ES" dirty="0">
                <a:latin typeface="Comic Sans MS" panose="030F0702030302020204" pitchFamily="66" charset="0"/>
              </a:rPr>
              <a:t>(Weiner, 1985):</a:t>
            </a:r>
          </a:p>
          <a:p>
            <a:pPr marL="717550" lvl="0" indent="-457200">
              <a:lnSpc>
                <a:spcPct val="150000"/>
              </a:lnSpc>
              <a:buFont typeface="+mj-lt"/>
              <a:buAutoNum type="alphaLcParenR"/>
              <a:defRPr/>
            </a:pPr>
            <a:r>
              <a:rPr lang="es-ES" dirty="0">
                <a:solidFill>
                  <a:srgbClr val="C00000"/>
                </a:solidFill>
                <a:latin typeface="Comic Sans MS" panose="030F0702030302020204" pitchFamily="66" charset="0"/>
              </a:rPr>
              <a:t>Interna-externa (locus de control): </a:t>
            </a:r>
            <a:r>
              <a:rPr lang="es-ES" dirty="0">
                <a:latin typeface="Comic Sans MS" panose="030F0702030302020204" pitchFamily="66" charset="0"/>
              </a:rPr>
              <a:t>si la causa se considera externa o interna al individuo.</a:t>
            </a:r>
          </a:p>
          <a:p>
            <a:pPr marL="1350963" lvl="0" indent="-450850">
              <a:lnSpc>
                <a:spcPct val="150000"/>
              </a:lnSpc>
              <a:buFont typeface="Arial" panose="020B0604020202020204" pitchFamily="34" charset="0"/>
              <a:buChar char="•"/>
              <a:defRPr/>
            </a:pPr>
            <a:r>
              <a:rPr lang="es-ES" dirty="0">
                <a:latin typeface="Comic Sans MS" panose="030F0702030302020204" pitchFamily="66" charset="0"/>
              </a:rPr>
              <a:t>factores internos: capacidad y esfuerzo.</a:t>
            </a:r>
          </a:p>
          <a:p>
            <a:pPr marL="1350963" lvl="0" indent="-450850">
              <a:lnSpc>
                <a:spcPct val="150000"/>
              </a:lnSpc>
              <a:buFont typeface="Arial" panose="020B0604020202020204" pitchFamily="34" charset="0"/>
              <a:buChar char="•"/>
              <a:defRPr/>
            </a:pPr>
            <a:r>
              <a:rPr lang="es-ES" dirty="0">
                <a:latin typeface="Comic Sans MS" panose="030F0702030302020204" pitchFamily="66" charset="0"/>
              </a:rPr>
              <a:t>factores externos: dificultad de la tarea, suerte/azar.</a:t>
            </a:r>
          </a:p>
          <a:p>
            <a:pPr marL="723900" lvl="0" indent="-450850">
              <a:lnSpc>
                <a:spcPct val="150000"/>
              </a:lnSpc>
              <a:buFont typeface="+mj-lt"/>
              <a:buAutoNum type="alphaLcParenR" startAt="2"/>
              <a:defRPr/>
            </a:pPr>
            <a:r>
              <a:rPr lang="es-ES" dirty="0">
                <a:solidFill>
                  <a:srgbClr val="C00000"/>
                </a:solidFill>
                <a:latin typeface="Comic Sans MS" panose="030F0702030302020204" pitchFamily="66" charset="0"/>
              </a:rPr>
              <a:t>Estabilidad – inestabilidad: </a:t>
            </a:r>
            <a:r>
              <a:rPr lang="es-ES" dirty="0">
                <a:latin typeface="Comic Sans MS" panose="030F0702030302020204" pitchFamily="66" charset="0"/>
              </a:rPr>
              <a:t>las causas del resultado son más o menos inalterables o persistentes en el tiempo</a:t>
            </a:r>
          </a:p>
          <a:p>
            <a:pPr marL="717550" lvl="0" indent="-457200">
              <a:lnSpc>
                <a:spcPct val="150000"/>
              </a:lnSpc>
              <a:buFont typeface="+mj-lt"/>
              <a:buAutoNum type="alphaLcParenR" startAt="3"/>
              <a:defRPr/>
            </a:pPr>
            <a:r>
              <a:rPr lang="es-ES" dirty="0">
                <a:solidFill>
                  <a:srgbClr val="C00000"/>
                </a:solidFill>
                <a:latin typeface="Comic Sans MS" panose="030F0702030302020204" pitchFamily="66" charset="0"/>
              </a:rPr>
              <a:t>Controlable o incontrolable: </a:t>
            </a:r>
            <a:r>
              <a:rPr lang="es-ES" dirty="0">
                <a:latin typeface="Comic Sans MS" panose="030F0702030302020204" pitchFamily="66" charset="0"/>
              </a:rPr>
              <a:t>se considera que la causa está o no bajo el control del individuo.</a:t>
            </a:r>
          </a:p>
          <a:p>
            <a:pPr marL="1352550" lvl="0" indent="-342900">
              <a:lnSpc>
                <a:spcPct val="150000"/>
              </a:lnSpc>
              <a:buFont typeface="Arial" panose="020B0604020202020204" pitchFamily="34" charset="0"/>
              <a:buChar char="•"/>
              <a:defRPr/>
            </a:pPr>
            <a:r>
              <a:rPr lang="es-ES" dirty="0">
                <a:latin typeface="Comic Sans MS" panose="030F0702030302020204" pitchFamily="66" charset="0"/>
              </a:rPr>
              <a:t>factores controlables: esfuerzo y  perseverancia, uso de estrategias.</a:t>
            </a:r>
          </a:p>
          <a:p>
            <a:pPr marL="1352550" lvl="0" indent="-342900">
              <a:lnSpc>
                <a:spcPct val="150000"/>
              </a:lnSpc>
              <a:buFont typeface="Arial" panose="020B0604020202020204" pitchFamily="34" charset="0"/>
              <a:buChar char="•"/>
              <a:defRPr/>
            </a:pPr>
            <a:r>
              <a:rPr lang="es-ES" dirty="0">
                <a:latin typeface="Comic Sans MS" panose="030F0702030302020204" pitchFamily="66" charset="0"/>
              </a:rPr>
              <a:t>factores incontrolables: capacidad, dificultad de la tarea.</a:t>
            </a:r>
          </a:p>
          <a:p>
            <a:pPr marL="0" marR="0" lvl="0" indent="0" algn="l" defTabSz="914400" rtl="0" eaLnBrk="1" fontAlgn="auto" latinLnBrk="0" hangingPunct="1">
              <a:lnSpc>
                <a:spcPct val="150000"/>
              </a:lnSpc>
              <a:spcBef>
                <a:spcPts val="0"/>
              </a:spcBef>
              <a:spcAft>
                <a:spcPts val="0"/>
              </a:spcAft>
              <a:buClrTx/>
              <a:buSzTx/>
              <a:buFontTx/>
              <a:buNone/>
              <a:tabLst/>
              <a:defRPr/>
            </a:pPr>
            <a:endParaRPr lang="es-ES"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1" spc="-1" dirty="0">
              <a:solidFill>
                <a:srgbClr val="C00000"/>
              </a:solidFill>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1" normalizeH="0" baseline="0" noProof="0" dirty="0">
              <a:ln>
                <a:noFill/>
              </a:ln>
              <a:solidFill>
                <a:srgbClr val="C00000"/>
              </a:solidFill>
              <a:effectLst/>
              <a:uLnTx/>
              <a:uFillTx/>
              <a:latin typeface="Comic Sans MS"/>
            </a:endParaRPr>
          </a:p>
          <a:p>
            <a:pPr lvl="0">
              <a:defRPr/>
            </a:pPr>
            <a:r>
              <a:rPr lang="es-ES" sz="2000" b="1" spc="-1" dirty="0">
                <a:solidFill>
                  <a:srgbClr val="C00000"/>
                </a:solidFill>
                <a:latin typeface="Comic Sans MS"/>
              </a:rPr>
              <a:t>*</a:t>
            </a:r>
            <a:r>
              <a:rPr lang="es-ES" sz="2000" dirty="0">
                <a:solidFill>
                  <a:srgbClr val="C00000"/>
                </a:solidFill>
              </a:rPr>
              <a:t>Coronado </a:t>
            </a:r>
            <a:r>
              <a:rPr lang="es-ES" sz="2000" dirty="0" err="1">
                <a:solidFill>
                  <a:srgbClr val="C00000"/>
                </a:solidFill>
              </a:rPr>
              <a:t>Hijón</a:t>
            </a:r>
            <a:r>
              <a:rPr lang="es-ES" sz="2000" dirty="0">
                <a:solidFill>
                  <a:srgbClr val="C00000"/>
                </a:solidFill>
              </a:rPr>
              <a:t>()</a:t>
            </a:r>
            <a:endParaRPr kumimoji="0" lang="es-ES" sz="2000" b="0" i="0" u="none" strike="noStrike" kern="1200" cap="none" spc="-1" normalizeH="0" baseline="0" noProof="0" dirty="0">
              <a:ln>
                <a:noFill/>
              </a:ln>
              <a:solidFill>
                <a:srgbClr val="C00000"/>
              </a:solidFill>
              <a:effectLst/>
              <a:uLnTx/>
              <a:uFillTx/>
              <a:latin typeface="Arial"/>
            </a:endParaRPr>
          </a:p>
        </p:txBody>
      </p:sp>
      <p:pic>
        <p:nvPicPr>
          <p:cNvPr id="7" name="Imagen 14">
            <a:extLst>
              <a:ext uri="{FF2B5EF4-FFF2-40B4-BE49-F238E27FC236}">
                <a16:creationId xmlns:a16="http://schemas.microsoft.com/office/drawing/2014/main" id="{393AE241-61F3-4D95-A561-50F726364E96}"/>
              </a:ext>
            </a:extLst>
          </p:cNvPr>
          <p:cNvPicPr/>
          <p:nvPr/>
        </p:nvPicPr>
        <p:blipFill>
          <a:blip r:embed="rId4"/>
          <a:srcRect l="82391"/>
          <a:stretch/>
        </p:blipFill>
        <p:spPr>
          <a:xfrm>
            <a:off x="11338200" y="0"/>
            <a:ext cx="853560" cy="6857640"/>
          </a:xfrm>
          <a:prstGeom prst="rect">
            <a:avLst/>
          </a:prstGeom>
          <a:ln>
            <a:noFill/>
          </a:ln>
        </p:spPr>
      </p:pic>
    </p:spTree>
    <p:extLst>
      <p:ext uri="{BB962C8B-B14F-4D97-AF65-F5344CB8AC3E}">
        <p14:creationId xmlns:p14="http://schemas.microsoft.com/office/powerpoint/2010/main" val="4266968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Google Shape;896;p42"/>
          <p:cNvPicPr/>
          <p:nvPr/>
        </p:nvPicPr>
        <p:blipFill>
          <a:blip r:embed="rId3"/>
          <a:stretch/>
        </p:blipFill>
        <p:spPr>
          <a:xfrm>
            <a:off x="23965920" y="-1035000"/>
            <a:ext cx="6856920" cy="9698040"/>
          </a:xfrm>
          <a:prstGeom prst="rect">
            <a:avLst/>
          </a:prstGeom>
          <a:ln>
            <a:noFill/>
          </a:ln>
        </p:spPr>
      </p:pic>
      <p:sp>
        <p:nvSpPr>
          <p:cNvPr id="20" name="CustomShape 1"/>
          <p:cNvSpPr/>
          <p:nvPr/>
        </p:nvSpPr>
        <p:spPr>
          <a:xfrm>
            <a:off x="669572" y="1222744"/>
            <a:ext cx="9856662" cy="54150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b="1" spc="-1" dirty="0">
              <a:solidFill>
                <a:srgbClr val="C00000"/>
              </a:solidFill>
              <a:latin typeface="Comic Sans MS"/>
            </a:endParaRPr>
          </a:p>
          <a:p>
            <a:pPr>
              <a:defRPr/>
            </a:pPr>
            <a:endParaRPr lang="es-ES" sz="1400" spc="-1" dirty="0">
              <a:solidFill>
                <a:srgbClr val="C00000"/>
              </a:solidFill>
            </a:endParaRPr>
          </a:p>
        </p:txBody>
      </p:sp>
      <p:pic>
        <p:nvPicPr>
          <p:cNvPr id="7" name="Imagen 14">
            <a:extLst>
              <a:ext uri="{FF2B5EF4-FFF2-40B4-BE49-F238E27FC236}">
                <a16:creationId xmlns:a16="http://schemas.microsoft.com/office/drawing/2014/main" id="{393AE241-61F3-4D95-A561-50F726364E96}"/>
              </a:ext>
            </a:extLst>
          </p:cNvPr>
          <p:cNvPicPr/>
          <p:nvPr/>
        </p:nvPicPr>
        <p:blipFill>
          <a:blip r:embed="rId4"/>
          <a:srcRect l="82391"/>
          <a:stretch/>
        </p:blipFill>
        <p:spPr>
          <a:xfrm>
            <a:off x="11568608" y="-27534"/>
            <a:ext cx="853560" cy="6857640"/>
          </a:xfrm>
          <a:prstGeom prst="rect">
            <a:avLst/>
          </a:prstGeom>
          <a:ln>
            <a:noFill/>
          </a:ln>
        </p:spPr>
      </p:pic>
      <p:sp>
        <p:nvSpPr>
          <p:cNvPr id="5" name="Rectangle 2"/>
          <p:cNvSpPr>
            <a:spLocks noChangeArrowheads="1"/>
          </p:cNvSpPr>
          <p:nvPr/>
        </p:nvSpPr>
        <p:spPr bwMode="auto">
          <a:xfrm>
            <a:off x="4473800" y="6565916"/>
            <a:ext cx="28488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ES" altLang="es-ES" sz="1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Basado y adaptado de Coronado (2014)</a:t>
            </a:r>
            <a:endParaRPr lang="es-ES" altLang="es-ES" dirty="0">
              <a:solidFill>
                <a:prstClr val="black"/>
              </a:solidFill>
              <a:latin typeface="Comic Sans MS" panose="030F0702030302020204" pitchFamily="66" charset="0"/>
            </a:endParaRPr>
          </a:p>
        </p:txBody>
      </p:sp>
      <p:graphicFrame>
        <p:nvGraphicFramePr>
          <p:cNvPr id="9" name="Tabla 8"/>
          <p:cNvGraphicFramePr>
            <a:graphicFrameLocks noGrp="1"/>
          </p:cNvGraphicFramePr>
          <p:nvPr>
            <p:extLst>
              <p:ext uri="{D42A27DB-BD31-4B8C-83A1-F6EECF244321}">
                <p14:modId xmlns:p14="http://schemas.microsoft.com/office/powerpoint/2010/main" val="4094407329"/>
              </p:ext>
            </p:extLst>
          </p:nvPr>
        </p:nvGraphicFramePr>
        <p:xfrm>
          <a:off x="1009934" y="762366"/>
          <a:ext cx="10198633" cy="5618763"/>
        </p:xfrm>
        <a:graphic>
          <a:graphicData uri="http://schemas.openxmlformats.org/drawingml/2006/table">
            <a:tbl>
              <a:tblPr firstRow="1" firstCol="1" bandRow="1"/>
              <a:tblGrid>
                <a:gridCol w="3286923">
                  <a:extLst>
                    <a:ext uri="{9D8B030D-6E8A-4147-A177-3AD203B41FA5}">
                      <a16:colId xmlns:a16="http://schemas.microsoft.com/office/drawing/2014/main" val="3703536648"/>
                    </a:ext>
                  </a:extLst>
                </a:gridCol>
                <a:gridCol w="3455327">
                  <a:extLst>
                    <a:ext uri="{9D8B030D-6E8A-4147-A177-3AD203B41FA5}">
                      <a16:colId xmlns:a16="http://schemas.microsoft.com/office/drawing/2014/main" val="72410726"/>
                    </a:ext>
                  </a:extLst>
                </a:gridCol>
                <a:gridCol w="3456383">
                  <a:extLst>
                    <a:ext uri="{9D8B030D-6E8A-4147-A177-3AD203B41FA5}">
                      <a16:colId xmlns:a16="http://schemas.microsoft.com/office/drawing/2014/main" val="2881708521"/>
                    </a:ext>
                  </a:extLst>
                </a:gridCol>
              </a:tblGrid>
              <a:tr h="183889">
                <a:tc>
                  <a:txBody>
                    <a:bodyPr/>
                    <a:lstStyle/>
                    <a:p>
                      <a:pPr algn="ctr">
                        <a:lnSpc>
                          <a:spcPct val="107000"/>
                        </a:lnSpc>
                        <a:spcAft>
                          <a:spcPts val="0"/>
                        </a:spcAft>
                      </a:pPr>
                      <a:r>
                        <a:rPr lang="es-ES" sz="12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Éxito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b="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ATRIBUCIÓN CAUSAL</a:t>
                      </a:r>
                      <a:endParaRPr lang="es-ES" sz="120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b="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Fracaso</a:t>
                      </a:r>
                      <a:endParaRPr lang="es-ES" sz="120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18898"/>
                  </a:ext>
                </a:extLst>
              </a:tr>
              <a:tr h="572761">
                <a:tc>
                  <a:txBody>
                    <a:bodyPr/>
                    <a:lstStyle/>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Confianza en sí mismo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Expectativas de éxito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Responsabilidad</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a:effectLst/>
                          <a:latin typeface="Comic Sans MS" panose="030F0702030302020204" pitchFamily="66" charset="0"/>
                          <a:ea typeface="Calibri" panose="020F0502020204030204" pitchFamily="34" charset="0"/>
                          <a:cs typeface="Times New Roman" panose="02020603050405020304" pitchFamily="18" charset="0"/>
                        </a:rPr>
                        <a:t>CAPACIDAD</a:t>
                      </a:r>
                    </a:p>
                    <a:p>
                      <a:pPr algn="ctr">
                        <a:lnSpc>
                          <a:spcPct val="107000"/>
                        </a:lnSpc>
                        <a:spcAft>
                          <a:spcPts val="0"/>
                        </a:spcAft>
                      </a:pPr>
                      <a:r>
                        <a:rPr lang="es-ES" sz="1200">
                          <a:effectLst/>
                          <a:latin typeface="Comic Sans MS" panose="030F0702030302020204" pitchFamily="66" charset="0"/>
                          <a:ea typeface="Calibri" panose="020F0502020204030204" pitchFamily="34" charset="0"/>
                          <a:cs typeface="Times New Roman" panose="02020603050405020304" pitchFamily="18" charset="0"/>
                        </a:rPr>
                        <a:t>Interna, estable e incontrolable</a:t>
                      </a: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Pérdida de confianza</a:t>
                      </a:r>
                      <a:endParaRPr lang="es-ES" sz="120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Expectativas de fracaso</a:t>
                      </a:r>
                      <a:endParaRPr lang="es-ES" sz="120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Responsabilidad</a:t>
                      </a:r>
                      <a:endParaRPr lang="es-ES" sz="120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943457"/>
                  </a:ext>
                </a:extLst>
              </a:tr>
              <a:tr h="1040816">
                <a:tc>
                  <a:txBody>
                    <a:bodyPr/>
                    <a:lstStyle/>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Satisfacción</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Atribución personal del éxito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Control de la situación</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Responsabilidad</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ESFUERZO</a:t>
                      </a:r>
                    </a:p>
                    <a:p>
                      <a:pPr algn="ct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Interna, inestable y controlable</a:t>
                      </a: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Culpa / Enfado / Frustración</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Atribución personal del fracaso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Posibilidad de control: expectativas de mejora</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09913"/>
                  </a:ext>
                </a:extLst>
              </a:tr>
              <a:tr h="1040816">
                <a:tc>
                  <a:txBody>
                    <a:bodyPr/>
                    <a:lstStyle/>
                    <a:p>
                      <a:pPr>
                        <a:lnSpc>
                          <a:spcPct val="115000"/>
                        </a:lnSpc>
                      </a:pPr>
                      <a:r>
                        <a:rPr lang="es-ES" sz="1200" kern="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Satisfacción</a:t>
                      </a:r>
                    </a:p>
                    <a:p>
                      <a:pPr>
                        <a:lnSpc>
                          <a:spcPct val="115000"/>
                        </a:lnSpc>
                      </a:pPr>
                      <a:r>
                        <a:rPr lang="es-ES" sz="1200" kern="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Atribución personal del éxito</a:t>
                      </a:r>
                    </a:p>
                    <a:p>
                      <a:pPr>
                        <a:lnSpc>
                          <a:spcPct val="115000"/>
                        </a:lnSpc>
                      </a:pPr>
                      <a:r>
                        <a:rPr lang="es-ES" sz="1200" kern="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Control de la situación</a:t>
                      </a:r>
                    </a:p>
                    <a:p>
                      <a:pPr>
                        <a:lnSpc>
                          <a:spcPct val="115000"/>
                        </a:lnSpc>
                      </a:pPr>
                      <a:r>
                        <a:rPr lang="es-ES" sz="1200" kern="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Responsabilidad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kern="12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ATENCIÓN A LAS EXPLICACIONES</a:t>
                      </a:r>
                    </a:p>
                    <a:p>
                      <a:pPr algn="ctr">
                        <a:lnSpc>
                          <a:spcPct val="115000"/>
                        </a:lnSpc>
                      </a:pPr>
                      <a:r>
                        <a:rPr lang="es-ES" sz="1200" kern="12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Interna, inestable y controlable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s-ES" sz="1200"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Culpa / Enfado / Frustración</a:t>
                      </a:r>
                      <a:endParaRPr lang="es-ES" sz="12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s-ES" sz="1200"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Atribución personal del fracaso</a:t>
                      </a:r>
                      <a:endParaRPr lang="es-ES" sz="12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s-ES" sz="1200" dirty="0">
                          <a:solidFill>
                            <a:srgbClr val="00B050"/>
                          </a:solidFill>
                          <a:effectLst/>
                          <a:latin typeface="Comic Sans MS" panose="030F0702030302020204" pitchFamily="66" charset="0"/>
                          <a:ea typeface="Calibri" panose="020F0502020204030204" pitchFamily="34" charset="0"/>
                          <a:cs typeface="Calibri" panose="020F0502020204030204" pitchFamily="34" charset="0"/>
                        </a:rPr>
                        <a:t>Posibilidad de control: expectativas de mejora</a:t>
                      </a:r>
                      <a:endParaRPr lang="es-ES" sz="1200" dirty="0">
                        <a:solidFill>
                          <a:srgbClr val="00000A"/>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412850"/>
                  </a:ext>
                </a:extLst>
              </a:tr>
              <a:tr h="520409">
                <a:tc>
                  <a:txBody>
                    <a:bodyPr/>
                    <a:lstStyle/>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Sorpresa</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Ausencia de responsabilidad</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a:effectLst/>
                          <a:latin typeface="Comic Sans MS" panose="030F0702030302020204" pitchFamily="66" charset="0"/>
                          <a:ea typeface="Calibri" panose="020F0502020204030204" pitchFamily="34" charset="0"/>
                          <a:cs typeface="Times New Roman" panose="02020603050405020304" pitchFamily="18" charset="0"/>
                        </a:rPr>
                        <a:t>SUERTE</a:t>
                      </a:r>
                    </a:p>
                    <a:p>
                      <a:pPr algn="ctr">
                        <a:lnSpc>
                          <a:spcPct val="107000"/>
                        </a:lnSpc>
                        <a:spcAft>
                          <a:spcPts val="0"/>
                        </a:spcAft>
                      </a:pPr>
                      <a:r>
                        <a:rPr lang="es-ES" sz="1200">
                          <a:effectLst/>
                          <a:latin typeface="Comic Sans MS" panose="030F0702030302020204" pitchFamily="66" charset="0"/>
                          <a:ea typeface="Calibri" panose="020F0502020204030204" pitchFamily="34" charset="0"/>
                          <a:cs typeface="Times New Roman" panose="02020603050405020304" pitchFamily="18" charset="0"/>
                        </a:rPr>
                        <a:t>Externa, inestable, incontrolable</a:t>
                      </a: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Sorpresa </a:t>
                      </a:r>
                      <a:endParaRPr lang="es-ES" sz="120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Ausencia de responsabilidad</a:t>
                      </a:r>
                      <a:endParaRPr lang="es-ES" sz="120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848457"/>
                  </a:ext>
                </a:extLst>
              </a:tr>
              <a:tr h="520409">
                <a:tc>
                  <a:txBody>
                    <a:bodyPr/>
                    <a:lstStyle/>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Gratitud</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AYUDA DEL PROFESOR</a:t>
                      </a:r>
                    </a:p>
                    <a:p>
                      <a:pPr algn="ct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Externa, inestable, incontrolable</a:t>
                      </a: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Enfado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021416"/>
                  </a:ext>
                </a:extLst>
              </a:tr>
              <a:tr h="693877">
                <a:tc>
                  <a:txBody>
                    <a:bodyPr/>
                    <a:lstStyle/>
                    <a:p>
                      <a:pP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Requiere necesariamente una atribución causal múltiple</a:t>
                      </a:r>
                    </a:p>
                    <a:p>
                      <a:pPr algn="ct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DIFICULTAD DE LA TAREA Externa, inestable, incontrolable</a:t>
                      </a: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Enfado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Ausencia de responsabilidad</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250523"/>
                  </a:ext>
                </a:extLst>
              </a:tr>
              <a:tr h="1040816">
                <a:tc>
                  <a:txBody>
                    <a:bodyPr/>
                    <a:lstStyle/>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Confianza en sí mismo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Atribución personal del éxito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Control de la situación</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Responsabilidad</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USO DE ESTRATEGIAS</a:t>
                      </a:r>
                    </a:p>
                    <a:p>
                      <a:pPr algn="ctr">
                        <a:lnSpc>
                          <a:spcPct val="107000"/>
                        </a:lnSpc>
                        <a:spcAft>
                          <a:spcPts val="0"/>
                        </a:spcAft>
                      </a:pPr>
                      <a:r>
                        <a:rPr lang="es-ES" sz="1200" dirty="0">
                          <a:effectLst/>
                          <a:latin typeface="Comic Sans MS" panose="030F0702030302020204" pitchFamily="66" charset="0"/>
                          <a:ea typeface="Calibri" panose="020F0502020204030204" pitchFamily="34" charset="0"/>
                          <a:cs typeface="Times New Roman" panose="02020603050405020304" pitchFamily="18" charset="0"/>
                        </a:rPr>
                        <a:t>Interna, inestable, controlable</a:t>
                      </a: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Culpa / Enfado / Frustración</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Atribución personal del fracaso</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s-ES" sz="1200"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Posibilidad de control: expectativas de mejora</a:t>
                      </a:r>
                      <a:endParaRPr lang="es-ES"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58473" marR="58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855303"/>
                  </a:ext>
                </a:extLst>
              </a:tr>
            </a:tbl>
          </a:graphicData>
        </a:graphic>
      </p:graphicFrame>
      <p:sp>
        <p:nvSpPr>
          <p:cNvPr id="3" name="CustomShape 24">
            <a:extLst>
              <a:ext uri="{FF2B5EF4-FFF2-40B4-BE49-F238E27FC236}">
                <a16:creationId xmlns:a16="http://schemas.microsoft.com/office/drawing/2014/main" id="{39BDF15B-C6B9-C7E5-9978-C28F1229C727}"/>
              </a:ext>
            </a:extLst>
          </p:cNvPr>
          <p:cNvSpPr/>
          <p:nvPr/>
        </p:nvSpPr>
        <p:spPr>
          <a:xfrm>
            <a:off x="458280" y="161279"/>
            <a:ext cx="10879920" cy="5857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defTabSz="457200">
              <a:defRPr/>
            </a:pPr>
            <a:r>
              <a:rPr lang="es-ES" sz="2800" b="1" spc="-1" dirty="0">
                <a:solidFill>
                  <a:srgbClr val="C00000"/>
                </a:solidFill>
                <a:latin typeface="Comic Sans MS"/>
              </a:rPr>
              <a:t>Posibles consecuencias de las atribuciones causales </a:t>
            </a:r>
            <a:endParaRPr lang="es-ES" sz="2800" spc="-1" dirty="0">
              <a:solidFill>
                <a:prstClr val="black"/>
              </a:solidFill>
            </a:endParaRPr>
          </a:p>
        </p:txBody>
      </p:sp>
    </p:spTree>
    <p:extLst>
      <p:ext uri="{BB962C8B-B14F-4D97-AF65-F5344CB8AC3E}">
        <p14:creationId xmlns:p14="http://schemas.microsoft.com/office/powerpoint/2010/main" val="2744742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Google Shape;995;p47"/>
          <p:cNvPicPr/>
          <p:nvPr/>
        </p:nvPicPr>
        <p:blipFill>
          <a:blip r:embed="rId3"/>
          <a:stretch/>
        </p:blipFill>
        <p:spPr>
          <a:xfrm>
            <a:off x="23965920" y="-1035000"/>
            <a:ext cx="6856560" cy="9697680"/>
          </a:xfrm>
          <a:prstGeom prst="rect">
            <a:avLst/>
          </a:prstGeom>
          <a:ln>
            <a:noFill/>
          </a:ln>
        </p:spPr>
      </p:pic>
      <p:sp>
        <p:nvSpPr>
          <p:cNvPr id="284" name="CustomShape 1"/>
          <p:cNvSpPr/>
          <p:nvPr/>
        </p:nvSpPr>
        <p:spPr>
          <a:xfrm>
            <a:off x="458280" y="174924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86" name="CustomShape 3"/>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pic>
        <p:nvPicPr>
          <p:cNvPr id="287" name="Imagen 14"/>
          <p:cNvPicPr/>
          <p:nvPr/>
        </p:nvPicPr>
        <p:blipFill>
          <a:blip r:embed="rId4"/>
          <a:srcRect l="82391"/>
          <a:stretch/>
        </p:blipFill>
        <p:spPr>
          <a:xfrm>
            <a:off x="11338200" y="0"/>
            <a:ext cx="853560" cy="6857640"/>
          </a:xfrm>
          <a:prstGeom prst="rect">
            <a:avLst/>
          </a:prstGeom>
          <a:ln>
            <a:noFill/>
          </a:ln>
        </p:spPr>
      </p:pic>
      <p:grpSp>
        <p:nvGrpSpPr>
          <p:cNvPr id="294" name="Group 10"/>
          <p:cNvGrpSpPr/>
          <p:nvPr/>
        </p:nvGrpSpPr>
        <p:grpSpPr>
          <a:xfrm>
            <a:off x="0" y="0"/>
            <a:ext cx="36000" cy="36000"/>
            <a:chOff x="0" y="0"/>
            <a:chExt cx="36000" cy="36000"/>
          </a:xfrm>
        </p:grpSpPr>
      </p:grpSp>
      <p:sp>
        <p:nvSpPr>
          <p:cNvPr id="295" name="CustomShape 11"/>
          <p:cNvSpPr/>
          <p:nvPr/>
        </p:nvSpPr>
        <p:spPr>
          <a:xfrm>
            <a:off x="5788113" y="4581128"/>
            <a:ext cx="5642640" cy="334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000000"/>
                </a:solidFill>
                <a:effectLst/>
                <a:uLnTx/>
                <a:uFillTx/>
                <a:latin typeface="Comic Sans MS"/>
              </a:rPr>
              <a:t>El motivo de acción se sitúa en algo </a:t>
            </a:r>
            <a:r>
              <a:rPr kumimoji="0" lang="es-ES" sz="2800" b="1" i="0" u="sng" strike="noStrike" kern="1200" cap="none" spc="-1" normalizeH="0" baseline="0" noProof="0" dirty="0">
                <a:ln>
                  <a:noFill/>
                </a:ln>
                <a:solidFill>
                  <a:srgbClr val="000000"/>
                </a:solidFill>
                <a:effectLst/>
                <a:uLnTx/>
                <a:uFillTx/>
                <a:latin typeface="Comic Sans MS"/>
              </a:rPr>
              <a:t>exterior</a:t>
            </a:r>
            <a:r>
              <a:rPr kumimoji="0" lang="es-ES" sz="2800" b="1" i="0" u="none" strike="noStrike" kern="1200" cap="none" spc="-1" normalizeH="0" baseline="0" noProof="0" dirty="0">
                <a:ln>
                  <a:noFill/>
                </a:ln>
                <a:solidFill>
                  <a:srgbClr val="000000"/>
                </a:solidFill>
                <a:effectLst/>
                <a:uLnTx/>
                <a:uFillTx/>
                <a:latin typeface="Comic Sans MS"/>
              </a:rPr>
              <a:t> a nosotros, algo de fuera.</a:t>
            </a:r>
            <a:endParaRPr kumimoji="0" lang="es-ES" sz="28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96" name="CustomShape 12"/>
          <p:cNvSpPr/>
          <p:nvPr/>
        </p:nvSpPr>
        <p:spPr>
          <a:xfrm>
            <a:off x="272651" y="4555585"/>
            <a:ext cx="5382000" cy="39736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000000"/>
                </a:solidFill>
                <a:effectLst/>
                <a:uLnTx/>
                <a:uFillTx/>
                <a:latin typeface="Comic Sans MS"/>
              </a:rPr>
              <a:t>El origen es una satisfacción personal, un beneficio propio, concedido por </a:t>
            </a:r>
            <a:r>
              <a:rPr kumimoji="0" lang="es-ES" sz="2800" b="1" i="0" u="sng" strike="noStrike" kern="1200" cap="none" spc="-1" normalizeH="0" baseline="0" noProof="0" dirty="0">
                <a:ln>
                  <a:noFill/>
                </a:ln>
                <a:solidFill>
                  <a:srgbClr val="000000"/>
                </a:solidFill>
                <a:effectLst/>
                <a:uLnTx/>
                <a:uFillTx/>
                <a:latin typeface="Comic Sans MS"/>
              </a:rPr>
              <a:t>uno mismo.</a:t>
            </a:r>
            <a:endParaRPr kumimoji="0" lang="es-ES" sz="28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97" name="CustomShape 13"/>
          <p:cNvSpPr/>
          <p:nvPr/>
        </p:nvSpPr>
        <p:spPr>
          <a:xfrm>
            <a:off x="912819" y="324395"/>
            <a:ext cx="427644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rPr>
              <a:t>La </a:t>
            </a:r>
            <a:r>
              <a:rPr kumimoji="0" lang="es-ES" sz="2800" b="1" i="0" u="none" strike="noStrike" kern="1200" cap="none" spc="-1" normalizeH="0" baseline="0" noProof="0" dirty="0">
                <a:ln>
                  <a:noFill/>
                </a:ln>
                <a:solidFill>
                  <a:srgbClr val="C00000"/>
                </a:solidFill>
                <a:effectLst/>
                <a:uLnTx/>
                <a:uFillTx/>
                <a:latin typeface="Comic Sans MS"/>
              </a:rPr>
              <a:t>motivación</a:t>
            </a:r>
            <a:endParaRPr kumimoji="0" lang="es-ES" sz="2800" b="0" i="0" u="none" strike="noStrike" kern="1200" cap="none" spc="-1" normalizeH="0" baseline="0" noProof="0" dirty="0">
              <a:ln>
                <a:noFill/>
              </a:ln>
              <a:solidFill>
                <a:prstClr val="black"/>
              </a:solidFill>
              <a:effectLst/>
              <a:uLnTx/>
              <a:uFillTx/>
              <a:latin typeface="Arial"/>
            </a:endParaRPr>
          </a:p>
        </p:txBody>
      </p:sp>
      <p:graphicFrame>
        <p:nvGraphicFramePr>
          <p:cNvPr id="2" name="Diagrama 1">
            <a:extLst>
              <a:ext uri="{FF2B5EF4-FFF2-40B4-BE49-F238E27FC236}">
                <a16:creationId xmlns:a16="http://schemas.microsoft.com/office/drawing/2014/main" id="{294B28DD-4944-55B2-7295-6584B5E66F10}"/>
              </a:ext>
            </a:extLst>
          </p:cNvPr>
          <p:cNvGraphicFramePr/>
          <p:nvPr>
            <p:extLst>
              <p:ext uri="{D42A27DB-BD31-4B8C-83A1-F6EECF244321}">
                <p14:modId xmlns:p14="http://schemas.microsoft.com/office/powerpoint/2010/main" val="1247152765"/>
              </p:ext>
            </p:extLst>
          </p:nvPr>
        </p:nvGraphicFramePr>
        <p:xfrm>
          <a:off x="2687425" y="558171"/>
          <a:ext cx="6786353" cy="4149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Imagen 2">
            <a:extLst>
              <a:ext uri="{FF2B5EF4-FFF2-40B4-BE49-F238E27FC236}">
                <a16:creationId xmlns:a16="http://schemas.microsoft.com/office/drawing/2014/main" id="{75181138-EA1A-26FA-44CB-0F3E5165C4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5487" y="137615"/>
            <a:ext cx="1133694" cy="1080274"/>
          </a:xfrm>
          <a:prstGeom prst="rect">
            <a:avLst/>
          </a:prstGeom>
        </p:spPr>
      </p:pic>
    </p:spTree>
    <p:extLst>
      <p:ext uri="{BB962C8B-B14F-4D97-AF65-F5344CB8AC3E}">
        <p14:creationId xmlns:p14="http://schemas.microsoft.com/office/powerpoint/2010/main" val="3977365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marillo Bloc de notas (con ruta - Foto de stock de Abierto libre de derechos">
            <a:extLst>
              <a:ext uri="{FF2B5EF4-FFF2-40B4-BE49-F238E27FC236}">
                <a16:creationId xmlns:a16="http://schemas.microsoft.com/office/drawing/2014/main" id="{2C0CD32D-CAE0-95D5-2D15-5CAF93A3B7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9" r="4872" b="32601"/>
          <a:stretch/>
        </p:blipFill>
        <p:spPr bwMode="auto">
          <a:xfrm>
            <a:off x="1691441" y="834751"/>
            <a:ext cx="7359203" cy="5561297"/>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0286553-C916-B83B-097D-E12B2B88D8EE}"/>
              </a:ext>
            </a:extLst>
          </p:cNvPr>
          <p:cNvSpPr txBox="1"/>
          <p:nvPr/>
        </p:nvSpPr>
        <p:spPr>
          <a:xfrm>
            <a:off x="3215680" y="2492896"/>
            <a:ext cx="4323798" cy="1477328"/>
          </a:xfrm>
          <a:prstGeom prst="rect">
            <a:avLst/>
          </a:prstGeom>
          <a:noFill/>
        </p:spPr>
        <p:txBody>
          <a:bodyPr wrap="square" rtlCol="0">
            <a:spAutoFit/>
          </a:bodyPr>
          <a:lstStyle/>
          <a:p>
            <a:r>
              <a:rPr lang="es-ES" sz="3600" dirty="0">
                <a:latin typeface="Comic Sans MS" panose="030F0702030302020204" pitchFamily="66" charset="0"/>
              </a:rPr>
              <a:t>Testimonio de un adulto con dislexia</a:t>
            </a:r>
          </a:p>
          <a:p>
            <a:endParaRPr lang="es-ES" dirty="0"/>
          </a:p>
        </p:txBody>
      </p:sp>
      <p:pic>
        <p:nvPicPr>
          <p:cNvPr id="5" name="Imagen 4">
            <a:extLst>
              <a:ext uri="{FF2B5EF4-FFF2-40B4-BE49-F238E27FC236}">
                <a16:creationId xmlns:a16="http://schemas.microsoft.com/office/drawing/2014/main" id="{5E8B19D7-EF0A-0297-E1F2-D2EC5B6EE542}"/>
              </a:ext>
            </a:extLst>
          </p:cNvPr>
          <p:cNvPicPr>
            <a:picLocks noChangeAspect="1"/>
          </p:cNvPicPr>
          <p:nvPr/>
        </p:nvPicPr>
        <p:blipFill>
          <a:blip r:embed="rId4"/>
          <a:stretch>
            <a:fillRect/>
          </a:stretch>
        </p:blipFill>
        <p:spPr>
          <a:xfrm rot="20476734">
            <a:off x="7899667" y="3222328"/>
            <a:ext cx="2901948" cy="3640870"/>
          </a:xfrm>
          <a:prstGeom prst="rect">
            <a:avLst/>
          </a:prstGeom>
        </p:spPr>
      </p:pic>
      <p:sp>
        <p:nvSpPr>
          <p:cNvPr id="6" name="CuadroTexto 5">
            <a:extLst>
              <a:ext uri="{FF2B5EF4-FFF2-40B4-BE49-F238E27FC236}">
                <a16:creationId xmlns:a16="http://schemas.microsoft.com/office/drawing/2014/main" id="{4C475805-FCAB-39B0-1526-18721028022E}"/>
              </a:ext>
            </a:extLst>
          </p:cNvPr>
          <p:cNvSpPr txBox="1"/>
          <p:nvPr/>
        </p:nvSpPr>
        <p:spPr>
          <a:xfrm>
            <a:off x="2783632" y="4653136"/>
            <a:ext cx="4968552" cy="923330"/>
          </a:xfrm>
          <a:prstGeom prst="rect">
            <a:avLst/>
          </a:prstGeom>
          <a:noFill/>
        </p:spPr>
        <p:txBody>
          <a:bodyPr wrap="square" rtlCol="0">
            <a:spAutoFit/>
          </a:bodyPr>
          <a:lstStyle/>
          <a:p>
            <a:r>
              <a:rPr lang="es-ES" sz="1800" dirty="0">
                <a:latin typeface="Comic Sans MS" panose="030F0702030302020204" pitchFamily="66" charset="0"/>
                <a:hlinkClick r:id="rId5"/>
              </a:rPr>
              <a:t>https://historiasqueimportan.com/2018/04/08/les-tomaba-el-pelo</a:t>
            </a:r>
            <a:endParaRPr lang="es-ES" sz="1800" dirty="0">
              <a:latin typeface="Comic Sans MS" panose="030F0702030302020204" pitchFamily="66" charset="0"/>
            </a:endParaRPr>
          </a:p>
          <a:p>
            <a:endParaRPr lang="es-ES" dirty="0"/>
          </a:p>
        </p:txBody>
      </p:sp>
      <p:sp>
        <p:nvSpPr>
          <p:cNvPr id="9" name="CuadroTexto 8">
            <a:extLst>
              <a:ext uri="{FF2B5EF4-FFF2-40B4-BE49-F238E27FC236}">
                <a16:creationId xmlns:a16="http://schemas.microsoft.com/office/drawing/2014/main" id="{2DA9204C-F323-DBFC-276A-C145B2CEFFDE}"/>
              </a:ext>
            </a:extLst>
          </p:cNvPr>
          <p:cNvSpPr txBox="1"/>
          <p:nvPr/>
        </p:nvSpPr>
        <p:spPr>
          <a:xfrm>
            <a:off x="1265623" y="470334"/>
            <a:ext cx="9542295" cy="523220"/>
          </a:xfrm>
          <a:prstGeom prst="rect">
            <a:avLst/>
          </a:prstGeom>
          <a:noFill/>
        </p:spPr>
        <p:txBody>
          <a:bodyPr wrap="square" rtlCol="0">
            <a:spAutoFit/>
          </a:bodyPr>
          <a:lstStyle/>
          <a:p>
            <a:r>
              <a:rPr lang="es-ES" sz="2800" spc="-1" dirty="0">
                <a:solidFill>
                  <a:srgbClr val="C00000"/>
                </a:solidFill>
                <a:latin typeface="Comic Sans MS"/>
              </a:rPr>
              <a:t>Nos situamos en SU </a:t>
            </a:r>
            <a:r>
              <a:rPr lang="es-ES" sz="2800" b="1" spc="-1" dirty="0">
                <a:solidFill>
                  <a:srgbClr val="C00000"/>
                </a:solidFill>
                <a:latin typeface="Comic Sans MS"/>
              </a:rPr>
              <a:t>CONTEXTO</a:t>
            </a:r>
            <a:r>
              <a:rPr lang="es-ES" sz="2800" spc="-1" dirty="0">
                <a:solidFill>
                  <a:srgbClr val="C00000"/>
                </a:solidFill>
                <a:latin typeface="Comic Sans MS"/>
              </a:rPr>
              <a:t> y SU </a:t>
            </a:r>
            <a:r>
              <a:rPr lang="es-ES" sz="2800" b="1" spc="-1" dirty="0">
                <a:solidFill>
                  <a:srgbClr val="C00000"/>
                </a:solidFill>
                <a:latin typeface="Comic Sans MS"/>
              </a:rPr>
              <a:t>TRAYECTORIA</a:t>
            </a:r>
          </a:p>
        </p:txBody>
      </p:sp>
      <p:pic>
        <p:nvPicPr>
          <p:cNvPr id="10" name="Imagen 9">
            <a:extLst>
              <a:ext uri="{FF2B5EF4-FFF2-40B4-BE49-F238E27FC236}">
                <a16:creationId xmlns:a16="http://schemas.microsoft.com/office/drawing/2014/main" id="{4C0487C0-FBDB-EE6C-F592-A0FFE5FF32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210" y="116632"/>
            <a:ext cx="956153" cy="911098"/>
          </a:xfrm>
          <a:prstGeom prst="rect">
            <a:avLst/>
          </a:prstGeom>
        </p:spPr>
      </p:pic>
    </p:spTree>
    <p:extLst>
      <p:ext uri="{BB962C8B-B14F-4D97-AF65-F5344CB8AC3E}">
        <p14:creationId xmlns:p14="http://schemas.microsoft.com/office/powerpoint/2010/main" val="2338690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Google Shape;995;p47"/>
          <p:cNvPicPr/>
          <p:nvPr/>
        </p:nvPicPr>
        <p:blipFill>
          <a:blip r:embed="rId3"/>
          <a:stretch/>
        </p:blipFill>
        <p:spPr>
          <a:xfrm>
            <a:off x="23965920" y="-1035000"/>
            <a:ext cx="6856560" cy="9697680"/>
          </a:xfrm>
          <a:prstGeom prst="rect">
            <a:avLst/>
          </a:prstGeom>
          <a:ln>
            <a:noFill/>
          </a:ln>
        </p:spPr>
      </p:pic>
      <p:sp>
        <p:nvSpPr>
          <p:cNvPr id="267"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69" name="CustomShape 3"/>
          <p:cNvSpPr/>
          <p:nvPr/>
        </p:nvSpPr>
        <p:spPr>
          <a:xfrm>
            <a:off x="570596" y="518940"/>
            <a:ext cx="9125804" cy="6313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rPr>
              <a:t>MOTIVACIÓN INTERNA (AUTOMOTIVACIÓN)</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71" name="CustomShape 5"/>
          <p:cNvSpPr/>
          <p:nvPr/>
        </p:nvSpPr>
        <p:spPr>
          <a:xfrm>
            <a:off x="460800" y="1266480"/>
            <a:ext cx="8083472"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000000"/>
                </a:solidFill>
                <a:effectLst/>
                <a:uLnTx/>
                <a:uFillTx/>
                <a:latin typeface="Comic Sans MS"/>
              </a:rPr>
              <a:t>La motivación es un estado interno que incita, dirige y mantiene la conducta.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000000"/>
                </a:solidFill>
                <a:effectLst/>
                <a:uLnTx/>
                <a:uFillTx/>
                <a:latin typeface="Comic Sans MS"/>
              </a:rPr>
              <a:t>(Woolfolk, 2011)</a:t>
            </a:r>
            <a:endParaRPr kumimoji="0" lang="es-ES" sz="28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273" name="CustomShape 6"/>
          <p:cNvSpPr/>
          <p:nvPr/>
        </p:nvSpPr>
        <p:spPr>
          <a:xfrm>
            <a:off x="570596" y="2966760"/>
            <a:ext cx="683748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1" normalizeH="0" baseline="0" noProof="0" dirty="0">
              <a:ln>
                <a:noFill/>
              </a:ln>
              <a:solidFill>
                <a:srgbClr val="000000"/>
              </a:solidFill>
              <a:effectLst/>
              <a:uLnTx/>
              <a:uFillTx/>
              <a:latin typeface="Comic Sans M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1" normalizeH="0" baseline="0" noProof="0" dirty="0">
              <a:ln>
                <a:noFill/>
              </a:ln>
              <a:solidFill>
                <a:srgbClr val="000000"/>
              </a:solidFill>
              <a:effectLst/>
              <a:uLnTx/>
              <a:uFillTx/>
              <a:latin typeface="Comic Sans M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1" normalizeH="0" baseline="0" noProof="0" dirty="0">
                <a:ln>
                  <a:noFill/>
                </a:ln>
                <a:solidFill>
                  <a:srgbClr val="000000"/>
                </a:solidFill>
                <a:effectLst/>
                <a:uLnTx/>
                <a:uFillTx/>
                <a:latin typeface="Comic Sans MS"/>
              </a:rPr>
              <a:t>Si nos sirve, nos es útil… para cubrir (total o parcialmente) una necesidad casi permanente, periódica, coyuntural, o eventual, que requiere ser satisfecha.</a:t>
            </a:r>
            <a:endParaRPr kumimoji="0" lang="es-ES" sz="2400" b="0" i="0" u="none" strike="noStrike" kern="1200" cap="none" spc="-1" normalizeH="0" baseline="0" noProof="0" dirty="0">
              <a:ln>
                <a:noFill/>
              </a:ln>
              <a:solidFill>
                <a:prstClr val="black"/>
              </a:solidFill>
              <a:effectLst/>
              <a:uLnTx/>
              <a:uFillTx/>
              <a:latin typeface="Arial"/>
            </a:endParaRPr>
          </a:p>
        </p:txBody>
      </p:sp>
      <p:sp>
        <p:nvSpPr>
          <p:cNvPr id="274" name="CustomShape 7"/>
          <p:cNvSpPr/>
          <p:nvPr/>
        </p:nvSpPr>
        <p:spPr>
          <a:xfrm>
            <a:off x="-2711086" y="3271392"/>
            <a:ext cx="154119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1" u="none" strike="noStrike" kern="1200" cap="none" spc="-1" normalizeH="0" baseline="0" noProof="0" dirty="0">
                <a:ln>
                  <a:noFill/>
                </a:ln>
                <a:solidFill>
                  <a:srgbClr val="C00000"/>
                </a:solidFill>
                <a:effectLst/>
                <a:uLnTx/>
                <a:uFillTx/>
                <a:latin typeface="Comic Sans MS"/>
              </a:rPr>
              <a:t>¿CUÁNDO NOS MOTIVA ALGO A ACTUAR?</a:t>
            </a:r>
            <a:endParaRPr kumimoji="0" lang="es-ES" sz="3200" b="0" i="0" u="none" strike="noStrike" kern="1200" cap="none" spc="-1" normalizeH="0" baseline="0" noProof="0" dirty="0">
              <a:ln>
                <a:noFill/>
              </a:ln>
              <a:solidFill>
                <a:srgbClr val="C00000"/>
              </a:solidFill>
              <a:effectLst/>
              <a:uLnTx/>
              <a:uFillTx/>
              <a:latin typeface="Arial"/>
            </a:endParaRPr>
          </a:p>
        </p:txBody>
      </p:sp>
      <p:pic>
        <p:nvPicPr>
          <p:cNvPr id="5" name="Imagen 4">
            <a:extLst>
              <a:ext uri="{FF2B5EF4-FFF2-40B4-BE49-F238E27FC236}">
                <a16:creationId xmlns:a16="http://schemas.microsoft.com/office/drawing/2014/main" id="{EB2C2B09-8669-3DF5-CB3D-48040316E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614" y="3995712"/>
            <a:ext cx="3672828" cy="2451808"/>
          </a:xfrm>
          <a:prstGeom prst="rect">
            <a:avLst/>
          </a:prstGeom>
        </p:spPr>
      </p:pic>
    </p:spTree>
    <p:extLst>
      <p:ext uri="{BB962C8B-B14F-4D97-AF65-F5344CB8AC3E}">
        <p14:creationId xmlns:p14="http://schemas.microsoft.com/office/powerpoint/2010/main" val="20465110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Google Shape;995;p47"/>
          <p:cNvPicPr/>
          <p:nvPr/>
        </p:nvPicPr>
        <p:blipFill>
          <a:blip r:embed="rId3"/>
          <a:stretch/>
        </p:blipFill>
        <p:spPr>
          <a:xfrm>
            <a:off x="23965920" y="-1035000"/>
            <a:ext cx="6856560" cy="9697680"/>
          </a:xfrm>
          <a:prstGeom prst="rect">
            <a:avLst/>
          </a:prstGeom>
          <a:ln>
            <a:noFill/>
          </a:ln>
        </p:spPr>
      </p:pic>
      <p:sp>
        <p:nvSpPr>
          <p:cNvPr id="267" name="CustomShape 1"/>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69" name="CustomShape 3"/>
          <p:cNvSpPr/>
          <p:nvPr/>
        </p:nvSpPr>
        <p:spPr>
          <a:xfrm>
            <a:off x="403199" y="272880"/>
            <a:ext cx="11096073" cy="12095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rPr>
              <a:t>HABILIDADES SOCIALES</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70" name="CustomShape 4"/>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271" name="CustomShape 5"/>
          <p:cNvSpPr/>
          <p:nvPr/>
        </p:nvSpPr>
        <p:spPr>
          <a:xfrm>
            <a:off x="569160" y="1592307"/>
            <a:ext cx="10735200" cy="44412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1" normalizeH="0" baseline="0" noProof="0" dirty="0">
              <a:ln>
                <a:noFill/>
              </a:ln>
              <a:solidFill>
                <a:srgbClr val="000000"/>
              </a:solidFill>
              <a:effectLst/>
              <a:uLnTx/>
              <a:uFillTx/>
              <a:latin typeface="Comic Sans M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s-ES" sz="3200" b="1" i="0" u="none" strike="noStrike" kern="1200" cap="none" spc="-1" normalizeH="0" baseline="0" noProof="0" dirty="0">
              <a:ln>
                <a:noFill/>
              </a:ln>
              <a:solidFill>
                <a:srgbClr val="000000"/>
              </a:solidFill>
              <a:effectLst/>
              <a:uLnTx/>
              <a:uFillTx/>
              <a:latin typeface="Comic Sans M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ndParaRPr>
          </a:p>
        </p:txBody>
      </p:sp>
      <p:sp>
        <p:nvSpPr>
          <p:cNvPr id="14" name="CustomShape 3"/>
          <p:cNvSpPr/>
          <p:nvPr/>
        </p:nvSpPr>
        <p:spPr>
          <a:xfrm>
            <a:off x="385668" y="824444"/>
            <a:ext cx="5998364" cy="53127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1" normalizeH="0" baseline="0" noProof="0" dirty="0">
                <a:ln>
                  <a:noFill/>
                </a:ln>
                <a:solidFill>
                  <a:prstClr val="black"/>
                </a:solidFill>
                <a:effectLst/>
                <a:uLnTx/>
                <a:uFillTx/>
                <a:latin typeface="Comic Sans MS"/>
              </a:rPr>
              <a:t>Conjunto de habilidades que permiten </a:t>
            </a:r>
            <a:r>
              <a:rPr kumimoji="0" lang="es-ES" sz="2800" b="0" i="0" u="none" strike="noStrike" kern="1200" cap="none" spc="-1" normalizeH="0" baseline="0" noProof="0" dirty="0">
                <a:ln>
                  <a:noFill/>
                </a:ln>
                <a:solidFill>
                  <a:srgbClr val="C00000"/>
                </a:solidFill>
                <a:effectLst/>
                <a:uLnTx/>
                <a:uFillTx/>
                <a:latin typeface="Comic Sans MS"/>
              </a:rPr>
              <a:t>iniciar y mantener relaciones sociales</a:t>
            </a:r>
            <a:r>
              <a:rPr kumimoji="0" lang="es-ES" sz="2800" b="0" i="0" u="none" strike="noStrike" kern="1200" cap="none" spc="-1" normalizeH="0" baseline="0" noProof="0" dirty="0">
                <a:ln>
                  <a:noFill/>
                </a:ln>
                <a:solidFill>
                  <a:prstClr val="black"/>
                </a:solidFill>
                <a:effectLst/>
                <a:uLnTx/>
                <a:uFillTx/>
                <a:latin typeface="Comic Sans MS"/>
              </a:rPr>
              <a:t>, basadas en un intercambio que resulta productivo/positivo para ambas partes y redunda en una mejora de la convivencia: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Comic Sans MS"/>
            </a:endParaRPr>
          </a:p>
          <a:p>
            <a:pPr marL="901700" marR="0" lvl="0" indent="-320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1" normalizeH="0" baseline="0" noProof="0" dirty="0">
                <a:ln>
                  <a:noFill/>
                </a:ln>
                <a:solidFill>
                  <a:prstClr val="black"/>
                </a:solidFill>
                <a:effectLst/>
                <a:uLnTx/>
                <a:uFillTx/>
                <a:latin typeface="Comic Sans MS"/>
              </a:rPr>
              <a:t>Habilidades comunicativas.</a:t>
            </a:r>
          </a:p>
          <a:p>
            <a:pPr marL="901700" marR="0" lvl="0" indent="-320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1" normalizeH="0" baseline="0" noProof="0" dirty="0">
                <a:ln>
                  <a:noFill/>
                </a:ln>
                <a:solidFill>
                  <a:prstClr val="black"/>
                </a:solidFill>
                <a:effectLst/>
                <a:uLnTx/>
                <a:uFillTx/>
                <a:latin typeface="Comic Sans MS"/>
              </a:rPr>
              <a:t>Empatía.</a:t>
            </a:r>
          </a:p>
          <a:p>
            <a:pPr marL="901700" marR="0" lvl="0" indent="-320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1" normalizeH="0" baseline="0" noProof="0" dirty="0">
                <a:ln>
                  <a:noFill/>
                </a:ln>
                <a:solidFill>
                  <a:prstClr val="black"/>
                </a:solidFill>
                <a:effectLst/>
                <a:uLnTx/>
                <a:uFillTx/>
                <a:latin typeface="Comic Sans MS"/>
              </a:rPr>
              <a:t>Asertividad.</a:t>
            </a:r>
          </a:p>
          <a:p>
            <a:pPr marL="901700" marR="0" lvl="0" indent="-320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1" normalizeH="0" baseline="0" noProof="0" dirty="0">
                <a:ln>
                  <a:noFill/>
                </a:ln>
                <a:solidFill>
                  <a:prstClr val="black"/>
                </a:solidFill>
                <a:effectLst/>
                <a:uLnTx/>
                <a:uFillTx/>
                <a:latin typeface="Comic Sans MS"/>
              </a:rPr>
              <a:t>Capacidad para pedir ayuda.</a:t>
            </a:r>
          </a:p>
          <a:p>
            <a:pPr marL="901700" marR="0" lvl="0" indent="-320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1" normalizeH="0" baseline="0" noProof="0" dirty="0">
                <a:ln>
                  <a:noFill/>
                </a:ln>
                <a:solidFill>
                  <a:prstClr val="black"/>
                </a:solidFill>
                <a:effectLst/>
                <a:uLnTx/>
                <a:uFillTx/>
                <a:latin typeface="Comic Sans MS"/>
              </a:rPr>
              <a:t>Etc.</a:t>
            </a:r>
          </a:p>
          <a:p>
            <a:pPr marL="1341438" marR="0" lvl="0" indent="-34290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Arial"/>
            </a:endParaRPr>
          </a:p>
        </p:txBody>
      </p:sp>
      <p:pic>
        <p:nvPicPr>
          <p:cNvPr id="5" name="Imagen 4">
            <a:extLst>
              <a:ext uri="{FF2B5EF4-FFF2-40B4-BE49-F238E27FC236}">
                <a16:creationId xmlns:a16="http://schemas.microsoft.com/office/drawing/2014/main" id="{F9C09640-C314-0E12-7D01-5D0886298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891" y="3145977"/>
            <a:ext cx="4331369" cy="2887579"/>
          </a:xfrm>
          <a:prstGeom prst="rect">
            <a:avLst/>
          </a:prstGeom>
        </p:spPr>
      </p:pic>
      <p:pic>
        <p:nvPicPr>
          <p:cNvPr id="3" name="Imagen 15">
            <a:extLst>
              <a:ext uri="{FF2B5EF4-FFF2-40B4-BE49-F238E27FC236}">
                <a16:creationId xmlns:a16="http://schemas.microsoft.com/office/drawing/2014/main" id="{3224B962-7660-B0F9-7FE9-5BECCAFF9308}"/>
              </a:ext>
            </a:extLst>
          </p:cNvPr>
          <p:cNvPicPr/>
          <p:nvPr/>
        </p:nvPicPr>
        <p:blipFill>
          <a:blip r:embed="rId5"/>
          <a:srcRect l="82391"/>
          <a:stretch/>
        </p:blipFill>
        <p:spPr>
          <a:xfrm>
            <a:off x="11338200" y="0"/>
            <a:ext cx="853560" cy="6857640"/>
          </a:xfrm>
          <a:prstGeom prst="rect">
            <a:avLst/>
          </a:prstGeom>
          <a:ln>
            <a:noFill/>
          </a:ln>
        </p:spPr>
      </p:pic>
      <p:pic>
        <p:nvPicPr>
          <p:cNvPr id="6" name="Imagen 5">
            <a:extLst>
              <a:ext uri="{FF2B5EF4-FFF2-40B4-BE49-F238E27FC236}">
                <a16:creationId xmlns:a16="http://schemas.microsoft.com/office/drawing/2014/main" id="{BA85105C-C0C8-40B1-99FA-7A1AB76A6FF3}"/>
              </a:ext>
            </a:extLst>
          </p:cNvPr>
          <p:cNvPicPr>
            <a:picLocks noChangeAspect="1"/>
          </p:cNvPicPr>
          <p:nvPr/>
        </p:nvPicPr>
        <p:blipFill>
          <a:blip r:embed="rId6"/>
          <a:stretch>
            <a:fillRect/>
          </a:stretch>
        </p:blipFill>
        <p:spPr>
          <a:xfrm>
            <a:off x="6898887" y="272880"/>
            <a:ext cx="4126587" cy="2081191"/>
          </a:xfrm>
          <a:prstGeom prst="rect">
            <a:avLst/>
          </a:prstGeom>
        </p:spPr>
      </p:pic>
    </p:spTree>
    <p:extLst>
      <p:ext uri="{BB962C8B-B14F-4D97-AF65-F5344CB8AC3E}">
        <p14:creationId xmlns:p14="http://schemas.microsoft.com/office/powerpoint/2010/main" val="3524151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BCBC9FAD-99D2-C887-090B-788A2BFA3989}"/>
              </a:ext>
            </a:extLst>
          </p:cNvPr>
          <p:cNvSpPr/>
          <p:nvPr/>
        </p:nvSpPr>
        <p:spPr>
          <a:xfrm>
            <a:off x="5159896" y="593304"/>
            <a:ext cx="6624736" cy="6264696"/>
          </a:xfrm>
          <a:prstGeom prst="ellipse">
            <a:avLst/>
          </a:prstGeom>
          <a:solidFill>
            <a:srgbClr val="FFC9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Diagrama 4">
            <a:extLst>
              <a:ext uri="{FF2B5EF4-FFF2-40B4-BE49-F238E27FC236}">
                <a16:creationId xmlns:a16="http://schemas.microsoft.com/office/drawing/2014/main" id="{C1FD3886-E7CD-3955-6F6E-9A28762E76ED}"/>
              </a:ext>
            </a:extLst>
          </p:cNvPr>
          <p:cNvGraphicFramePr/>
          <p:nvPr>
            <p:extLst>
              <p:ext uri="{D42A27DB-BD31-4B8C-83A1-F6EECF244321}">
                <p14:modId xmlns:p14="http://schemas.microsoft.com/office/powerpoint/2010/main" val="1771804392"/>
              </p:ext>
            </p:extLst>
          </p:nvPr>
        </p:nvGraphicFramePr>
        <p:xfrm>
          <a:off x="3647728" y="593304"/>
          <a:ext cx="9649072"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stomShape 3"/>
          <p:cNvSpPr/>
          <p:nvPr/>
        </p:nvSpPr>
        <p:spPr>
          <a:xfrm>
            <a:off x="242127" y="89059"/>
            <a:ext cx="11096073" cy="387613"/>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1" normalizeH="0" baseline="0" noProof="0" dirty="0">
                <a:ln>
                  <a:noFill/>
                </a:ln>
                <a:solidFill>
                  <a:srgbClr val="C00000"/>
                </a:solidFill>
                <a:effectLst/>
                <a:uLnTx/>
                <a:uFillTx/>
                <a:latin typeface="Comic Sans MS"/>
              </a:rPr>
              <a:t>CUIDANDO LAS EMOCIONES: DESARROLLO DE LA COMPETENCIA SOCIOEMOCIONAL</a:t>
            </a:r>
            <a:endParaRPr kumimoji="0" lang="es-ES" sz="2400" b="0" i="0" u="none" strike="noStrike" kern="1200" cap="none" spc="-1" normalizeH="0" baseline="0" noProof="0" dirty="0">
              <a:ln>
                <a:noFill/>
              </a:ln>
              <a:solidFill>
                <a:prstClr val="black"/>
              </a:solidFill>
              <a:effectLst/>
              <a:uLnTx/>
              <a:uFillTx/>
              <a:latin typeface="Arial"/>
            </a:endParaRPr>
          </a:p>
        </p:txBody>
      </p:sp>
      <p:sp>
        <p:nvSpPr>
          <p:cNvPr id="269" name="CustomShape 3"/>
          <p:cNvSpPr/>
          <p:nvPr/>
        </p:nvSpPr>
        <p:spPr>
          <a:xfrm rot="16200000">
            <a:off x="-275132" y="2391714"/>
            <a:ext cx="2293360" cy="604778"/>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rPr>
              <a:t>FOMENTAR</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4" name="3 Flecha a la derecha con muesca"/>
          <p:cNvSpPr/>
          <p:nvPr/>
        </p:nvSpPr>
        <p:spPr>
          <a:xfrm>
            <a:off x="1415480" y="2430180"/>
            <a:ext cx="2022493" cy="527846"/>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sp>
        <p:nvSpPr>
          <p:cNvPr id="7" name="CuadroTexto 6">
            <a:extLst>
              <a:ext uri="{FF2B5EF4-FFF2-40B4-BE49-F238E27FC236}">
                <a16:creationId xmlns:a16="http://schemas.microsoft.com/office/drawing/2014/main" id="{70378F78-1D9F-148D-38D0-2BF321A81253}"/>
              </a:ext>
            </a:extLst>
          </p:cNvPr>
          <p:cNvSpPr txBox="1"/>
          <p:nvPr/>
        </p:nvSpPr>
        <p:spPr>
          <a:xfrm>
            <a:off x="410443" y="4517290"/>
            <a:ext cx="4341705"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“Capacidad o competencia que posibilita a una persona, prevenir, minimizar o superar los efectos dañinos de la adversidad”.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omic Sans MS" panose="030F0702030302020204" pitchFamily="66" charset="0"/>
                <a:ea typeface="DejaVu Sans"/>
                <a:cs typeface="DejaVu Sans"/>
              </a:rPr>
              <a:t>Grotberg</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DejaVu Sans"/>
                <a:cs typeface="DejaVu Sans"/>
              </a:rPr>
              <a:t> (1995)</a:t>
            </a:r>
          </a:p>
        </p:txBody>
      </p:sp>
      <p:sp>
        <p:nvSpPr>
          <p:cNvPr id="8" name="2 Elipse">
            <a:extLst>
              <a:ext uri="{FF2B5EF4-FFF2-40B4-BE49-F238E27FC236}">
                <a16:creationId xmlns:a16="http://schemas.microsoft.com/office/drawing/2014/main" id="{11E84C01-5EBA-A0B8-85AD-FCD581972153}"/>
              </a:ext>
            </a:extLst>
          </p:cNvPr>
          <p:cNvSpPr/>
          <p:nvPr/>
        </p:nvSpPr>
        <p:spPr>
          <a:xfrm>
            <a:off x="6888088" y="2813246"/>
            <a:ext cx="2838078" cy="192133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omic Sans MS" panose="030F0902030302020204" pitchFamily="66" charset="0"/>
              </a:rPr>
              <a:t>RESILIENCIA</a:t>
            </a:r>
            <a:endParaRPr lang="es-ES" b="1" dirty="0">
              <a:latin typeface="Comic Sans MS" panose="030F0902030302020204" pitchFamily="66" charset="0"/>
            </a:endParaRPr>
          </a:p>
        </p:txBody>
      </p:sp>
      <p:sp>
        <p:nvSpPr>
          <p:cNvPr id="9" name="CuadroTexto 8">
            <a:extLst>
              <a:ext uri="{FF2B5EF4-FFF2-40B4-BE49-F238E27FC236}">
                <a16:creationId xmlns:a16="http://schemas.microsoft.com/office/drawing/2014/main" id="{398020BA-6C90-2901-9AF4-977296A317C8}"/>
              </a:ext>
            </a:extLst>
          </p:cNvPr>
          <p:cNvSpPr txBox="1"/>
          <p:nvPr/>
        </p:nvSpPr>
        <p:spPr>
          <a:xfrm rot="19988314">
            <a:off x="6236488" y="966040"/>
            <a:ext cx="1612034" cy="369332"/>
          </a:xfrm>
          <a:prstGeom prst="rect">
            <a:avLst/>
          </a:prstGeom>
          <a:noFill/>
        </p:spPr>
        <p:txBody>
          <a:bodyPr wrap="square" rtlCol="0">
            <a:spAutoFit/>
          </a:bodyPr>
          <a:lstStyle/>
          <a:p>
            <a:r>
              <a:rPr lang="es-ES" b="1" dirty="0">
                <a:latin typeface="Comic Sans MS" panose="030F0702030302020204" pitchFamily="66" charset="0"/>
              </a:rPr>
              <a:t>CONTEXTO</a:t>
            </a:r>
          </a:p>
        </p:txBody>
      </p:sp>
    </p:spTree>
    <p:extLst>
      <p:ext uri="{BB962C8B-B14F-4D97-AF65-F5344CB8AC3E}">
        <p14:creationId xmlns:p14="http://schemas.microsoft.com/office/powerpoint/2010/main" val="307495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 name="Google Shape;995;p47"/>
          <p:cNvPicPr/>
          <p:nvPr/>
        </p:nvPicPr>
        <p:blipFill>
          <a:blip r:embed="rId3"/>
          <a:stretch/>
        </p:blipFill>
        <p:spPr>
          <a:xfrm>
            <a:off x="23965920" y="-1035000"/>
            <a:ext cx="6856920" cy="9698040"/>
          </a:xfrm>
          <a:prstGeom prst="rect">
            <a:avLst/>
          </a:prstGeom>
          <a:ln>
            <a:noFill/>
          </a:ln>
        </p:spPr>
      </p:pic>
      <p:sp>
        <p:nvSpPr>
          <p:cNvPr id="1134" name="CustomShape 1"/>
          <p:cNvSpPr/>
          <p:nvPr/>
        </p:nvSpPr>
        <p:spPr>
          <a:xfrm>
            <a:off x="458280" y="172980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1138" name="CustomShape 5"/>
          <p:cNvSpPr/>
          <p:nvPr/>
        </p:nvSpPr>
        <p:spPr>
          <a:xfrm>
            <a:off x="569160" y="5442840"/>
            <a:ext cx="10596240" cy="125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1140" name="CustomShape 7"/>
          <p:cNvSpPr/>
          <p:nvPr/>
        </p:nvSpPr>
        <p:spPr>
          <a:xfrm>
            <a:off x="696240" y="395388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2" name="1 Rectángulo"/>
          <p:cNvSpPr/>
          <p:nvPr/>
        </p:nvSpPr>
        <p:spPr>
          <a:xfrm>
            <a:off x="285480" y="766117"/>
            <a:ext cx="10576800" cy="3877985"/>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1200"/>
              </a:spcAft>
              <a:buClrTx/>
              <a:buSzTx/>
              <a:tabLst/>
              <a:defRPr/>
            </a:pPr>
            <a:r>
              <a:rPr kumimoji="0" lang="es-ES" sz="2800" b="1" i="0" u="none" strike="noStrike" kern="1200" cap="none" spc="0" normalizeH="0" baseline="0" noProof="0" dirty="0">
                <a:ln>
                  <a:noFill/>
                </a:ln>
                <a:solidFill>
                  <a:srgbClr val="C00000"/>
                </a:solidFill>
                <a:effectLst/>
                <a:uLnTx/>
                <a:uFillTx/>
                <a:latin typeface="Comic Sans MS" panose="030F0702030302020204" pitchFamily="66" charset="0"/>
                <a:cs typeface="Calibri" panose="020F0502020204030204" pitchFamily="34" charset="0"/>
              </a:rPr>
              <a:t>¿Qué características tiene una persona con RESILIENCIA?</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Es una persona que tiene confianza en sí misma.</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Busca soluciones a los problemas.</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Es eficaz.</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Persevera ante la dificultad asequible.</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Se relaciona bien con los demás y es capaz de mantener relaciones estables.</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Etc.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*Basado y adaptado de </a:t>
            </a:r>
            <a:r>
              <a:rPr kumimoji="0" lang="es-ES" sz="1200" b="0" i="0" u="none" strike="noStrike" kern="1200" cap="none" spc="0" normalizeH="0" baseline="0" noProof="0" dirty="0" err="1">
                <a:ln>
                  <a:noFill/>
                </a:ln>
                <a:solidFill>
                  <a:prstClr val="black"/>
                </a:solidFill>
                <a:effectLst/>
                <a:uLnTx/>
                <a:uFillTx/>
                <a:latin typeface="Comic Sans MS" panose="030F0702030302020204" pitchFamily="66" charset="0"/>
                <a:cs typeface="Calibri" panose="020F0502020204030204" pitchFamily="34" charset="0"/>
              </a:rPr>
              <a:t>Polaino</a:t>
            </a:r>
            <a:r>
              <a:rPr kumimoji="0" lang="es-ES" sz="12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 (2004) e Izquierdo (2008)</a:t>
            </a:r>
            <a:endPar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endParaRPr>
          </a:p>
        </p:txBody>
      </p:sp>
      <p:pic>
        <p:nvPicPr>
          <p:cNvPr id="10" name="Imagen 16">
            <a:extLst>
              <a:ext uri="{FF2B5EF4-FFF2-40B4-BE49-F238E27FC236}">
                <a16:creationId xmlns:a16="http://schemas.microsoft.com/office/drawing/2014/main" id="{E5EC4956-F190-469B-93FB-1052C2C0032C}"/>
              </a:ext>
            </a:extLst>
          </p:cNvPr>
          <p:cNvPicPr/>
          <p:nvPr/>
        </p:nvPicPr>
        <p:blipFill>
          <a:blip r:embed="rId4"/>
          <a:srcRect l="82391"/>
          <a:stretch/>
        </p:blipFill>
        <p:spPr>
          <a:xfrm>
            <a:off x="11338200" y="0"/>
            <a:ext cx="853560" cy="6857640"/>
          </a:xfrm>
          <a:prstGeom prst="rect">
            <a:avLst/>
          </a:prstGeom>
          <a:ln>
            <a:noFill/>
          </a:ln>
        </p:spPr>
      </p:pic>
      <p:sp>
        <p:nvSpPr>
          <p:cNvPr id="3" name="CustomShape 3">
            <a:extLst>
              <a:ext uri="{FF2B5EF4-FFF2-40B4-BE49-F238E27FC236}">
                <a16:creationId xmlns:a16="http://schemas.microsoft.com/office/drawing/2014/main" id="{989E57C0-5059-EC38-28AA-88EDBEB62C08}"/>
              </a:ext>
            </a:extLst>
          </p:cNvPr>
          <p:cNvSpPr/>
          <p:nvPr/>
        </p:nvSpPr>
        <p:spPr>
          <a:xfrm>
            <a:off x="5431714" y="5370840"/>
            <a:ext cx="546390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rPr>
              <a:t>APRENDICES EXPERTOS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rPr>
              <a:t>APRENDICES RESILIENTES</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4" name="Flecha: hacia abajo 3">
            <a:extLst>
              <a:ext uri="{FF2B5EF4-FFF2-40B4-BE49-F238E27FC236}">
                <a16:creationId xmlns:a16="http://schemas.microsoft.com/office/drawing/2014/main" id="{939700DA-DC37-0D67-65D5-1C26E66B5621}"/>
              </a:ext>
            </a:extLst>
          </p:cNvPr>
          <p:cNvSpPr/>
          <p:nvPr/>
        </p:nvSpPr>
        <p:spPr>
          <a:xfrm>
            <a:off x="7187750" y="4464900"/>
            <a:ext cx="2009274" cy="685800"/>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sp>
        <p:nvSpPr>
          <p:cNvPr id="5" name="Flecha: hacia abajo 4">
            <a:extLst>
              <a:ext uri="{FF2B5EF4-FFF2-40B4-BE49-F238E27FC236}">
                <a16:creationId xmlns:a16="http://schemas.microsoft.com/office/drawing/2014/main" id="{D2956DF5-1178-B2D2-357A-6A6E82D2A3B0}"/>
              </a:ext>
            </a:extLst>
          </p:cNvPr>
          <p:cNvSpPr/>
          <p:nvPr/>
        </p:nvSpPr>
        <p:spPr>
          <a:xfrm rot="10800000">
            <a:off x="2063552" y="4757040"/>
            <a:ext cx="2009274" cy="685800"/>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sp>
        <p:nvSpPr>
          <p:cNvPr id="6" name="CustomShape 3">
            <a:extLst>
              <a:ext uri="{FF2B5EF4-FFF2-40B4-BE49-F238E27FC236}">
                <a16:creationId xmlns:a16="http://schemas.microsoft.com/office/drawing/2014/main" id="{7E4C32D6-99A5-9929-D205-BB507DBDFCB4}"/>
              </a:ext>
            </a:extLst>
          </p:cNvPr>
          <p:cNvSpPr/>
          <p:nvPr/>
        </p:nvSpPr>
        <p:spPr>
          <a:xfrm>
            <a:off x="1271464" y="5625008"/>
            <a:ext cx="3600400" cy="8889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rPr>
              <a:t>CONTEXTO</a:t>
            </a:r>
            <a:endParaRPr kumimoji="0" lang="es-ES" sz="28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988296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a:extLst>
            <a:ext uri="{FF2B5EF4-FFF2-40B4-BE49-F238E27FC236}">
              <a16:creationId xmlns:a16="http://schemas.microsoft.com/office/drawing/2014/main" id="{48A3A7BE-8EA6-EFD9-60FA-69D335C6D0D5}"/>
            </a:ext>
          </a:extLst>
        </p:cNvPr>
        <p:cNvGrpSpPr/>
        <p:nvPr/>
      </p:nvGrpSpPr>
      <p:grpSpPr>
        <a:xfrm>
          <a:off x="0" y="0"/>
          <a:ext cx="0" cy="0"/>
          <a:chOff x="0" y="0"/>
          <a:chExt cx="0" cy="0"/>
        </a:xfrm>
      </p:grpSpPr>
      <p:pic>
        <p:nvPicPr>
          <p:cNvPr id="257" name="Imagen 13">
            <a:extLst>
              <a:ext uri="{FF2B5EF4-FFF2-40B4-BE49-F238E27FC236}">
                <a16:creationId xmlns:a16="http://schemas.microsoft.com/office/drawing/2014/main" id="{ED528F42-D8C6-9072-CF4D-E4BB094D8AE9}"/>
              </a:ext>
            </a:extLst>
          </p:cNvPr>
          <p:cNvPicPr/>
          <p:nvPr/>
        </p:nvPicPr>
        <p:blipFill>
          <a:blip r:embed="rId4"/>
          <a:srcRect r="82395"/>
          <a:stretch/>
        </p:blipFill>
        <p:spPr>
          <a:xfrm>
            <a:off x="0" y="0"/>
            <a:ext cx="853560" cy="6857640"/>
          </a:xfrm>
          <a:prstGeom prst="rect">
            <a:avLst/>
          </a:prstGeom>
          <a:ln>
            <a:noFill/>
          </a:ln>
        </p:spPr>
      </p:pic>
      <p:pic>
        <p:nvPicPr>
          <p:cNvPr id="258" name="Imagen 15">
            <a:extLst>
              <a:ext uri="{FF2B5EF4-FFF2-40B4-BE49-F238E27FC236}">
                <a16:creationId xmlns:a16="http://schemas.microsoft.com/office/drawing/2014/main" id="{797F9D3A-C913-5BC0-A06A-26D8231EEB9A}"/>
              </a:ext>
            </a:extLst>
          </p:cNvPr>
          <p:cNvPicPr/>
          <p:nvPr/>
        </p:nvPicPr>
        <p:blipFill>
          <a:blip r:embed="rId4"/>
          <a:srcRect l="82395"/>
          <a:stretch/>
        </p:blipFill>
        <p:spPr>
          <a:xfrm>
            <a:off x="11338200" y="0"/>
            <a:ext cx="853560" cy="6857640"/>
          </a:xfrm>
          <a:prstGeom prst="rect">
            <a:avLst/>
          </a:prstGeom>
          <a:ln>
            <a:noFill/>
          </a:ln>
        </p:spPr>
      </p:pic>
      <p:pic>
        <p:nvPicPr>
          <p:cNvPr id="259" name="Imagen 4">
            <a:extLst>
              <a:ext uri="{FF2B5EF4-FFF2-40B4-BE49-F238E27FC236}">
                <a16:creationId xmlns:a16="http://schemas.microsoft.com/office/drawing/2014/main" id="{7648E71B-4DC0-CF50-09C7-3C1BA7400A8F}"/>
              </a:ext>
            </a:extLst>
          </p:cNvPr>
          <p:cNvPicPr/>
          <p:nvPr/>
        </p:nvPicPr>
        <p:blipFill>
          <a:blip r:embed="rId5"/>
          <a:stretch/>
        </p:blipFill>
        <p:spPr>
          <a:xfrm>
            <a:off x="23965920" y="-1035000"/>
            <a:ext cx="6857640" cy="9698760"/>
          </a:xfrm>
          <a:prstGeom prst="rect">
            <a:avLst/>
          </a:prstGeom>
          <a:ln>
            <a:noFill/>
          </a:ln>
        </p:spPr>
      </p:pic>
      <p:sp>
        <p:nvSpPr>
          <p:cNvPr id="260" name="CustomShape 1">
            <a:extLst>
              <a:ext uri="{FF2B5EF4-FFF2-40B4-BE49-F238E27FC236}">
                <a16:creationId xmlns:a16="http://schemas.microsoft.com/office/drawing/2014/main" id="{EED1A53B-5F21-6236-7E06-B1EEB1F7B52D}"/>
              </a:ext>
            </a:extLst>
          </p:cNvPr>
          <p:cNvSpPr/>
          <p:nvPr/>
        </p:nvSpPr>
        <p:spPr>
          <a:xfrm>
            <a:off x="788760" y="2327400"/>
            <a:ext cx="106311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spc="-1" dirty="0">
                <a:solidFill>
                  <a:srgbClr val="FFFFFF"/>
                </a:solidFill>
                <a:latin typeface="Comic Sans MS"/>
                <a:ea typeface="DejaVu Sans"/>
                <a:cs typeface="DejaVu Sans"/>
              </a:rPr>
              <a:t>LA COMPETENCIA SOCIOEMOCIONAL EN LOS ALUMNOS CON DEA, TEL Y TDAH</a:t>
            </a:r>
            <a:endParaRPr kumimoji="0" lang="es-ES" sz="32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61" name="CustomShape 2">
            <a:extLst>
              <a:ext uri="{FF2B5EF4-FFF2-40B4-BE49-F238E27FC236}">
                <a16:creationId xmlns:a16="http://schemas.microsoft.com/office/drawing/2014/main" id="{1BB28E92-31BA-7266-2B00-409D77429E62}"/>
              </a:ext>
            </a:extLst>
          </p:cNvPr>
          <p:cNvSpPr/>
          <p:nvPr/>
        </p:nvSpPr>
        <p:spPr>
          <a:xfrm>
            <a:off x="0" y="-24480"/>
            <a:ext cx="12191760" cy="6857640"/>
          </a:xfrm>
          <a:prstGeom prst="rect">
            <a:avLst/>
          </a:prstGeom>
          <a:noFill/>
          <a:ln w="162000">
            <a:solidFill>
              <a:schemeClr val="bg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62" name="CustomShape 3">
            <a:extLst>
              <a:ext uri="{FF2B5EF4-FFF2-40B4-BE49-F238E27FC236}">
                <a16:creationId xmlns:a16="http://schemas.microsoft.com/office/drawing/2014/main" id="{19B6C48D-25F1-D74D-DC4C-31543ACB3FC1}"/>
              </a:ext>
            </a:extLst>
          </p:cNvPr>
          <p:cNvSpPr/>
          <p:nvPr/>
        </p:nvSpPr>
        <p:spPr>
          <a:xfrm>
            <a:off x="17280" y="5934600"/>
            <a:ext cx="12174480" cy="84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263" name="Imagen 8">
            <a:extLst>
              <a:ext uri="{FF2B5EF4-FFF2-40B4-BE49-F238E27FC236}">
                <a16:creationId xmlns:a16="http://schemas.microsoft.com/office/drawing/2014/main" id="{0A62B834-241C-D27D-0324-D3F607ACADDA}"/>
              </a:ext>
            </a:extLst>
          </p:cNvPr>
          <p:cNvPicPr/>
          <p:nvPr/>
        </p:nvPicPr>
        <p:blipFill>
          <a:blip r:embed="rId6"/>
          <a:stretch/>
        </p:blipFill>
        <p:spPr>
          <a:xfrm>
            <a:off x="5820480" y="6151320"/>
            <a:ext cx="603720" cy="575280"/>
          </a:xfrm>
          <a:prstGeom prst="rect">
            <a:avLst/>
          </a:prstGeom>
          <a:ln>
            <a:noFill/>
          </a:ln>
        </p:spPr>
      </p:pic>
      <p:pic>
        <p:nvPicPr>
          <p:cNvPr id="264" name="Imagen 10">
            <a:extLst>
              <a:ext uri="{FF2B5EF4-FFF2-40B4-BE49-F238E27FC236}">
                <a16:creationId xmlns:a16="http://schemas.microsoft.com/office/drawing/2014/main" id="{7EC5F160-CFD7-9051-3B73-57C88B0BB7EF}"/>
              </a:ext>
            </a:extLst>
          </p:cNvPr>
          <p:cNvPicPr/>
          <p:nvPr/>
        </p:nvPicPr>
        <p:blipFill>
          <a:blip r:embed="rId7"/>
          <a:stretch/>
        </p:blipFill>
        <p:spPr>
          <a:xfrm>
            <a:off x="5640480" y="6735600"/>
            <a:ext cx="970560" cy="96120"/>
          </a:xfrm>
          <a:prstGeom prst="rect">
            <a:avLst/>
          </a:prstGeom>
          <a:ln>
            <a:noFill/>
          </a:ln>
        </p:spPr>
      </p:pic>
      <p:sp>
        <p:nvSpPr>
          <p:cNvPr id="265" name="CustomShape 4">
            <a:extLst>
              <a:ext uri="{FF2B5EF4-FFF2-40B4-BE49-F238E27FC236}">
                <a16:creationId xmlns:a16="http://schemas.microsoft.com/office/drawing/2014/main" id="{1438E3E8-202D-E00B-A729-9CB30B8A939D}"/>
              </a:ext>
            </a:extLst>
          </p:cNvPr>
          <p:cNvSpPr/>
          <p:nvPr/>
        </p:nvSpPr>
        <p:spPr>
          <a:xfrm>
            <a:off x="4236840" y="5949720"/>
            <a:ext cx="379944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1" normalizeH="0" baseline="0" noProof="0">
                <a:ln>
                  <a:noFill/>
                </a:ln>
                <a:solidFill>
                  <a:srgbClr val="C14C3E"/>
                </a:solidFill>
                <a:effectLst/>
                <a:uLnTx/>
                <a:uFillTx/>
                <a:latin typeface="Comic Sans MS"/>
                <a:ea typeface="DejaVu Sans"/>
                <a:cs typeface="DejaVu Sans"/>
              </a:rPr>
              <a:t>EOEP ESPECÍFICO DE DEA, TEL Y TDAH</a:t>
            </a:r>
            <a:endParaRPr kumimoji="0" lang="es-ES" sz="1100" b="0" i="0" u="none" strike="noStrike" kern="1200" cap="none" spc="-1" normalizeH="0" baseline="0" noProof="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2837428374"/>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E7F0-E013-D09D-B930-79791789D427}"/>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6DF81E4F-5133-E8BF-3B7B-1B382E3B5D57}"/>
              </a:ext>
            </a:extLst>
          </p:cNvPr>
          <p:cNvGraphicFramePr>
            <a:graphicFrameLocks noGrp="1"/>
          </p:cNvGraphicFramePr>
          <p:nvPr>
            <p:extLst>
              <p:ext uri="{D42A27DB-BD31-4B8C-83A1-F6EECF244321}">
                <p14:modId xmlns:p14="http://schemas.microsoft.com/office/powerpoint/2010/main" val="1287455770"/>
              </p:ext>
            </p:extLst>
          </p:nvPr>
        </p:nvGraphicFramePr>
        <p:xfrm>
          <a:off x="263352" y="1133892"/>
          <a:ext cx="11665296" cy="5709920"/>
        </p:xfrm>
        <a:graphic>
          <a:graphicData uri="http://schemas.openxmlformats.org/drawingml/2006/table">
            <a:tbl>
              <a:tblPr firstRow="1" bandRow="1">
                <a:tableStyleId>{BC89EF96-8CEA-46FF-86C4-4CE0E7609802}</a:tableStyleId>
              </a:tblPr>
              <a:tblGrid>
                <a:gridCol w="3528392">
                  <a:extLst>
                    <a:ext uri="{9D8B030D-6E8A-4147-A177-3AD203B41FA5}">
                      <a16:colId xmlns:a16="http://schemas.microsoft.com/office/drawing/2014/main" val="347722148"/>
                    </a:ext>
                  </a:extLst>
                </a:gridCol>
                <a:gridCol w="3600400">
                  <a:extLst>
                    <a:ext uri="{9D8B030D-6E8A-4147-A177-3AD203B41FA5}">
                      <a16:colId xmlns:a16="http://schemas.microsoft.com/office/drawing/2014/main" val="2414881575"/>
                    </a:ext>
                  </a:extLst>
                </a:gridCol>
                <a:gridCol w="4536504">
                  <a:extLst>
                    <a:ext uri="{9D8B030D-6E8A-4147-A177-3AD203B41FA5}">
                      <a16:colId xmlns:a16="http://schemas.microsoft.com/office/drawing/2014/main" val="4065338428"/>
                    </a:ext>
                  </a:extLst>
                </a:gridCol>
              </a:tblGrid>
              <a:tr h="370840">
                <a:tc gridSpan="3">
                  <a:txBody>
                    <a:bodyPr/>
                    <a:lstStyle/>
                    <a:p>
                      <a:pPr algn="ctr"/>
                      <a:r>
                        <a:rPr lang="es-ES" dirty="0">
                          <a:latin typeface="Comic Sans MS" panose="030F0702030302020204" pitchFamily="66" charset="0"/>
                        </a:rPr>
                        <a:t>CRITERIOS DIAGNÓSTICOS SEGÚN DSM-5-TR</a:t>
                      </a:r>
                    </a:p>
                  </a:txBody>
                  <a:tcPr/>
                </a:tc>
                <a:tc hMerge="1">
                  <a:txBody>
                    <a:bodyPr/>
                    <a:lstStyle/>
                    <a:p>
                      <a:endParaRPr lang="es-ES"/>
                    </a:p>
                  </a:txBody>
                  <a:tcPr/>
                </a:tc>
                <a:tc hMerge="1">
                  <a:txBody>
                    <a:bodyPr/>
                    <a:lstStyle/>
                    <a:p>
                      <a:endParaRPr lang="es-ES" dirty="0"/>
                    </a:p>
                  </a:txBody>
                  <a:tcPr/>
                </a:tc>
                <a:extLst>
                  <a:ext uri="{0D108BD9-81ED-4DB2-BD59-A6C34878D82A}">
                    <a16:rowId xmlns:a16="http://schemas.microsoft.com/office/drawing/2014/main" val="1731329062"/>
                  </a:ext>
                </a:extLst>
              </a:tr>
              <a:tr h="370840">
                <a:tc>
                  <a:txBody>
                    <a:bodyPr/>
                    <a:lstStyle/>
                    <a:p>
                      <a:pPr algn="ctr">
                        <a:lnSpc>
                          <a:spcPct val="100000"/>
                        </a:lnSpc>
                      </a:pPr>
                      <a:r>
                        <a:rPr lang="es-ES" sz="1700" b="1" dirty="0">
                          <a:latin typeface="Comic Sans MS" panose="030F0702030302020204" pitchFamily="66" charset="0"/>
                        </a:rPr>
                        <a:t>Trastorno del lenguaje</a:t>
                      </a:r>
                    </a:p>
                  </a:txBody>
                  <a:tcPr/>
                </a:tc>
                <a:tc>
                  <a:txBody>
                    <a:bodyPr/>
                    <a:lstStyle/>
                    <a:p>
                      <a:pPr algn="ctr">
                        <a:lnSpc>
                          <a:spcPct val="100000"/>
                        </a:lnSpc>
                      </a:pPr>
                      <a:r>
                        <a:rPr lang="es-ES" sz="1700" b="1" dirty="0">
                          <a:latin typeface="Comic Sans MS" panose="030F0702030302020204" pitchFamily="66" charset="0"/>
                        </a:rPr>
                        <a:t>TDAH</a:t>
                      </a:r>
                    </a:p>
                  </a:txBody>
                  <a:tcPr/>
                </a:tc>
                <a:tc>
                  <a:txBody>
                    <a:bodyPr/>
                    <a:lstStyle/>
                    <a:p>
                      <a:pPr algn="ctr"/>
                      <a:r>
                        <a:rPr lang="es-ES" sz="1700" b="1" dirty="0">
                          <a:latin typeface="Comic Sans MS" panose="030F0702030302020204" pitchFamily="66" charset="0"/>
                        </a:rPr>
                        <a:t>Trastorno específico del aprendizaje</a:t>
                      </a:r>
                    </a:p>
                  </a:txBody>
                  <a:tcPr/>
                </a:tc>
                <a:extLst>
                  <a:ext uri="{0D108BD9-81ED-4DB2-BD59-A6C34878D82A}">
                    <a16:rowId xmlns:a16="http://schemas.microsoft.com/office/drawing/2014/main" val="1533080133"/>
                  </a:ext>
                </a:extLst>
              </a:tr>
              <a:tr h="0">
                <a:tc>
                  <a:txBody>
                    <a:bodyPr/>
                    <a:lstStyle/>
                    <a:p>
                      <a:pPr lvl="0" algn="just">
                        <a:lnSpc>
                          <a:spcPct val="100000"/>
                        </a:lnSpc>
                      </a:pPr>
                      <a:r>
                        <a:rPr lang="es-ES" sz="1600" b="1" kern="1200" dirty="0">
                          <a:solidFill>
                            <a:schemeClr val="tx1"/>
                          </a:solidFill>
                          <a:effectLst/>
                          <a:latin typeface="Comic Sans MS" panose="030F0702030302020204" pitchFamily="66" charset="0"/>
                        </a:rPr>
                        <a:t>A) Dificultades persistentes en la adquisición y uso del lenguaje en todas sus modalidades</a:t>
                      </a:r>
                      <a:r>
                        <a:rPr lang="es-ES" sz="1600" kern="1200" dirty="0">
                          <a:solidFill>
                            <a:schemeClr val="tx1"/>
                          </a:solidFill>
                          <a:effectLst/>
                          <a:latin typeface="Comic Sans MS" panose="030F0702030302020204" pitchFamily="66" charset="0"/>
                        </a:rPr>
                        <a:t>. </a:t>
                      </a:r>
                    </a:p>
                    <a:p>
                      <a:pPr lvl="0" algn="just">
                        <a:lnSpc>
                          <a:spcPct val="100000"/>
                        </a:lnSpc>
                      </a:pPr>
                      <a:r>
                        <a:rPr lang="es-ES" sz="1600" kern="1200" dirty="0">
                          <a:solidFill>
                            <a:schemeClr val="tx1"/>
                          </a:solidFill>
                          <a:effectLst/>
                          <a:latin typeface="Comic Sans MS" panose="030F0702030302020204" pitchFamily="66" charset="0"/>
                        </a:rPr>
                        <a:t>1. Vocabulario reducido </a:t>
                      </a:r>
                    </a:p>
                    <a:p>
                      <a:pPr algn="just">
                        <a:lnSpc>
                          <a:spcPct val="100000"/>
                        </a:lnSpc>
                      </a:pPr>
                      <a:r>
                        <a:rPr lang="es-ES" sz="1600" kern="1200" dirty="0">
                          <a:solidFill>
                            <a:schemeClr val="tx1"/>
                          </a:solidFill>
                          <a:effectLst/>
                          <a:latin typeface="Comic Sans MS" panose="030F0702030302020204" pitchFamily="66" charset="0"/>
                        </a:rPr>
                        <a:t>2. Estructura gramatical limitada </a:t>
                      </a:r>
                    </a:p>
                    <a:p>
                      <a:pPr algn="just">
                        <a:lnSpc>
                          <a:spcPct val="100000"/>
                        </a:lnSpc>
                      </a:pPr>
                      <a:r>
                        <a:rPr lang="es-ES" sz="1600" kern="1200" dirty="0">
                          <a:solidFill>
                            <a:schemeClr val="tx1"/>
                          </a:solidFill>
                          <a:effectLst/>
                          <a:latin typeface="Comic Sans MS" panose="030F0702030302020204" pitchFamily="66" charset="0"/>
                        </a:rPr>
                        <a:t>3. Deterioro del discurso </a:t>
                      </a:r>
                    </a:p>
                    <a:p>
                      <a:pPr lvl="0" algn="just">
                        <a:lnSpc>
                          <a:spcPct val="100000"/>
                        </a:lnSpc>
                      </a:pPr>
                      <a:r>
                        <a:rPr lang="es-ES" sz="1600" b="1" kern="1200" dirty="0">
                          <a:solidFill>
                            <a:schemeClr val="tx1"/>
                          </a:solidFill>
                          <a:effectLst/>
                          <a:latin typeface="Comic Sans MS" panose="030F0702030302020204" pitchFamily="66" charset="0"/>
                        </a:rPr>
                        <a:t>B) </a:t>
                      </a:r>
                      <a:r>
                        <a:rPr lang="es-ES" sz="1600" kern="1200" dirty="0">
                          <a:solidFill>
                            <a:schemeClr val="tx1"/>
                          </a:solidFill>
                          <a:effectLst/>
                          <a:latin typeface="Comic Sans MS" panose="030F0702030302020204" pitchFamily="66" charset="0"/>
                        </a:rPr>
                        <a:t>Las capacidades de lenguaje se encuentran notablemente por debajo de lo esperado para la edad</a:t>
                      </a:r>
                    </a:p>
                    <a:p>
                      <a:pPr lvl="0" algn="just">
                        <a:lnSpc>
                          <a:spcPct val="100000"/>
                        </a:lnSpc>
                      </a:pPr>
                      <a:r>
                        <a:rPr lang="es-ES" sz="1600" b="1" kern="1200" dirty="0">
                          <a:solidFill>
                            <a:schemeClr val="tx1"/>
                          </a:solidFill>
                          <a:effectLst/>
                          <a:latin typeface="Comic Sans MS" panose="030F0702030302020204" pitchFamily="66" charset="0"/>
                        </a:rPr>
                        <a:t>C) </a:t>
                      </a:r>
                      <a:r>
                        <a:rPr lang="es-ES" sz="1600" kern="1200" dirty="0">
                          <a:solidFill>
                            <a:schemeClr val="tx1"/>
                          </a:solidFill>
                          <a:effectLst/>
                          <a:latin typeface="Comic Sans MS" panose="030F0702030302020204" pitchFamily="66" charset="0"/>
                        </a:rPr>
                        <a:t>El inicio de los síntomas se produce en las primeras fases del período de desarrollo.</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kern="1200" dirty="0">
                          <a:solidFill>
                            <a:schemeClr val="tx1"/>
                          </a:solidFill>
                          <a:effectLst/>
                          <a:latin typeface="Comic Sans MS" panose="030F0702030302020204" pitchFamily="66" charset="0"/>
                        </a:rPr>
                        <a:t>D) </a:t>
                      </a:r>
                      <a:r>
                        <a:rPr lang="es-ES" sz="1600" kern="1200" dirty="0">
                          <a:solidFill>
                            <a:schemeClr val="tx1"/>
                          </a:solidFill>
                          <a:effectLst/>
                          <a:latin typeface="Comic Sans MS" panose="030F0702030302020204" pitchFamily="66" charset="0"/>
                        </a:rPr>
                        <a:t>Las dificultades no se explican por otras causas.</a:t>
                      </a:r>
                      <a:endParaRPr lang="es-ES" sz="1600" dirty="0">
                        <a:latin typeface="Comic Sans MS" panose="030F0702030302020204" pitchFamily="66"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kern="1200" dirty="0">
                          <a:solidFill>
                            <a:schemeClr val="tx1"/>
                          </a:solidFill>
                          <a:effectLst/>
                          <a:latin typeface="Comic Sans MS" panose="030F0702030302020204" pitchFamily="66" charset="0"/>
                          <a:ea typeface="+mn-ea"/>
                          <a:cs typeface="+mn-cs"/>
                        </a:rPr>
                        <a:t>A) Patrón persistente de inatención y/o hiperactividad-impulsividad </a:t>
                      </a:r>
                      <a:r>
                        <a:rPr lang="es-ES" sz="1600" kern="1200" dirty="0">
                          <a:solidFill>
                            <a:schemeClr val="tx1"/>
                          </a:solidFill>
                          <a:effectLst/>
                          <a:latin typeface="Comic Sans MS" panose="030F0702030302020204" pitchFamily="66" charset="0"/>
                          <a:ea typeface="+mn-ea"/>
                          <a:cs typeface="+mn-cs"/>
                        </a:rPr>
                        <a:t>que interfiere con el funcionamiento o el desarrollo.</a:t>
                      </a:r>
                    </a:p>
                    <a:p>
                      <a:pPr lvl="0" algn="just">
                        <a:lnSpc>
                          <a:spcPct val="100000"/>
                        </a:lnSpc>
                      </a:pPr>
                      <a:r>
                        <a:rPr lang="es-ES" sz="1600" b="1" kern="1200" dirty="0">
                          <a:solidFill>
                            <a:schemeClr val="tx1"/>
                          </a:solidFill>
                          <a:effectLst/>
                          <a:latin typeface="Comic Sans MS" panose="030F0702030302020204" pitchFamily="66" charset="0"/>
                          <a:ea typeface="+mn-ea"/>
                          <a:cs typeface="+mn-cs"/>
                        </a:rPr>
                        <a:t>B) </a:t>
                      </a:r>
                      <a:r>
                        <a:rPr lang="es-ES" sz="1600" kern="1200" dirty="0">
                          <a:solidFill>
                            <a:schemeClr val="tx1"/>
                          </a:solidFill>
                          <a:effectLst/>
                          <a:latin typeface="Comic Sans MS" panose="030F0702030302020204" pitchFamily="66" charset="0"/>
                          <a:ea typeface="+mn-ea"/>
                          <a:cs typeface="+mn-cs"/>
                        </a:rPr>
                        <a:t>Algunos síntomas de inatención o hiperactivo-impulsivos estaban presentes antes de los 12 años. </a:t>
                      </a:r>
                    </a:p>
                    <a:p>
                      <a:pPr lvl="0" algn="just">
                        <a:lnSpc>
                          <a:spcPct val="100000"/>
                        </a:lnSpc>
                      </a:pPr>
                      <a:r>
                        <a:rPr lang="es-ES" sz="1600" b="1" kern="1200" dirty="0">
                          <a:solidFill>
                            <a:schemeClr val="tx1"/>
                          </a:solidFill>
                          <a:effectLst/>
                          <a:latin typeface="Comic Sans MS" panose="030F0702030302020204" pitchFamily="66" charset="0"/>
                          <a:ea typeface="+mn-ea"/>
                          <a:cs typeface="+mn-cs"/>
                        </a:rPr>
                        <a:t>C) </a:t>
                      </a:r>
                      <a:r>
                        <a:rPr lang="es-ES" sz="1600" kern="1200" dirty="0">
                          <a:solidFill>
                            <a:schemeClr val="tx1"/>
                          </a:solidFill>
                          <a:effectLst/>
                          <a:latin typeface="Comic Sans MS" panose="030F0702030302020204" pitchFamily="66" charset="0"/>
                          <a:ea typeface="+mn-ea"/>
                          <a:cs typeface="+mn-cs"/>
                        </a:rPr>
                        <a:t>Varios síntomas de inatención o hiperactivo-impulsivos están presentes en dos o más contextos.</a:t>
                      </a:r>
                    </a:p>
                    <a:p>
                      <a:pPr lvl="0" algn="just">
                        <a:lnSpc>
                          <a:spcPct val="100000"/>
                        </a:lnSpc>
                      </a:pPr>
                      <a:r>
                        <a:rPr lang="es-ES" sz="1600" b="1" kern="1200" dirty="0">
                          <a:solidFill>
                            <a:schemeClr val="tx1"/>
                          </a:solidFill>
                          <a:effectLst/>
                          <a:latin typeface="Comic Sans MS" panose="030F0702030302020204" pitchFamily="66" charset="0"/>
                          <a:ea typeface="+mn-ea"/>
                          <a:cs typeface="+mn-cs"/>
                        </a:rPr>
                        <a:t>D) </a:t>
                      </a:r>
                      <a:r>
                        <a:rPr lang="es-ES" sz="1600" kern="1200" dirty="0">
                          <a:solidFill>
                            <a:schemeClr val="tx1"/>
                          </a:solidFill>
                          <a:effectLst/>
                          <a:latin typeface="Comic Sans MS" panose="030F0702030302020204" pitchFamily="66" charset="0"/>
                          <a:ea typeface="+mn-ea"/>
                          <a:cs typeface="+mn-cs"/>
                        </a:rPr>
                        <a:t>Existen pruebas claras de que los síntomas interfieren con el funcionamiento social, académico o laboral, o reducen la calidad de los mismos.</a:t>
                      </a:r>
                    </a:p>
                    <a:p>
                      <a:pPr lvl="0" algn="just">
                        <a:lnSpc>
                          <a:spcPct val="100000"/>
                        </a:lnSpc>
                      </a:pPr>
                      <a:r>
                        <a:rPr lang="es-ES" sz="1600" b="1" kern="1200" dirty="0">
                          <a:solidFill>
                            <a:schemeClr val="tx1"/>
                          </a:solidFill>
                          <a:effectLst/>
                          <a:latin typeface="Comic Sans MS" panose="030F0702030302020204" pitchFamily="66" charset="0"/>
                          <a:ea typeface="+mn-ea"/>
                          <a:cs typeface="+mn-cs"/>
                        </a:rPr>
                        <a:t>E) </a:t>
                      </a:r>
                      <a:r>
                        <a:rPr lang="es-ES" sz="1600" kern="1200" dirty="0">
                          <a:solidFill>
                            <a:schemeClr val="tx1"/>
                          </a:solidFill>
                          <a:effectLst/>
                          <a:latin typeface="Comic Sans MS" panose="030F0702030302020204" pitchFamily="66" charset="0"/>
                          <a:ea typeface="+mn-ea"/>
                          <a:cs typeface="+mn-cs"/>
                        </a:rPr>
                        <a:t>Los síntomas no se explican por otro trastorno.</a:t>
                      </a:r>
                    </a:p>
                    <a:p>
                      <a:pPr>
                        <a:lnSpc>
                          <a:spcPct val="100000"/>
                        </a:lnSpc>
                      </a:pPr>
                      <a:endParaRPr lang="es-ES" sz="1600" dirty="0">
                        <a:latin typeface="Comic Sans MS" panose="030F0702030302020204" pitchFamily="66" charset="0"/>
                      </a:endParaRPr>
                    </a:p>
                  </a:txBody>
                  <a:tcPr/>
                </a:tc>
                <a:tc>
                  <a:txBody>
                    <a:bodyPr/>
                    <a:lstStyle/>
                    <a:p>
                      <a:pPr marL="0" lvl="1" indent="0">
                        <a:buNone/>
                      </a:pPr>
                      <a:r>
                        <a:rPr lang="es-ES" sz="1600" b="1" kern="1200" dirty="0">
                          <a:solidFill>
                            <a:schemeClr val="tx1"/>
                          </a:solidFill>
                          <a:effectLst/>
                          <a:latin typeface="Comic Sans MS" panose="030F0702030302020204" pitchFamily="66" charset="0"/>
                          <a:ea typeface="+mn-ea"/>
                          <a:cs typeface="+mn-cs"/>
                        </a:rPr>
                        <a:t>A) Dificultad en el aprendizaje y en la utilización de las aptitudes académicas:</a:t>
                      </a:r>
                    </a:p>
                    <a:p>
                      <a:pPr marL="285750" lvl="1" indent="-285750">
                        <a:buFont typeface="Arial" panose="020B0604020202020204" pitchFamily="34" charset="0"/>
                        <a:buChar char="•"/>
                      </a:pPr>
                      <a:r>
                        <a:rPr lang="es-ES" sz="1600" kern="1200" dirty="0">
                          <a:solidFill>
                            <a:schemeClr val="tx1"/>
                          </a:solidFill>
                          <a:effectLst/>
                          <a:latin typeface="Comic Sans MS" panose="030F0702030302020204" pitchFamily="66" charset="0"/>
                          <a:ea typeface="+mn-ea"/>
                          <a:cs typeface="+mn-cs"/>
                        </a:rPr>
                        <a:t>Lectura de palabras imprecisa o lenta y con esfuerzo</a:t>
                      </a:r>
                    </a:p>
                    <a:p>
                      <a:pPr marL="285750" lvl="1" indent="-285750">
                        <a:buFont typeface="Arial" panose="020B0604020202020204" pitchFamily="34" charset="0"/>
                        <a:buChar char="•"/>
                      </a:pPr>
                      <a:r>
                        <a:rPr lang="es-ES" sz="1600" kern="1200" dirty="0">
                          <a:solidFill>
                            <a:schemeClr val="tx1"/>
                          </a:solidFill>
                          <a:effectLst/>
                          <a:latin typeface="Comic Sans MS" panose="030F0702030302020204" pitchFamily="66" charset="0"/>
                          <a:ea typeface="+mn-ea"/>
                          <a:cs typeface="+mn-cs"/>
                        </a:rPr>
                        <a:t>Dificultad para comprender el significado de lo que lee</a:t>
                      </a:r>
                    </a:p>
                    <a:p>
                      <a:pPr marL="285750" lvl="1" indent="-285750">
                        <a:buFont typeface="Arial" panose="020B0604020202020204" pitchFamily="34" charset="0"/>
                        <a:buChar char="•"/>
                      </a:pPr>
                      <a:r>
                        <a:rPr lang="es-ES" sz="1600" kern="1200" dirty="0">
                          <a:solidFill>
                            <a:schemeClr val="tx1"/>
                          </a:solidFill>
                          <a:effectLst/>
                          <a:latin typeface="Comic Sans MS" panose="030F0702030302020204" pitchFamily="66" charset="0"/>
                          <a:ea typeface="+mn-ea"/>
                          <a:cs typeface="+mn-cs"/>
                        </a:rPr>
                        <a:t>Dificultades ortográficas</a:t>
                      </a:r>
                    </a:p>
                    <a:p>
                      <a:pPr marL="285750" lvl="1" indent="-285750">
                        <a:buFont typeface="Arial" panose="020B0604020202020204" pitchFamily="34" charset="0"/>
                        <a:buChar char="•"/>
                      </a:pPr>
                      <a:r>
                        <a:rPr lang="es-ES" sz="1600" kern="1200" dirty="0">
                          <a:solidFill>
                            <a:schemeClr val="tx1"/>
                          </a:solidFill>
                          <a:effectLst/>
                          <a:latin typeface="Comic Sans MS" panose="030F0702030302020204" pitchFamily="66" charset="0"/>
                          <a:ea typeface="+mn-ea"/>
                          <a:cs typeface="+mn-cs"/>
                        </a:rPr>
                        <a:t>Dificultades con la expresión escrita.</a:t>
                      </a:r>
                    </a:p>
                    <a:p>
                      <a:pPr marL="285750" lvl="1" indent="-285750">
                        <a:buFont typeface="Arial" panose="020B0604020202020204" pitchFamily="34" charset="0"/>
                        <a:buChar char="•"/>
                      </a:pPr>
                      <a:r>
                        <a:rPr lang="es-ES" sz="1600" kern="1200" dirty="0">
                          <a:solidFill>
                            <a:schemeClr val="tx1"/>
                          </a:solidFill>
                          <a:effectLst/>
                          <a:latin typeface="Comic Sans MS" panose="030F0702030302020204" pitchFamily="66" charset="0"/>
                          <a:ea typeface="+mn-ea"/>
                          <a:cs typeface="+mn-cs"/>
                        </a:rPr>
                        <a:t>Dificultades para dominar el sentido numérico, los datos numéricos o el cálculo.</a:t>
                      </a:r>
                    </a:p>
                    <a:p>
                      <a:pPr marL="285750" lvl="1" indent="-285750">
                        <a:buFont typeface="Arial" panose="020B0604020202020204" pitchFamily="34" charset="0"/>
                        <a:buChar char="•"/>
                      </a:pPr>
                      <a:r>
                        <a:rPr lang="es-ES" sz="1600" kern="1200" dirty="0">
                          <a:solidFill>
                            <a:schemeClr val="tx1"/>
                          </a:solidFill>
                          <a:effectLst/>
                          <a:latin typeface="Comic Sans MS" panose="030F0702030302020204" pitchFamily="66" charset="0"/>
                          <a:ea typeface="+mn-ea"/>
                          <a:cs typeface="+mn-cs"/>
                        </a:rPr>
                        <a:t>Dificultades con el razonamiento matemático. </a:t>
                      </a:r>
                    </a:p>
                    <a:p>
                      <a:pPr marL="0" lvl="1" indent="0">
                        <a:buFont typeface="Arial" panose="020B0604020202020204" pitchFamily="34" charset="0"/>
                        <a:buNone/>
                      </a:pPr>
                      <a:r>
                        <a:rPr lang="es-ES" sz="1600" b="1" kern="1200" dirty="0">
                          <a:solidFill>
                            <a:schemeClr val="tx1"/>
                          </a:solidFill>
                          <a:effectLst/>
                          <a:latin typeface="Comic Sans MS" panose="030F0702030302020204" pitchFamily="66" charset="0"/>
                          <a:ea typeface="+mn-ea"/>
                          <a:cs typeface="+mn-cs"/>
                        </a:rPr>
                        <a:t>B) </a:t>
                      </a:r>
                      <a:r>
                        <a:rPr lang="es-ES" sz="1600" kern="1200" dirty="0">
                          <a:solidFill>
                            <a:schemeClr val="tx1"/>
                          </a:solidFill>
                          <a:effectLst/>
                          <a:latin typeface="Comic Sans MS" panose="030F0702030302020204" pitchFamily="66" charset="0"/>
                          <a:ea typeface="+mn-ea"/>
                          <a:cs typeface="+mn-cs"/>
                        </a:rPr>
                        <a:t>Las aptitudes académicas afectadas están sustancialmente e interfieren significativamente con el rendimiento académico o laboral.</a:t>
                      </a:r>
                    </a:p>
                    <a:p>
                      <a:pPr marL="0" lvl="1" indent="0">
                        <a:buFont typeface="Arial" panose="020B0604020202020204" pitchFamily="34" charset="0"/>
                        <a:buNone/>
                      </a:pPr>
                      <a:r>
                        <a:rPr lang="es-ES" sz="1600" b="1" kern="1200" dirty="0">
                          <a:solidFill>
                            <a:schemeClr val="tx1"/>
                          </a:solidFill>
                          <a:effectLst/>
                          <a:latin typeface="Comic Sans MS" panose="030F0702030302020204" pitchFamily="66" charset="0"/>
                          <a:ea typeface="+mn-ea"/>
                          <a:cs typeface="+mn-cs"/>
                        </a:rPr>
                        <a:t>C)</a:t>
                      </a:r>
                      <a:r>
                        <a:rPr lang="es-ES" sz="1600" kern="1200" dirty="0">
                          <a:solidFill>
                            <a:schemeClr val="tx1"/>
                          </a:solidFill>
                          <a:effectLst/>
                          <a:latin typeface="Comic Sans MS" panose="030F0702030302020204" pitchFamily="66" charset="0"/>
                          <a:ea typeface="+mn-ea"/>
                          <a:cs typeface="+mn-cs"/>
                        </a:rPr>
                        <a:t> Las dificultades de aprendizaje comienzan en la edad escolar.</a:t>
                      </a:r>
                    </a:p>
                    <a:p>
                      <a:pPr marL="0" lvl="1" indent="0">
                        <a:buFont typeface="Arial" panose="020B0604020202020204" pitchFamily="34" charset="0"/>
                        <a:buNone/>
                      </a:pPr>
                      <a:r>
                        <a:rPr lang="es-ES" sz="1600" b="1" kern="1200" dirty="0">
                          <a:solidFill>
                            <a:schemeClr val="tx1"/>
                          </a:solidFill>
                          <a:effectLst/>
                          <a:latin typeface="Comic Sans MS" panose="030F0702030302020204" pitchFamily="66" charset="0"/>
                          <a:ea typeface="+mn-ea"/>
                          <a:cs typeface="+mn-cs"/>
                        </a:rPr>
                        <a:t>D) </a:t>
                      </a:r>
                      <a:r>
                        <a:rPr lang="es-ES" sz="1600" kern="1200" dirty="0">
                          <a:solidFill>
                            <a:schemeClr val="tx1"/>
                          </a:solidFill>
                          <a:effectLst/>
                          <a:latin typeface="Comic Sans MS" panose="030F0702030302020204" pitchFamily="66" charset="0"/>
                          <a:ea typeface="+mn-ea"/>
                          <a:cs typeface="+mn-cs"/>
                        </a:rPr>
                        <a:t>Las dificultades de aprendizaje no se explican mejor por otros trastornos. </a:t>
                      </a:r>
                      <a:endParaRPr lang="es-ES" sz="1600" dirty="0">
                        <a:latin typeface="Comic Sans MS" panose="030F0702030302020204" pitchFamily="66" charset="0"/>
                      </a:endParaRPr>
                    </a:p>
                  </a:txBody>
                  <a:tcPr/>
                </a:tc>
                <a:extLst>
                  <a:ext uri="{0D108BD9-81ED-4DB2-BD59-A6C34878D82A}">
                    <a16:rowId xmlns:a16="http://schemas.microsoft.com/office/drawing/2014/main" val="165759891"/>
                  </a:ext>
                </a:extLst>
              </a:tr>
            </a:tbl>
          </a:graphicData>
        </a:graphic>
      </p:graphicFrame>
      <p:sp>
        <p:nvSpPr>
          <p:cNvPr id="2" name="CustomShape 3">
            <a:extLst>
              <a:ext uri="{FF2B5EF4-FFF2-40B4-BE49-F238E27FC236}">
                <a16:creationId xmlns:a16="http://schemas.microsoft.com/office/drawing/2014/main" id="{F8D67784-81C7-EC08-08FC-112923DE1427}"/>
              </a:ext>
            </a:extLst>
          </p:cNvPr>
          <p:cNvSpPr/>
          <p:nvPr/>
        </p:nvSpPr>
        <p:spPr>
          <a:xfrm>
            <a:off x="1057133" y="188640"/>
            <a:ext cx="10285910" cy="10481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1" normalizeH="0" baseline="0" noProof="0" dirty="0">
                <a:ln>
                  <a:noFill/>
                </a:ln>
                <a:solidFill>
                  <a:srgbClr val="C00000"/>
                </a:solidFill>
                <a:effectLst/>
                <a:uLnTx/>
                <a:uFillTx/>
                <a:latin typeface="Comic Sans MS"/>
                <a:ea typeface="Comic Sans MS"/>
                <a:cs typeface="DejaVu Sans"/>
              </a:rPr>
              <a:t>¿Qué rasgos caracterizan a estos trastornos?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1" normalizeH="0" baseline="0" noProof="0" dirty="0">
                <a:ln>
                  <a:noFill/>
                </a:ln>
                <a:solidFill>
                  <a:srgbClr val="C00000"/>
                </a:solidFill>
                <a:effectLst/>
                <a:uLnTx/>
                <a:uFillTx/>
                <a:latin typeface="Comic Sans MS"/>
                <a:ea typeface="Comic Sans MS"/>
                <a:cs typeface="DejaVu Sans"/>
              </a:rPr>
              <a:t> </a:t>
            </a:r>
            <a:r>
              <a:rPr lang="es-ES" sz="2600" b="1" spc="-1" dirty="0">
                <a:solidFill>
                  <a:srgbClr val="C00000"/>
                </a:solidFill>
                <a:latin typeface="Comic Sans MS"/>
                <a:ea typeface="Comic Sans MS"/>
                <a:cs typeface="DejaVu Sans"/>
              </a:rPr>
              <a:t>¿Alguno remite a dificultades emocionales?</a:t>
            </a:r>
            <a:endParaRPr kumimoji="0" lang="es-ES" sz="26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Imagen 2">
            <a:extLst>
              <a:ext uri="{FF2B5EF4-FFF2-40B4-BE49-F238E27FC236}">
                <a16:creationId xmlns:a16="http://schemas.microsoft.com/office/drawing/2014/main" id="{431B3389-1D6E-0875-1916-35F32627B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508" y="188640"/>
            <a:ext cx="911711" cy="868751"/>
          </a:xfrm>
          <a:prstGeom prst="rect">
            <a:avLst/>
          </a:prstGeom>
        </p:spPr>
      </p:pic>
    </p:spTree>
    <p:extLst>
      <p:ext uri="{BB962C8B-B14F-4D97-AF65-F5344CB8AC3E}">
        <p14:creationId xmlns:p14="http://schemas.microsoft.com/office/powerpoint/2010/main" val="519084472"/>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a:extLst>
              <a:ext uri="{FF2B5EF4-FFF2-40B4-BE49-F238E27FC236}">
                <a16:creationId xmlns:a16="http://schemas.microsoft.com/office/drawing/2014/main" id="{26FFFF89-B26E-A0FA-7CAF-17F0BEA419AE}"/>
              </a:ext>
            </a:extLst>
          </p:cNvPr>
          <p:cNvGraphicFramePr/>
          <p:nvPr>
            <p:extLst>
              <p:ext uri="{D42A27DB-BD31-4B8C-83A1-F6EECF244321}">
                <p14:modId xmlns:p14="http://schemas.microsoft.com/office/powerpoint/2010/main" val="1680036663"/>
              </p:ext>
            </p:extLst>
          </p:nvPr>
        </p:nvGraphicFramePr>
        <p:xfrm>
          <a:off x="-1636577" y="788714"/>
          <a:ext cx="5669483" cy="5197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ítulo 2">
            <a:extLst>
              <a:ext uri="{FF2B5EF4-FFF2-40B4-BE49-F238E27FC236}">
                <a16:creationId xmlns:a16="http://schemas.microsoft.com/office/drawing/2014/main" id="{CD84F956-620A-BAFA-EDFD-93D3F8EB5595}"/>
              </a:ext>
            </a:extLst>
          </p:cNvPr>
          <p:cNvSpPr>
            <a:spLocks noGrp="1"/>
          </p:cNvSpPr>
          <p:nvPr>
            <p:ph type="subTitle"/>
          </p:nvPr>
        </p:nvSpPr>
        <p:spPr>
          <a:xfrm>
            <a:off x="4771516" y="1196752"/>
            <a:ext cx="7013116" cy="4336774"/>
          </a:xfrm>
        </p:spPr>
        <p:txBody>
          <a:bodyPr>
            <a:noAutofit/>
          </a:bodyPr>
          <a:lstStyle/>
          <a:p>
            <a:pPr algn="just">
              <a:lnSpc>
                <a:spcPct val="110000"/>
              </a:lnSpc>
            </a:pPr>
            <a:r>
              <a:rPr lang="es-ES" sz="2400" dirty="0">
                <a:latin typeface="Comic Sans MS" panose="030F0702030302020204" pitchFamily="66" charset="0"/>
              </a:rPr>
              <a:t>La emoción tiene </a:t>
            </a:r>
            <a:r>
              <a:rPr lang="es-ES" sz="2400" b="1" dirty="0">
                <a:solidFill>
                  <a:srgbClr val="C00000"/>
                </a:solidFill>
                <a:latin typeface="Comic Sans MS" panose="030F0702030302020204" pitchFamily="66" charset="0"/>
              </a:rPr>
              <a:t>varias dimensiones</a:t>
            </a:r>
            <a:r>
              <a:rPr lang="es-ES" sz="2400" dirty="0">
                <a:latin typeface="Comic Sans MS" panose="030F0702030302020204" pitchFamily="66" charset="0"/>
              </a:rPr>
              <a:t>.</a:t>
            </a:r>
          </a:p>
          <a:p>
            <a:pPr algn="just">
              <a:lnSpc>
                <a:spcPct val="110000"/>
              </a:lnSpc>
            </a:pPr>
            <a:r>
              <a:rPr lang="es-ES" sz="2400" dirty="0">
                <a:latin typeface="Comic Sans MS" panose="030F0702030302020204" pitchFamily="66" charset="0"/>
              </a:rPr>
              <a:t>Tiene una </a:t>
            </a:r>
            <a:r>
              <a:rPr lang="es-ES" sz="2400" b="1" dirty="0">
                <a:solidFill>
                  <a:srgbClr val="C00000"/>
                </a:solidFill>
                <a:latin typeface="Comic Sans MS" panose="030F0702030302020204" pitchFamily="66" charset="0"/>
              </a:rPr>
              <a:t>manifestación externa</a:t>
            </a:r>
            <a:r>
              <a:rPr lang="es-ES" sz="2400" dirty="0">
                <a:latin typeface="Comic Sans MS" panose="030F0702030302020204" pitchFamily="66" charset="0"/>
              </a:rPr>
              <a:t>, que es la </a:t>
            </a:r>
            <a:r>
              <a:rPr lang="es-ES" sz="2400" b="1" dirty="0">
                <a:solidFill>
                  <a:srgbClr val="C00000"/>
                </a:solidFill>
                <a:latin typeface="Comic Sans MS" panose="030F0702030302020204" pitchFamily="66" charset="0"/>
              </a:rPr>
              <a:t>conducta.</a:t>
            </a:r>
          </a:p>
          <a:p>
            <a:pPr algn="just">
              <a:lnSpc>
                <a:spcPct val="110000"/>
              </a:lnSpc>
            </a:pPr>
            <a:r>
              <a:rPr lang="es-ES" sz="2400" dirty="0">
                <a:latin typeface="Comic Sans MS" panose="030F0702030302020204" pitchFamily="66" charset="0"/>
              </a:rPr>
              <a:t>Las conductas de los alumnos con DEA, TEL y TDAH, a veces nos llevan a inferir la existencia de dificultades socioemocionales.</a:t>
            </a:r>
          </a:p>
          <a:p>
            <a:pPr algn="just">
              <a:lnSpc>
                <a:spcPct val="110000"/>
              </a:lnSpc>
            </a:pPr>
            <a:r>
              <a:rPr lang="es-ES" sz="2400" dirty="0">
                <a:latin typeface="Comic Sans MS" panose="030F0702030302020204" pitchFamily="66" charset="0"/>
              </a:rPr>
              <a:t>Es necesario </a:t>
            </a:r>
            <a:r>
              <a:rPr lang="es-ES" sz="2400" b="1" dirty="0">
                <a:solidFill>
                  <a:srgbClr val="C00000"/>
                </a:solidFill>
                <a:latin typeface="Comic Sans MS" panose="030F0702030302020204" pitchFamily="66" charset="0"/>
              </a:rPr>
              <a:t>observar e intervenir sobre la dimensión emocional</a:t>
            </a:r>
            <a:r>
              <a:rPr lang="es-ES" sz="2400" dirty="0">
                <a:latin typeface="Comic Sans MS" panose="030F0702030302020204" pitchFamily="66" charset="0"/>
              </a:rPr>
              <a:t>, y no únicamente sobre su conducta. </a:t>
            </a:r>
          </a:p>
        </p:txBody>
      </p:sp>
      <p:grpSp>
        <p:nvGrpSpPr>
          <p:cNvPr id="6" name="Group 4">
            <a:extLst>
              <a:ext uri="{FF2B5EF4-FFF2-40B4-BE49-F238E27FC236}">
                <a16:creationId xmlns:a16="http://schemas.microsoft.com/office/drawing/2014/main" id="{A50C4969-989A-F66C-6A7A-BB2AFE67D8EC}"/>
              </a:ext>
            </a:extLst>
          </p:cNvPr>
          <p:cNvGrpSpPr/>
          <p:nvPr/>
        </p:nvGrpSpPr>
        <p:grpSpPr>
          <a:xfrm>
            <a:off x="90324" y="788713"/>
            <a:ext cx="4663680" cy="5250720"/>
            <a:chOff x="4920480" y="705600"/>
            <a:chExt cx="3497760" cy="3938040"/>
          </a:xfrm>
        </p:grpSpPr>
        <p:sp>
          <p:nvSpPr>
            <p:cNvPr id="7" name="CustomShape 5">
              <a:extLst>
                <a:ext uri="{FF2B5EF4-FFF2-40B4-BE49-F238E27FC236}">
                  <a16:creationId xmlns:a16="http://schemas.microsoft.com/office/drawing/2014/main" id="{70D322C9-68FF-EC81-1E68-A13069DBD6D5}"/>
                </a:ext>
              </a:extLst>
            </p:cNvPr>
            <p:cNvSpPr/>
            <p:nvPr/>
          </p:nvSpPr>
          <p:spPr>
            <a:xfrm>
              <a:off x="6268680" y="2399400"/>
              <a:ext cx="1896480" cy="1896480"/>
            </a:xfrm>
            <a:prstGeom prst="gear9">
              <a:avLst>
                <a:gd name="adj1" fmla="val 10000"/>
                <a:gd name="adj2" fmla="val 1763"/>
              </a:avLst>
            </a:prstGeom>
            <a:solidFill>
              <a:srgbClr val="0070C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8720" tIns="18720" rIns="18720" bIns="18720" anchor="ctr"/>
            <a:lstStyle/>
            <a:p>
              <a:pPr marL="0" marR="0" lvl="0" indent="0" algn="ctr" defTabSz="914400" rtl="0" eaLnBrk="1" fontAlgn="auto" latinLnBrk="0" hangingPunct="1">
                <a:lnSpc>
                  <a:spcPct val="90000"/>
                </a:lnSpc>
                <a:spcBef>
                  <a:spcPts val="0"/>
                </a:spcBef>
                <a:spcAft>
                  <a:spcPts val="515"/>
                </a:spcAft>
                <a:buClrTx/>
                <a:buSzTx/>
                <a:buFontTx/>
                <a:buNone/>
                <a:tabLst/>
                <a:defRPr/>
              </a:pPr>
              <a:r>
                <a:rPr kumimoji="0" lang="es-ES" sz="2000" b="0" i="0" u="none" strike="noStrike" kern="1200" cap="none" spc="-1" normalizeH="0" baseline="0" noProof="0" dirty="0">
                  <a:ln>
                    <a:noFill/>
                  </a:ln>
                  <a:solidFill>
                    <a:srgbClr val="FFFFFF"/>
                  </a:solidFill>
                  <a:effectLst/>
                  <a:uLnTx/>
                  <a:uFillTx/>
                  <a:latin typeface="Comic Sans MS" panose="030F0702030302020204" pitchFamily="66" charset="0"/>
                  <a:ea typeface="DejaVu Sans"/>
                  <a:cs typeface="DejaVu Sans"/>
                </a:rPr>
                <a:t>Dimensión conductual</a:t>
              </a:r>
              <a:endParaRPr kumimoji="0" lang="es-ES" sz="2000"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endParaRPr>
            </a:p>
          </p:txBody>
        </p:sp>
        <p:sp>
          <p:nvSpPr>
            <p:cNvPr id="8" name="CustomShape 6">
              <a:extLst>
                <a:ext uri="{FF2B5EF4-FFF2-40B4-BE49-F238E27FC236}">
                  <a16:creationId xmlns:a16="http://schemas.microsoft.com/office/drawing/2014/main" id="{9BEA8E33-F97D-4E0D-A7CC-407F0DD23506}"/>
                </a:ext>
              </a:extLst>
            </p:cNvPr>
            <p:cNvSpPr/>
            <p:nvPr/>
          </p:nvSpPr>
          <p:spPr>
            <a:xfrm>
              <a:off x="5135400" y="1913040"/>
              <a:ext cx="1437480" cy="1454760"/>
            </a:xfrm>
            <a:prstGeom prst="gear6">
              <a:avLst>
                <a:gd name="adj1" fmla="val 15000"/>
                <a:gd name="adj2" fmla="val 3526"/>
              </a:avLst>
            </a:prstGeom>
            <a:solidFill>
              <a:srgbClr val="7030A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8720" tIns="18720" rIns="18720" bIns="18720" anchor="ctr"/>
            <a:lstStyle/>
            <a:p>
              <a:pPr marL="0" marR="0" lvl="0" indent="0" algn="ctr" defTabSz="914400" rtl="0" eaLnBrk="1" fontAlgn="auto" latinLnBrk="0" hangingPunct="1">
                <a:lnSpc>
                  <a:spcPct val="90000"/>
                </a:lnSpc>
                <a:spcBef>
                  <a:spcPts val="0"/>
                </a:spcBef>
                <a:spcAft>
                  <a:spcPts val="515"/>
                </a:spcAft>
                <a:buClrTx/>
                <a:buSzTx/>
                <a:buFontTx/>
                <a:buNone/>
                <a:tabLst/>
                <a:defRPr/>
              </a:pPr>
              <a:r>
                <a:rPr kumimoji="0" lang="es-ES" sz="1467" b="0" i="0" u="none" strike="noStrike" kern="1200" cap="none" spc="-1" normalizeH="0" baseline="0" noProof="0" dirty="0">
                  <a:ln>
                    <a:noFill/>
                  </a:ln>
                  <a:solidFill>
                    <a:srgbClr val="FFFFFF"/>
                  </a:solidFill>
                  <a:effectLst/>
                  <a:uLnTx/>
                  <a:uFillTx/>
                  <a:latin typeface="Comic Sans MS" panose="030F0702030302020204" pitchFamily="66" charset="0"/>
                  <a:ea typeface="DejaVu Sans"/>
                  <a:cs typeface="DejaVu Sans"/>
                </a:rPr>
                <a:t>Dimensión física</a:t>
              </a:r>
              <a:endParaRPr kumimoji="0" lang="es-ES" sz="1467"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endParaRPr>
            </a:p>
          </p:txBody>
        </p:sp>
        <p:sp>
          <p:nvSpPr>
            <p:cNvPr id="9" name="CustomShape 7">
              <a:extLst>
                <a:ext uri="{FF2B5EF4-FFF2-40B4-BE49-F238E27FC236}">
                  <a16:creationId xmlns:a16="http://schemas.microsoft.com/office/drawing/2014/main" id="{07B1224D-FE8B-FDB9-55D2-BF5D8C60629C}"/>
                </a:ext>
              </a:extLst>
            </p:cNvPr>
            <p:cNvSpPr/>
            <p:nvPr/>
          </p:nvSpPr>
          <p:spPr>
            <a:xfrm rot="20700000">
              <a:off x="5894640" y="1061640"/>
              <a:ext cx="1427400" cy="1319760"/>
            </a:xfrm>
            <a:prstGeom prst="gear6">
              <a:avLst>
                <a:gd name="adj1" fmla="val 15000"/>
                <a:gd name="adj2" fmla="val 3526"/>
              </a:avLst>
            </a:prstGeom>
            <a:solidFill>
              <a:srgbClr val="00206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rot="900000" lIns="18720" tIns="18720" rIns="18720" bIns="18720" anchor="ctr"/>
            <a:lstStyle/>
            <a:p>
              <a:pPr marL="0" marR="0" lvl="0" indent="0" algn="ctr" defTabSz="914400" rtl="0" eaLnBrk="1" fontAlgn="auto" latinLnBrk="0" hangingPunct="1">
                <a:lnSpc>
                  <a:spcPct val="90000"/>
                </a:lnSpc>
                <a:spcBef>
                  <a:spcPts val="0"/>
                </a:spcBef>
                <a:spcAft>
                  <a:spcPts val="515"/>
                </a:spcAft>
                <a:buClrTx/>
                <a:buSzTx/>
                <a:buFontTx/>
                <a:buNone/>
                <a:tabLst/>
                <a:defRPr/>
              </a:pPr>
              <a:r>
                <a:rPr kumimoji="0" lang="es-ES" sz="1467" b="0" i="0" u="none" strike="noStrike" kern="1200" cap="none" spc="-1" normalizeH="0" baseline="0" noProof="0" dirty="0">
                  <a:ln>
                    <a:noFill/>
                  </a:ln>
                  <a:solidFill>
                    <a:srgbClr val="FFFFFF"/>
                  </a:solidFill>
                  <a:effectLst/>
                  <a:uLnTx/>
                  <a:uFillTx/>
                  <a:latin typeface="Comic Sans MS" panose="030F0702030302020204" pitchFamily="66" charset="0"/>
                  <a:ea typeface="DejaVu Sans"/>
                  <a:cs typeface="DejaVu Sans"/>
                </a:rPr>
                <a:t>Dimensión cognitiva</a:t>
              </a:r>
              <a:endParaRPr kumimoji="0" lang="es-ES" sz="1467"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DejaVu Sans"/>
              </a:endParaRPr>
            </a:p>
          </p:txBody>
        </p:sp>
        <p:sp>
          <p:nvSpPr>
            <p:cNvPr id="10" name="CustomShape 8">
              <a:extLst>
                <a:ext uri="{FF2B5EF4-FFF2-40B4-BE49-F238E27FC236}">
                  <a16:creationId xmlns:a16="http://schemas.microsoft.com/office/drawing/2014/main" id="{1A18EB05-E39C-293F-E3CE-762C76CF92A2}"/>
                </a:ext>
              </a:extLst>
            </p:cNvPr>
            <p:cNvSpPr/>
            <p:nvPr/>
          </p:nvSpPr>
          <p:spPr>
            <a:xfrm>
              <a:off x="6494760" y="2216160"/>
              <a:ext cx="1923480" cy="2427480"/>
            </a:xfrm>
            <a:prstGeom prst="circularArrow">
              <a:avLst>
                <a:gd name="adj1" fmla="val 4687"/>
                <a:gd name="adj2" fmla="val 299029"/>
                <a:gd name="adj3" fmla="val 2495453"/>
                <a:gd name="adj4" fmla="val 15906640"/>
                <a:gd name="adj5" fmla="val 5469"/>
              </a:avLst>
            </a:prstGeom>
            <a:solidFill>
              <a:schemeClr val="accent1">
                <a:tint val="60000"/>
                <a:hueOff val="0"/>
                <a:satOff val="0"/>
                <a:lumOff val="0"/>
                <a:alphaOff val="0"/>
              </a:schemeClr>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11" name="CustomShape 9">
              <a:extLst>
                <a:ext uri="{FF2B5EF4-FFF2-40B4-BE49-F238E27FC236}">
                  <a16:creationId xmlns:a16="http://schemas.microsoft.com/office/drawing/2014/main" id="{B77910CB-15BF-FEDE-EF2F-4414957D8EA0}"/>
                </a:ext>
              </a:extLst>
            </p:cNvPr>
            <p:cNvSpPr/>
            <p:nvPr/>
          </p:nvSpPr>
          <p:spPr>
            <a:xfrm>
              <a:off x="4920480" y="1648800"/>
              <a:ext cx="1763640" cy="176364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12" name="CustomShape 10">
              <a:extLst>
                <a:ext uri="{FF2B5EF4-FFF2-40B4-BE49-F238E27FC236}">
                  <a16:creationId xmlns:a16="http://schemas.microsoft.com/office/drawing/2014/main" id="{739968B1-AC05-DACD-FC6B-C80B0962AF6C}"/>
                </a:ext>
              </a:extLst>
            </p:cNvPr>
            <p:cNvSpPr/>
            <p:nvPr/>
          </p:nvSpPr>
          <p:spPr>
            <a:xfrm>
              <a:off x="5625000" y="705600"/>
              <a:ext cx="1901520" cy="190152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grpSp>
      <p:sp>
        <p:nvSpPr>
          <p:cNvPr id="14" name="CustomShape 3">
            <a:extLst>
              <a:ext uri="{FF2B5EF4-FFF2-40B4-BE49-F238E27FC236}">
                <a16:creationId xmlns:a16="http://schemas.microsoft.com/office/drawing/2014/main" id="{2B73305C-BC63-9E22-93CC-9C5B6E129600}"/>
              </a:ext>
            </a:extLst>
          </p:cNvPr>
          <p:cNvSpPr/>
          <p:nvPr/>
        </p:nvSpPr>
        <p:spPr>
          <a:xfrm>
            <a:off x="1001481" y="404663"/>
            <a:ext cx="10285910" cy="4320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1" normalizeH="0" baseline="0" noProof="0" dirty="0">
                <a:ln>
                  <a:noFill/>
                </a:ln>
                <a:solidFill>
                  <a:srgbClr val="C00000"/>
                </a:solidFill>
                <a:effectLst/>
                <a:uLnTx/>
                <a:uFillTx/>
                <a:latin typeface="Comic Sans MS"/>
                <a:ea typeface="Comic Sans MS"/>
                <a:cs typeface="DejaVu Sans"/>
              </a:rPr>
              <a:t>Observando más allá de la conducta…</a:t>
            </a:r>
            <a:endParaRPr kumimoji="0" lang="es-ES" sz="2600" b="0" i="0" u="none" strike="noStrike" kern="1200" cap="none" spc="-1" normalizeH="0" baseline="0" noProof="0" dirty="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124949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ceberg, Encima, Agua, Blanco, Frío">
            <a:extLst>
              <a:ext uri="{FF2B5EF4-FFF2-40B4-BE49-F238E27FC236}">
                <a16:creationId xmlns:a16="http://schemas.microsoft.com/office/drawing/2014/main" id="{F006B5EC-B430-F8D3-89A3-82B340C84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2"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F19058F4-6EE7-C83E-65A2-E5BCDB9D5EE0}"/>
              </a:ext>
            </a:extLst>
          </p:cNvPr>
          <p:cNvGrpSpPr/>
          <p:nvPr/>
        </p:nvGrpSpPr>
        <p:grpSpPr>
          <a:xfrm>
            <a:off x="898050" y="1316766"/>
            <a:ext cx="10312255" cy="5350076"/>
            <a:chOff x="996209" y="1142591"/>
            <a:chExt cx="7734191" cy="4012557"/>
          </a:xfrm>
        </p:grpSpPr>
        <p:sp>
          <p:nvSpPr>
            <p:cNvPr id="5" name="CustomShape 6">
              <a:extLst>
                <a:ext uri="{FF2B5EF4-FFF2-40B4-BE49-F238E27FC236}">
                  <a16:creationId xmlns:a16="http://schemas.microsoft.com/office/drawing/2014/main" id="{3D18AB23-BFFD-3832-B322-DA50A462A846}"/>
                </a:ext>
              </a:extLst>
            </p:cNvPr>
            <p:cNvSpPr/>
            <p:nvPr/>
          </p:nvSpPr>
          <p:spPr>
            <a:xfrm>
              <a:off x="4966680" y="1142591"/>
              <a:ext cx="3342960" cy="608400"/>
            </a:xfrm>
            <a:prstGeom prst="roundRect">
              <a:avLst>
                <a:gd name="adj" fmla="val 16667"/>
              </a:avLst>
            </a:prstGeom>
            <a:solidFill>
              <a:schemeClr val="lt1">
                <a:alpha val="90000"/>
                <a:hueOff val="0"/>
                <a:satOff val="0"/>
                <a:lumOff val="0"/>
                <a:alphaOff val="0"/>
              </a:schemeClr>
            </a:solidFill>
            <a:ln>
              <a:solidFill>
                <a:srgbClr val="0070C0"/>
              </a:solidFill>
            </a:ln>
          </p:spPr>
          <p:style>
            <a:lnRef idx="2">
              <a:scrgbClr r="0" g="0" b="0"/>
            </a:lnRef>
            <a:fillRef idx="0">
              <a:scrgbClr r="0" g="0" b="0"/>
            </a:fillRef>
            <a:effectRef idx="0">
              <a:scrgbClr r="0" g="0" b="0"/>
            </a:effectRef>
            <a:fontRef idx="minor"/>
          </p:style>
          <p:txBody>
            <a:bodyPr lIns="131520" tIns="131520" rIns="91680" bIns="131040" anchor="ctr"/>
            <a:lstStyle/>
            <a:p>
              <a:pPr algn="ctr">
                <a:lnSpc>
                  <a:spcPct val="90000"/>
                </a:lnSpc>
                <a:spcAft>
                  <a:spcPts val="839"/>
                </a:spcAft>
              </a:pPr>
              <a:r>
                <a:rPr lang="es-ES" sz="2400" b="1" spc="-1" dirty="0">
                  <a:solidFill>
                    <a:srgbClr val="000000"/>
                  </a:solidFill>
                  <a:latin typeface="Comic Sans MS"/>
                </a:rPr>
                <a:t>Conducta</a:t>
              </a:r>
              <a:endParaRPr lang="es-ES" sz="2400" spc="-1" dirty="0">
                <a:latin typeface="Arial"/>
              </a:endParaRPr>
            </a:p>
          </p:txBody>
        </p:sp>
        <p:sp>
          <p:nvSpPr>
            <p:cNvPr id="6" name="CustomShape 7">
              <a:extLst>
                <a:ext uri="{FF2B5EF4-FFF2-40B4-BE49-F238E27FC236}">
                  <a16:creationId xmlns:a16="http://schemas.microsoft.com/office/drawing/2014/main" id="{E23FA82C-6A29-2814-D3F1-E6226BBA913E}"/>
                </a:ext>
              </a:extLst>
            </p:cNvPr>
            <p:cNvSpPr/>
            <p:nvPr/>
          </p:nvSpPr>
          <p:spPr>
            <a:xfrm>
              <a:off x="5387440" y="3518855"/>
              <a:ext cx="3342960" cy="608400"/>
            </a:xfrm>
            <a:prstGeom prst="roundRect">
              <a:avLst>
                <a:gd name="adj" fmla="val 16667"/>
              </a:avLst>
            </a:prstGeom>
            <a:solidFill>
              <a:schemeClr val="lt1">
                <a:alpha val="90000"/>
                <a:hueOff val="0"/>
                <a:satOff val="0"/>
                <a:lumOff val="0"/>
                <a:alphaOff val="0"/>
              </a:schemeClr>
            </a:solidFill>
            <a:ln>
              <a:solidFill>
                <a:srgbClr val="0070C0"/>
              </a:solidFill>
            </a:ln>
          </p:spPr>
          <p:style>
            <a:lnRef idx="2">
              <a:scrgbClr r="0" g="0" b="0"/>
            </a:lnRef>
            <a:fillRef idx="0">
              <a:scrgbClr r="0" g="0" b="0"/>
            </a:fillRef>
            <a:effectRef idx="0">
              <a:scrgbClr r="0" g="0" b="0"/>
            </a:effectRef>
            <a:fontRef idx="minor"/>
          </p:style>
          <p:txBody>
            <a:bodyPr lIns="131520" tIns="131520" rIns="91680" bIns="131040" anchor="ctr"/>
            <a:lstStyle/>
            <a:p>
              <a:pPr algn="ctr">
                <a:lnSpc>
                  <a:spcPct val="90000"/>
                </a:lnSpc>
                <a:spcAft>
                  <a:spcPts val="839"/>
                </a:spcAft>
              </a:pPr>
              <a:r>
                <a:rPr lang="es-ES" sz="2400" b="1" spc="-1" dirty="0">
                  <a:solidFill>
                    <a:srgbClr val="000000"/>
                  </a:solidFill>
                  <a:latin typeface="Comic Sans MS"/>
                </a:rPr>
                <a:t>Baja autoestima y autoconcepto</a:t>
              </a:r>
              <a:endParaRPr lang="es-ES" sz="2400" spc="-1" dirty="0">
                <a:latin typeface="Arial"/>
              </a:endParaRPr>
            </a:p>
          </p:txBody>
        </p:sp>
        <p:sp>
          <p:nvSpPr>
            <p:cNvPr id="7" name="CustomShape 8">
              <a:extLst>
                <a:ext uri="{FF2B5EF4-FFF2-40B4-BE49-F238E27FC236}">
                  <a16:creationId xmlns:a16="http://schemas.microsoft.com/office/drawing/2014/main" id="{6DAFD421-976F-BA23-9DE4-29A18ECA7D4C}"/>
                </a:ext>
              </a:extLst>
            </p:cNvPr>
            <p:cNvSpPr/>
            <p:nvPr/>
          </p:nvSpPr>
          <p:spPr>
            <a:xfrm>
              <a:off x="1246981" y="3474122"/>
              <a:ext cx="3342960" cy="608400"/>
            </a:xfrm>
            <a:prstGeom prst="roundRect">
              <a:avLst>
                <a:gd name="adj" fmla="val 16667"/>
              </a:avLst>
            </a:prstGeom>
            <a:solidFill>
              <a:schemeClr val="lt1">
                <a:alpha val="90000"/>
                <a:hueOff val="0"/>
                <a:satOff val="0"/>
                <a:lumOff val="0"/>
                <a:alphaOff val="0"/>
              </a:schemeClr>
            </a:solidFill>
            <a:ln>
              <a:solidFill>
                <a:srgbClr val="0070C0"/>
              </a:solidFill>
            </a:ln>
          </p:spPr>
          <p:style>
            <a:lnRef idx="2">
              <a:scrgbClr r="0" g="0" b="0"/>
            </a:lnRef>
            <a:fillRef idx="0">
              <a:scrgbClr r="0" g="0" b="0"/>
            </a:fillRef>
            <a:effectRef idx="0">
              <a:scrgbClr r="0" g="0" b="0"/>
            </a:effectRef>
            <a:fontRef idx="minor"/>
          </p:style>
          <p:txBody>
            <a:bodyPr lIns="131520" tIns="131520" rIns="91680" bIns="131040" anchor="ctr"/>
            <a:lstStyle/>
            <a:p>
              <a:pPr algn="ctr">
                <a:lnSpc>
                  <a:spcPct val="90000"/>
                </a:lnSpc>
                <a:spcAft>
                  <a:spcPts val="839"/>
                </a:spcAft>
              </a:pPr>
              <a:r>
                <a:rPr lang="es-ES" sz="2400" b="1" spc="-1" dirty="0">
                  <a:solidFill>
                    <a:srgbClr val="000000"/>
                  </a:solidFill>
                  <a:latin typeface="Comic Sans MS"/>
                </a:rPr>
                <a:t>Atribuciones y expectativas</a:t>
              </a:r>
              <a:endParaRPr lang="es-ES" sz="2400" spc="-1" dirty="0">
                <a:latin typeface="Arial"/>
              </a:endParaRPr>
            </a:p>
          </p:txBody>
        </p:sp>
        <p:sp>
          <p:nvSpPr>
            <p:cNvPr id="8" name="CustomShape 9">
              <a:extLst>
                <a:ext uri="{FF2B5EF4-FFF2-40B4-BE49-F238E27FC236}">
                  <a16:creationId xmlns:a16="http://schemas.microsoft.com/office/drawing/2014/main" id="{FCCB8AE7-0555-3FFB-CC9C-501C633E4347}"/>
                </a:ext>
              </a:extLst>
            </p:cNvPr>
            <p:cNvSpPr/>
            <p:nvPr/>
          </p:nvSpPr>
          <p:spPr>
            <a:xfrm>
              <a:off x="1150256" y="2675047"/>
              <a:ext cx="3342960" cy="608400"/>
            </a:xfrm>
            <a:prstGeom prst="roundRect">
              <a:avLst>
                <a:gd name="adj" fmla="val 16667"/>
              </a:avLst>
            </a:prstGeom>
            <a:solidFill>
              <a:schemeClr val="lt1">
                <a:alpha val="90000"/>
                <a:hueOff val="0"/>
                <a:satOff val="0"/>
                <a:lumOff val="0"/>
                <a:alphaOff val="0"/>
              </a:schemeClr>
            </a:solidFill>
            <a:ln>
              <a:solidFill>
                <a:srgbClr val="0070C0"/>
              </a:solidFill>
            </a:ln>
          </p:spPr>
          <p:style>
            <a:lnRef idx="2">
              <a:scrgbClr r="0" g="0" b="0"/>
            </a:lnRef>
            <a:fillRef idx="0">
              <a:scrgbClr r="0" g="0" b="0"/>
            </a:fillRef>
            <a:effectRef idx="0">
              <a:scrgbClr r="0" g="0" b="0"/>
            </a:effectRef>
            <a:fontRef idx="minor"/>
          </p:style>
          <p:txBody>
            <a:bodyPr lIns="131520" tIns="131520" rIns="91680" bIns="131040" anchor="ctr"/>
            <a:lstStyle/>
            <a:p>
              <a:pPr algn="ctr">
                <a:lnSpc>
                  <a:spcPct val="90000"/>
                </a:lnSpc>
                <a:spcAft>
                  <a:spcPts val="839"/>
                </a:spcAft>
              </a:pPr>
              <a:r>
                <a:rPr lang="es-ES" sz="2400" b="1" spc="-1" dirty="0">
                  <a:solidFill>
                    <a:srgbClr val="000000"/>
                  </a:solidFill>
                  <a:latin typeface="Comic Sans MS"/>
                </a:rPr>
                <a:t>Motivación</a:t>
              </a:r>
              <a:endParaRPr lang="es-ES" sz="2400" spc="-1" dirty="0">
                <a:latin typeface="Arial"/>
              </a:endParaRPr>
            </a:p>
          </p:txBody>
        </p:sp>
        <p:sp>
          <p:nvSpPr>
            <p:cNvPr id="9" name="CustomShape 10">
              <a:extLst>
                <a:ext uri="{FF2B5EF4-FFF2-40B4-BE49-F238E27FC236}">
                  <a16:creationId xmlns:a16="http://schemas.microsoft.com/office/drawing/2014/main" id="{02C42C47-FF23-7B4D-7B71-908AC320AAC2}"/>
                </a:ext>
              </a:extLst>
            </p:cNvPr>
            <p:cNvSpPr/>
            <p:nvPr/>
          </p:nvSpPr>
          <p:spPr>
            <a:xfrm>
              <a:off x="996209" y="4274454"/>
              <a:ext cx="3342960" cy="608400"/>
            </a:xfrm>
            <a:prstGeom prst="roundRect">
              <a:avLst>
                <a:gd name="adj" fmla="val 16667"/>
              </a:avLst>
            </a:prstGeom>
            <a:solidFill>
              <a:schemeClr val="lt1">
                <a:alpha val="90000"/>
                <a:hueOff val="0"/>
                <a:satOff val="0"/>
                <a:lumOff val="0"/>
                <a:alphaOff val="0"/>
              </a:schemeClr>
            </a:solidFill>
            <a:ln>
              <a:solidFill>
                <a:srgbClr val="0070C0"/>
              </a:solidFill>
            </a:ln>
          </p:spPr>
          <p:style>
            <a:lnRef idx="2">
              <a:scrgbClr r="0" g="0" b="0"/>
            </a:lnRef>
            <a:fillRef idx="0">
              <a:scrgbClr r="0" g="0" b="0"/>
            </a:fillRef>
            <a:effectRef idx="0">
              <a:scrgbClr r="0" g="0" b="0"/>
            </a:effectRef>
            <a:fontRef idx="minor"/>
          </p:style>
          <p:txBody>
            <a:bodyPr lIns="131520" tIns="131520" rIns="91680" bIns="131040" anchor="ctr"/>
            <a:lstStyle/>
            <a:p>
              <a:pPr algn="ctr">
                <a:lnSpc>
                  <a:spcPct val="90000"/>
                </a:lnSpc>
                <a:spcAft>
                  <a:spcPts val="839"/>
                </a:spcAft>
              </a:pPr>
              <a:r>
                <a:rPr lang="es-ES" sz="2400" b="1" spc="-1" dirty="0">
                  <a:solidFill>
                    <a:srgbClr val="000000"/>
                  </a:solidFill>
                  <a:latin typeface="Comic Sans MS"/>
                </a:rPr>
                <a:t>Historia de fracaso escolar</a:t>
              </a:r>
              <a:endParaRPr lang="es-ES" sz="2400" spc="-1" dirty="0">
                <a:latin typeface="Arial"/>
              </a:endParaRPr>
            </a:p>
          </p:txBody>
        </p:sp>
        <p:sp>
          <p:nvSpPr>
            <p:cNvPr id="10" name="CustomShape 11">
              <a:extLst>
                <a:ext uri="{FF2B5EF4-FFF2-40B4-BE49-F238E27FC236}">
                  <a16:creationId xmlns:a16="http://schemas.microsoft.com/office/drawing/2014/main" id="{5DFABB62-2622-B96D-BA10-1273FE0EA0D5}"/>
                </a:ext>
              </a:extLst>
            </p:cNvPr>
            <p:cNvSpPr/>
            <p:nvPr/>
          </p:nvSpPr>
          <p:spPr>
            <a:xfrm>
              <a:off x="5110696" y="4546748"/>
              <a:ext cx="3342960" cy="608400"/>
            </a:xfrm>
            <a:prstGeom prst="roundRect">
              <a:avLst>
                <a:gd name="adj" fmla="val 16667"/>
              </a:avLst>
            </a:prstGeom>
            <a:solidFill>
              <a:schemeClr val="lt1">
                <a:alpha val="90000"/>
                <a:hueOff val="0"/>
                <a:satOff val="0"/>
                <a:lumOff val="0"/>
                <a:alphaOff val="0"/>
              </a:schemeClr>
            </a:solidFill>
            <a:ln>
              <a:solidFill>
                <a:srgbClr val="0070C0"/>
              </a:solidFill>
            </a:ln>
          </p:spPr>
          <p:style>
            <a:lnRef idx="2">
              <a:scrgbClr r="0" g="0" b="0"/>
            </a:lnRef>
            <a:fillRef idx="0">
              <a:scrgbClr r="0" g="0" b="0"/>
            </a:fillRef>
            <a:effectRef idx="0">
              <a:scrgbClr r="0" g="0" b="0"/>
            </a:effectRef>
            <a:fontRef idx="minor"/>
          </p:style>
          <p:txBody>
            <a:bodyPr lIns="131520" tIns="131520" rIns="91680" bIns="131040" anchor="ctr"/>
            <a:lstStyle/>
            <a:p>
              <a:pPr algn="ctr">
                <a:lnSpc>
                  <a:spcPct val="90000"/>
                </a:lnSpc>
                <a:spcAft>
                  <a:spcPts val="839"/>
                </a:spcAft>
              </a:pPr>
              <a:r>
                <a:rPr lang="es-ES" sz="2400" b="1" spc="-1" dirty="0">
                  <a:solidFill>
                    <a:srgbClr val="000000"/>
                  </a:solidFill>
                  <a:latin typeface="Comic Sans MS"/>
                </a:rPr>
                <a:t>Sobreesfuerzo</a:t>
              </a:r>
              <a:endParaRPr lang="es-ES" sz="2400" spc="-1" dirty="0">
                <a:latin typeface="Arial"/>
              </a:endParaRPr>
            </a:p>
          </p:txBody>
        </p:sp>
      </p:grpSp>
      <p:sp>
        <p:nvSpPr>
          <p:cNvPr id="2" name="CustomShape 6">
            <a:extLst>
              <a:ext uri="{FF2B5EF4-FFF2-40B4-BE49-F238E27FC236}">
                <a16:creationId xmlns:a16="http://schemas.microsoft.com/office/drawing/2014/main" id="{728412E8-B713-09A5-9DA9-A19D8CF3923F}"/>
              </a:ext>
            </a:extLst>
          </p:cNvPr>
          <p:cNvSpPr/>
          <p:nvPr/>
        </p:nvSpPr>
        <p:spPr>
          <a:xfrm>
            <a:off x="263352" y="404664"/>
            <a:ext cx="4457280" cy="811200"/>
          </a:xfrm>
          <a:prstGeom prst="roundRect">
            <a:avLst>
              <a:gd name="adj" fmla="val 16667"/>
            </a:avLst>
          </a:prstGeom>
          <a:noFill/>
          <a:ln>
            <a:solidFill>
              <a:srgbClr val="0070C0"/>
            </a:solidFill>
          </a:ln>
        </p:spPr>
        <p:style>
          <a:lnRef idx="2">
            <a:scrgbClr r="0" g="0" b="0"/>
          </a:lnRef>
          <a:fillRef idx="0">
            <a:scrgbClr r="0" g="0" b="0"/>
          </a:fillRef>
          <a:effectRef idx="0">
            <a:scrgbClr r="0" g="0" b="0"/>
          </a:effectRef>
          <a:fontRef idx="minor"/>
        </p:style>
        <p:txBody>
          <a:bodyPr lIns="131520" tIns="131520" rIns="91680" bIns="131040" anchor="ctr"/>
          <a:lstStyle/>
          <a:p>
            <a:pPr algn="ctr">
              <a:lnSpc>
                <a:spcPct val="90000"/>
              </a:lnSpc>
              <a:spcAft>
                <a:spcPts val="839"/>
              </a:spcAft>
            </a:pPr>
            <a:r>
              <a:rPr lang="es-ES" sz="2400" b="1" spc="-1" dirty="0">
                <a:solidFill>
                  <a:srgbClr val="000000"/>
                </a:solidFill>
                <a:latin typeface="Comic Sans MS"/>
              </a:rPr>
              <a:t>Entorno</a:t>
            </a:r>
            <a:endParaRPr lang="es-ES" sz="2400" spc="-1" dirty="0">
              <a:latin typeface="Arial"/>
            </a:endParaRPr>
          </a:p>
        </p:txBody>
      </p:sp>
    </p:spTree>
    <p:extLst>
      <p:ext uri="{BB962C8B-B14F-4D97-AF65-F5344CB8AC3E}">
        <p14:creationId xmlns:p14="http://schemas.microsoft.com/office/powerpoint/2010/main" val="3002713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9AD1CAEE-F1E6-2E71-B9AF-78C9557CCD87}"/>
              </a:ext>
            </a:extLst>
          </p:cNvPr>
          <p:cNvSpPr>
            <a:spLocks noGrp="1"/>
          </p:cNvSpPr>
          <p:nvPr>
            <p:ph type="subTitle"/>
          </p:nvPr>
        </p:nvSpPr>
        <p:spPr>
          <a:xfrm>
            <a:off x="479376" y="321760"/>
            <a:ext cx="10297144" cy="1091016"/>
          </a:xfrm>
        </p:spPr>
        <p:txBody>
          <a:bodyPr/>
          <a:lstStyle/>
          <a:p>
            <a:endParaRPr lang="es-ES" sz="2400" dirty="0"/>
          </a:p>
          <a:p>
            <a:endParaRPr lang="es-ES" sz="2400" dirty="0"/>
          </a:p>
        </p:txBody>
      </p:sp>
      <p:graphicFrame>
        <p:nvGraphicFramePr>
          <p:cNvPr id="2" name="Diagrama 1">
            <a:extLst>
              <a:ext uri="{FF2B5EF4-FFF2-40B4-BE49-F238E27FC236}">
                <a16:creationId xmlns:a16="http://schemas.microsoft.com/office/drawing/2014/main" id="{89EEDF4C-8465-E0E0-2794-24A55540D917}"/>
              </a:ext>
            </a:extLst>
          </p:cNvPr>
          <p:cNvGraphicFramePr/>
          <p:nvPr>
            <p:extLst>
              <p:ext uri="{D42A27DB-BD31-4B8C-83A1-F6EECF244321}">
                <p14:modId xmlns:p14="http://schemas.microsoft.com/office/powerpoint/2010/main" val="3294196477"/>
              </p:ext>
            </p:extLst>
          </p:nvPr>
        </p:nvGraphicFramePr>
        <p:xfrm>
          <a:off x="911424" y="1656086"/>
          <a:ext cx="9505056" cy="4913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stomShape 4">
            <a:extLst>
              <a:ext uri="{FF2B5EF4-FFF2-40B4-BE49-F238E27FC236}">
                <a16:creationId xmlns:a16="http://schemas.microsoft.com/office/drawing/2014/main" id="{D3F3E027-D687-8C7F-83FA-B5F60467C308}"/>
              </a:ext>
            </a:extLst>
          </p:cNvPr>
          <p:cNvSpPr/>
          <p:nvPr/>
        </p:nvSpPr>
        <p:spPr>
          <a:xfrm>
            <a:off x="644691" y="199451"/>
            <a:ext cx="10635885" cy="13349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spc="-1" dirty="0">
                <a:solidFill>
                  <a:srgbClr val="C00000"/>
                </a:solidFill>
                <a:latin typeface="Comic Sans MS"/>
              </a:rPr>
              <a:t>Investigaciones: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spc="-1" dirty="0">
                <a:solidFill>
                  <a:srgbClr val="C00000"/>
                </a:solidFill>
                <a:latin typeface="Comic Sans MS"/>
              </a:rPr>
              <a:t>dificultades emocionales DEA, TEL y TDAH</a:t>
            </a:r>
            <a:endParaRPr kumimoji="0" lang="es-ES" sz="3200" b="0" i="0" u="none" strike="noStrike" kern="1200" cap="none" spc="-1" normalizeH="0" baseline="0" noProof="0" dirty="0">
              <a:ln>
                <a:noFill/>
              </a:ln>
              <a:solidFill>
                <a:prstClr val="black"/>
              </a:solidFill>
              <a:effectLst/>
              <a:uLnTx/>
              <a:uFillTx/>
              <a:latin typeface="Arial"/>
            </a:endParaRPr>
          </a:p>
        </p:txBody>
      </p:sp>
      <p:pic>
        <p:nvPicPr>
          <p:cNvPr id="5" name="Imagen 4">
            <a:extLst>
              <a:ext uri="{FF2B5EF4-FFF2-40B4-BE49-F238E27FC236}">
                <a16:creationId xmlns:a16="http://schemas.microsoft.com/office/drawing/2014/main" id="{7AD370EF-8CCA-FE41-0A75-49204F3236AB}"/>
              </a:ext>
            </a:extLst>
          </p:cNvPr>
          <p:cNvPicPr>
            <a:picLocks noChangeAspect="1"/>
          </p:cNvPicPr>
          <p:nvPr/>
        </p:nvPicPr>
        <p:blipFill>
          <a:blip r:embed="rId8"/>
          <a:stretch>
            <a:fillRect/>
          </a:stretch>
        </p:blipFill>
        <p:spPr>
          <a:xfrm>
            <a:off x="181183" y="321760"/>
            <a:ext cx="730242" cy="694908"/>
          </a:xfrm>
          <a:prstGeom prst="rect">
            <a:avLst/>
          </a:prstGeom>
        </p:spPr>
      </p:pic>
    </p:spTree>
    <p:extLst>
      <p:ext uri="{BB962C8B-B14F-4D97-AF65-F5344CB8AC3E}">
        <p14:creationId xmlns:p14="http://schemas.microsoft.com/office/powerpoint/2010/main" val="498599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n 4"/>
          <p:cNvPicPr/>
          <p:nvPr/>
        </p:nvPicPr>
        <p:blipFill>
          <a:blip r:embed="rId3"/>
          <a:stretch/>
        </p:blipFill>
        <p:spPr>
          <a:xfrm>
            <a:off x="23965920" y="-1035000"/>
            <a:ext cx="6856200" cy="9697320"/>
          </a:xfrm>
          <a:prstGeom prst="rect">
            <a:avLst/>
          </a:prstGeom>
          <a:ln w="0">
            <a:noFill/>
          </a:ln>
        </p:spPr>
      </p:pic>
      <p:sp>
        <p:nvSpPr>
          <p:cNvPr id="236" name="CustomShape 1"/>
          <p:cNvSpPr/>
          <p:nvPr/>
        </p:nvSpPr>
        <p:spPr>
          <a:xfrm>
            <a:off x="119336" y="38880"/>
            <a:ext cx="11218864" cy="77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s-ES" sz="2400" b="1" strike="noStrike" spc="-1" dirty="0">
                <a:solidFill>
                  <a:srgbClr val="C00000"/>
                </a:solidFill>
                <a:latin typeface="Comic Sans MS"/>
                <a:ea typeface="DejaVu Sans"/>
              </a:rPr>
              <a:t>Consecuencias percibidas por las familias*</a:t>
            </a:r>
            <a:endParaRPr lang="es-ES" sz="2000" b="0" strike="noStrike" spc="-1" dirty="0">
              <a:latin typeface="Arial"/>
            </a:endParaRPr>
          </a:p>
        </p:txBody>
      </p:sp>
      <p:sp>
        <p:nvSpPr>
          <p:cNvPr id="239" name="CustomShape 2"/>
          <p:cNvSpPr/>
          <p:nvPr/>
        </p:nvSpPr>
        <p:spPr>
          <a:xfrm>
            <a:off x="1048320" y="2042280"/>
            <a:ext cx="4769640" cy="3592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50000"/>
              </a:lnSpc>
              <a:spcBef>
                <a:spcPts val="601"/>
              </a:spcBef>
            </a:pPr>
            <a:endParaRPr lang="es-ES" sz="1800" b="0" strike="noStrike" spc="-1">
              <a:latin typeface="Arial"/>
            </a:endParaRPr>
          </a:p>
          <a:p>
            <a:pPr>
              <a:lnSpc>
                <a:spcPct val="100000"/>
              </a:lnSpc>
              <a:spcBef>
                <a:spcPts val="601"/>
              </a:spcBef>
            </a:pPr>
            <a:endParaRPr lang="es-ES" sz="1800" b="0" strike="noStrike" spc="-1">
              <a:latin typeface="Arial"/>
            </a:endParaRPr>
          </a:p>
          <a:p>
            <a:pPr>
              <a:lnSpc>
                <a:spcPct val="100000"/>
              </a:lnSpc>
              <a:spcBef>
                <a:spcPts val="601"/>
              </a:spcBef>
            </a:pPr>
            <a:endParaRPr lang="es-ES" sz="1800" b="0" strike="noStrike" spc="-1">
              <a:latin typeface="Arial"/>
            </a:endParaRPr>
          </a:p>
        </p:txBody>
      </p:sp>
      <p:sp>
        <p:nvSpPr>
          <p:cNvPr id="241" name="CustomShape 3"/>
          <p:cNvSpPr/>
          <p:nvPr/>
        </p:nvSpPr>
        <p:spPr>
          <a:xfrm>
            <a:off x="108265" y="6301440"/>
            <a:ext cx="8856000" cy="54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s-ES" sz="1200" b="0" strike="noStrike" spc="-1" dirty="0">
                <a:solidFill>
                  <a:srgbClr val="000000"/>
                </a:solidFill>
                <a:latin typeface="Calibri"/>
                <a:ea typeface="DejaVu Sans"/>
              </a:rPr>
              <a:t>*</a:t>
            </a:r>
            <a:r>
              <a:rPr lang="es-ES" sz="1200" b="0" strike="noStrike" spc="-1" dirty="0">
                <a:solidFill>
                  <a:srgbClr val="000000"/>
                </a:solidFill>
                <a:latin typeface="Comic Sans MS"/>
                <a:ea typeface="DejaVu Sans"/>
              </a:rPr>
              <a:t>Alemany Panadero</a:t>
            </a:r>
            <a:r>
              <a:rPr lang="es-ES" sz="1200" spc="-1" dirty="0">
                <a:solidFill>
                  <a:srgbClr val="000000"/>
                </a:solidFill>
                <a:latin typeface="Comic Sans MS"/>
                <a:ea typeface="DejaVu Sans"/>
              </a:rPr>
              <a:t> </a:t>
            </a:r>
            <a:r>
              <a:rPr lang="es-ES" sz="1200" b="0" strike="noStrike" spc="-1" dirty="0">
                <a:solidFill>
                  <a:srgbClr val="000000"/>
                </a:solidFill>
                <a:latin typeface="Comic Sans MS"/>
                <a:ea typeface="DejaVu Sans"/>
              </a:rPr>
              <a:t>(2019)</a:t>
            </a:r>
            <a:endParaRPr lang="es-ES" sz="1200" b="0" strike="noStrike" spc="-1" dirty="0">
              <a:latin typeface="Arial"/>
            </a:endParaRPr>
          </a:p>
          <a:p>
            <a:pPr>
              <a:lnSpc>
                <a:spcPct val="100000"/>
              </a:lnSpc>
            </a:pPr>
            <a:endParaRPr lang="es-ES" sz="1200" b="0" strike="noStrike" spc="-1" dirty="0">
              <a:latin typeface="Arial"/>
            </a:endParaRPr>
          </a:p>
        </p:txBody>
      </p:sp>
      <p:sp>
        <p:nvSpPr>
          <p:cNvPr id="242" name="CustomShape 4"/>
          <p:cNvSpPr/>
          <p:nvPr/>
        </p:nvSpPr>
        <p:spPr>
          <a:xfrm>
            <a:off x="1524960" y="1354320"/>
            <a:ext cx="8098200" cy="495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s-ES" sz="1800" b="0" strike="noStrike" spc="-1">
              <a:latin typeface="Arial"/>
            </a:endParaRPr>
          </a:p>
          <a:p>
            <a:pPr>
              <a:lnSpc>
                <a:spcPct val="100000"/>
              </a:lnSpc>
            </a:pPr>
            <a:endParaRPr lang="es-ES" sz="1800" b="0" strike="noStrike" spc="-1">
              <a:latin typeface="Arial"/>
            </a:endParaRPr>
          </a:p>
          <a:p>
            <a:pPr>
              <a:lnSpc>
                <a:spcPct val="100000"/>
              </a:lnSpc>
            </a:pPr>
            <a:endParaRPr lang="es-ES" sz="1800" b="0" strike="noStrike" spc="-1">
              <a:latin typeface="Arial"/>
            </a:endParaRPr>
          </a:p>
        </p:txBody>
      </p:sp>
      <p:graphicFrame>
        <p:nvGraphicFramePr>
          <p:cNvPr id="243" name="Table 5"/>
          <p:cNvGraphicFramePr/>
          <p:nvPr/>
        </p:nvGraphicFramePr>
        <p:xfrm>
          <a:off x="2835360" y="947880"/>
          <a:ext cx="6660000" cy="5392080"/>
        </p:xfrm>
        <a:graphic>
          <a:graphicData uri="http://schemas.openxmlformats.org/drawingml/2006/table">
            <a:tbl>
              <a:tblPr/>
              <a:tblGrid>
                <a:gridCol w="3942720">
                  <a:extLst>
                    <a:ext uri="{9D8B030D-6E8A-4147-A177-3AD203B41FA5}">
                      <a16:colId xmlns:a16="http://schemas.microsoft.com/office/drawing/2014/main" val="20000"/>
                    </a:ext>
                  </a:extLst>
                </a:gridCol>
                <a:gridCol w="2717280">
                  <a:extLst>
                    <a:ext uri="{9D8B030D-6E8A-4147-A177-3AD203B41FA5}">
                      <a16:colId xmlns:a16="http://schemas.microsoft.com/office/drawing/2014/main" val="20001"/>
                    </a:ext>
                  </a:extLst>
                </a:gridCol>
              </a:tblGrid>
              <a:tr h="824040">
                <a:tc>
                  <a:txBody>
                    <a:bodyPr/>
                    <a:lstStyle/>
                    <a:p>
                      <a:pPr algn="ctr">
                        <a:lnSpc>
                          <a:spcPct val="115000"/>
                        </a:lnSpc>
                      </a:pPr>
                      <a:r>
                        <a:rPr lang="es-ES" sz="1800" b="1" strike="noStrike" spc="-1" dirty="0">
                          <a:solidFill>
                            <a:srgbClr val="FFFFFF"/>
                          </a:solidFill>
                          <a:latin typeface="Comic Sans MS"/>
                          <a:ea typeface="DejaVu Sans"/>
                        </a:rPr>
                        <a:t> Población adolescente</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1" strike="noStrike" spc="-1" dirty="0">
                          <a:solidFill>
                            <a:srgbClr val="FFFFFF"/>
                          </a:solidFill>
                          <a:latin typeface="Comic Sans MS"/>
                          <a:ea typeface="DejaVu Sans"/>
                        </a:rPr>
                        <a:t>Porcentaje de la muestra afectado</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extLst>
                  <a:ext uri="{0D108BD9-81ED-4DB2-BD59-A6C34878D82A}">
                    <a16:rowId xmlns:a16="http://schemas.microsoft.com/office/drawing/2014/main" val="10000"/>
                  </a:ext>
                </a:extLst>
              </a:tr>
              <a:tr h="727200">
                <a:tc>
                  <a:txBody>
                    <a:bodyPr/>
                    <a:lstStyle/>
                    <a:p>
                      <a:pPr algn="just">
                        <a:lnSpc>
                          <a:spcPct val="115000"/>
                        </a:lnSpc>
                      </a:pPr>
                      <a:r>
                        <a:rPr lang="es-ES" sz="1800" b="1" strike="noStrike" spc="-1" dirty="0">
                          <a:solidFill>
                            <a:srgbClr val="FFFFFF"/>
                          </a:solidFill>
                          <a:latin typeface="Comic Sans MS"/>
                          <a:ea typeface="DejaVu Sans"/>
                        </a:rPr>
                        <a:t>Baja autoestima o autoconcepto</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73%</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1"/>
                  </a:ext>
                </a:extLst>
              </a:tr>
              <a:tr h="727200">
                <a:tc>
                  <a:txBody>
                    <a:bodyPr/>
                    <a:lstStyle/>
                    <a:p>
                      <a:pPr algn="just">
                        <a:lnSpc>
                          <a:spcPct val="115000"/>
                        </a:lnSpc>
                      </a:pPr>
                      <a:r>
                        <a:rPr lang="es-ES" sz="1800" b="1" strike="noStrike" spc="-1" dirty="0">
                          <a:solidFill>
                            <a:srgbClr val="FFFFFF"/>
                          </a:solidFill>
                          <a:latin typeface="Comic Sans MS"/>
                          <a:ea typeface="DejaVu Sans"/>
                        </a:rPr>
                        <a:t>Desmotivación para el estudio</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65,6%</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2"/>
                  </a:ext>
                </a:extLst>
              </a:tr>
              <a:tr h="824040">
                <a:tc>
                  <a:txBody>
                    <a:bodyPr/>
                    <a:lstStyle/>
                    <a:p>
                      <a:pPr algn="just">
                        <a:lnSpc>
                          <a:spcPct val="115000"/>
                        </a:lnSpc>
                      </a:pPr>
                      <a:r>
                        <a:rPr lang="es-ES" sz="1800" b="1" strike="noStrike" spc="-1" dirty="0">
                          <a:solidFill>
                            <a:srgbClr val="FFFFFF"/>
                          </a:solidFill>
                          <a:latin typeface="Comic Sans MS"/>
                          <a:ea typeface="DejaVu Sans"/>
                        </a:rPr>
                        <a:t>Dificultades de relación con sus iguales</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29%</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3"/>
                  </a:ext>
                </a:extLst>
              </a:tr>
              <a:tr h="457920">
                <a:tc>
                  <a:txBody>
                    <a:bodyPr/>
                    <a:lstStyle/>
                    <a:p>
                      <a:pPr algn="just">
                        <a:lnSpc>
                          <a:spcPct val="115000"/>
                        </a:lnSpc>
                      </a:pPr>
                      <a:r>
                        <a:rPr lang="es-ES" sz="1800" b="1" strike="noStrike" spc="-1" dirty="0">
                          <a:solidFill>
                            <a:srgbClr val="FFFFFF"/>
                          </a:solidFill>
                          <a:latin typeface="Comic Sans MS"/>
                          <a:ea typeface="DejaVu Sans"/>
                        </a:rPr>
                        <a:t>Fracaso escolar</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21,5%</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4"/>
                  </a:ext>
                </a:extLst>
              </a:tr>
              <a:tr h="457920">
                <a:tc>
                  <a:txBody>
                    <a:bodyPr/>
                    <a:lstStyle/>
                    <a:p>
                      <a:pPr algn="just">
                        <a:lnSpc>
                          <a:spcPct val="115000"/>
                        </a:lnSpc>
                      </a:pPr>
                      <a:r>
                        <a:rPr lang="es-ES" sz="1800" b="1" strike="noStrike" spc="-1" dirty="0">
                          <a:solidFill>
                            <a:srgbClr val="FFFFFF"/>
                          </a:solidFill>
                          <a:latin typeface="Comic Sans MS"/>
                          <a:ea typeface="DejaVu Sans"/>
                        </a:rPr>
                        <a:t>Problemas de conducta</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21%</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5"/>
                  </a:ext>
                </a:extLst>
              </a:tr>
              <a:tr h="457920">
                <a:tc>
                  <a:txBody>
                    <a:bodyPr/>
                    <a:lstStyle/>
                    <a:p>
                      <a:pPr algn="just">
                        <a:lnSpc>
                          <a:spcPct val="115000"/>
                        </a:lnSpc>
                      </a:pPr>
                      <a:r>
                        <a:rPr lang="es-ES" sz="1800" b="1" strike="noStrike" spc="-1" dirty="0">
                          <a:solidFill>
                            <a:srgbClr val="FFFFFF"/>
                          </a:solidFill>
                          <a:latin typeface="Comic Sans MS"/>
                          <a:ea typeface="DejaVu Sans"/>
                        </a:rPr>
                        <a:t>Abandono de los estudios</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4%</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6"/>
                  </a:ext>
                </a:extLst>
              </a:tr>
              <a:tr h="457920">
                <a:tc>
                  <a:txBody>
                    <a:bodyPr/>
                    <a:lstStyle/>
                    <a:p>
                      <a:pPr algn="just">
                        <a:lnSpc>
                          <a:spcPct val="115000"/>
                        </a:lnSpc>
                      </a:pPr>
                      <a:r>
                        <a:rPr lang="es-ES" sz="1800" b="1" strike="noStrike" spc="-1" dirty="0">
                          <a:solidFill>
                            <a:srgbClr val="FFFFFF"/>
                          </a:solidFill>
                          <a:latin typeface="Comic Sans MS"/>
                          <a:ea typeface="DejaVu Sans"/>
                        </a:rPr>
                        <a:t>Conflictos con la ley</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1,5%</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7"/>
                  </a:ext>
                </a:extLst>
              </a:tr>
              <a:tr h="457920">
                <a:tc>
                  <a:txBody>
                    <a:bodyPr/>
                    <a:lstStyle/>
                    <a:p>
                      <a:pPr algn="just">
                        <a:lnSpc>
                          <a:spcPct val="115000"/>
                        </a:lnSpc>
                      </a:pPr>
                      <a:r>
                        <a:rPr lang="es-ES" sz="1800" b="1" strike="noStrike" spc="-1" dirty="0">
                          <a:solidFill>
                            <a:srgbClr val="FFFFFF"/>
                          </a:solidFill>
                          <a:latin typeface="Comic Sans MS"/>
                          <a:ea typeface="DejaVu Sans"/>
                        </a:rPr>
                        <a:t>Otras</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4,6%</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8"/>
                  </a:ext>
                </a:extLst>
              </a:tr>
            </a:tbl>
          </a:graphicData>
        </a:graphic>
      </p:graphicFrame>
      <p:pic>
        <p:nvPicPr>
          <p:cNvPr id="2" name="Imagen 16">
            <a:extLst>
              <a:ext uri="{FF2B5EF4-FFF2-40B4-BE49-F238E27FC236}">
                <a16:creationId xmlns:a16="http://schemas.microsoft.com/office/drawing/2014/main" id="{7447640E-3043-1AA4-00C3-880201097B62}"/>
              </a:ext>
            </a:extLst>
          </p:cNvPr>
          <p:cNvPicPr/>
          <p:nvPr/>
        </p:nvPicPr>
        <p:blipFill>
          <a:blip r:embed="rId4"/>
          <a:srcRect l="82391"/>
          <a:stretch/>
        </p:blipFill>
        <p:spPr>
          <a:xfrm>
            <a:off x="11338200" y="0"/>
            <a:ext cx="853200" cy="6857280"/>
          </a:xfrm>
          <a:prstGeom prst="rect">
            <a:avLst/>
          </a:prstGeom>
          <a:ln>
            <a:noFill/>
          </a:ln>
        </p:spPr>
      </p:pic>
      <p:pic>
        <p:nvPicPr>
          <p:cNvPr id="3" name="Imagen 2">
            <a:extLst>
              <a:ext uri="{FF2B5EF4-FFF2-40B4-BE49-F238E27FC236}">
                <a16:creationId xmlns:a16="http://schemas.microsoft.com/office/drawing/2014/main" id="{7D3D48C1-7217-EBC1-A317-26A8BE5D0B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93" y="2888503"/>
            <a:ext cx="1133694" cy="1080274"/>
          </a:xfrm>
          <a:prstGeom prst="rect">
            <a:avLst/>
          </a:prstGeom>
        </p:spPr>
      </p:pic>
    </p:spTree>
    <p:extLst>
      <p:ext uri="{BB962C8B-B14F-4D97-AF65-F5344CB8AC3E}">
        <p14:creationId xmlns:p14="http://schemas.microsoft.com/office/powerpoint/2010/main" val="2776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AA45074-B7C2-0F1C-D401-51A413DF7B0B}"/>
              </a:ext>
            </a:extLst>
          </p:cNvPr>
          <p:cNvPicPr>
            <a:picLocks noChangeAspect="1"/>
          </p:cNvPicPr>
          <p:nvPr/>
        </p:nvPicPr>
        <p:blipFill>
          <a:blip r:embed="rId3"/>
          <a:stretch>
            <a:fillRect/>
          </a:stretch>
        </p:blipFill>
        <p:spPr>
          <a:xfrm>
            <a:off x="2063552" y="1344680"/>
            <a:ext cx="7770848" cy="4358960"/>
          </a:xfrm>
          <a:prstGeom prst="rect">
            <a:avLst/>
          </a:prstGeom>
        </p:spPr>
      </p:pic>
      <p:pic>
        <p:nvPicPr>
          <p:cNvPr id="3" name="Imagen 2">
            <a:extLst>
              <a:ext uri="{FF2B5EF4-FFF2-40B4-BE49-F238E27FC236}">
                <a16:creationId xmlns:a16="http://schemas.microsoft.com/office/drawing/2014/main" id="{88B1DBF0-3E9A-AC15-1E0B-B320FD28D17D}"/>
              </a:ext>
            </a:extLst>
          </p:cNvPr>
          <p:cNvPicPr>
            <a:picLocks noChangeAspect="1"/>
          </p:cNvPicPr>
          <p:nvPr/>
        </p:nvPicPr>
        <p:blipFill>
          <a:blip r:embed="rId4"/>
          <a:stretch>
            <a:fillRect/>
          </a:stretch>
        </p:blipFill>
        <p:spPr>
          <a:xfrm>
            <a:off x="3095599" y="250340"/>
            <a:ext cx="5785605" cy="1012024"/>
          </a:xfrm>
          <a:prstGeom prst="rect">
            <a:avLst/>
          </a:prstGeom>
        </p:spPr>
      </p:pic>
      <p:sp>
        <p:nvSpPr>
          <p:cNvPr id="4" name="CuadroTexto 3">
            <a:extLst>
              <a:ext uri="{FF2B5EF4-FFF2-40B4-BE49-F238E27FC236}">
                <a16:creationId xmlns:a16="http://schemas.microsoft.com/office/drawing/2014/main" id="{13E1D839-4474-4B42-B36D-D9055C86848D}"/>
              </a:ext>
            </a:extLst>
          </p:cNvPr>
          <p:cNvSpPr txBox="1"/>
          <p:nvPr/>
        </p:nvSpPr>
        <p:spPr>
          <a:xfrm>
            <a:off x="7000603" y="5714950"/>
            <a:ext cx="38100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900" dirty="0">
                <a:solidFill>
                  <a:prstClr val="black"/>
                </a:solidFill>
                <a:latin typeface="Comic Sans MS" panose="030F0902030302020204" pitchFamily="66" charset="0"/>
              </a:rPr>
              <a:t>I</a:t>
            </a:r>
            <a:r>
              <a:rPr kumimoji="0" lang="es-ES" sz="900" b="0" i="0" u="none" strike="noStrike" kern="1200" cap="none" spc="0" normalizeH="0" baseline="0" noProof="0" dirty="0" err="1">
                <a:ln>
                  <a:noFill/>
                </a:ln>
                <a:solidFill>
                  <a:prstClr val="black"/>
                </a:solidFill>
                <a:effectLst/>
                <a:uLnTx/>
                <a:uFillTx/>
                <a:latin typeface="Comic Sans MS" panose="030F0902030302020204" pitchFamily="66" charset="0"/>
                <a:ea typeface="+mn-ea"/>
                <a:cs typeface="+mn-cs"/>
              </a:rPr>
              <a:t>magen</a:t>
            </a:r>
            <a:r>
              <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 extraída de </a:t>
            </a:r>
            <a:r>
              <a:rPr kumimoji="0" lang="es-ES" sz="900" b="0" i="0" u="none" strike="noStrike" kern="1200" cap="none" spc="0" normalizeH="0" baseline="0" noProof="0" dirty="0" err="1">
                <a:ln>
                  <a:noFill/>
                </a:ln>
                <a:solidFill>
                  <a:prstClr val="black"/>
                </a:solidFill>
                <a:effectLst/>
                <a:uLnTx/>
                <a:uFillTx/>
                <a:latin typeface="Comic Sans MS" panose="030F0902030302020204" pitchFamily="66" charset="0"/>
                <a:ea typeface="+mn-ea"/>
                <a:cs typeface="+mn-cs"/>
              </a:rPr>
              <a:t>Pixabay</a:t>
            </a:r>
            <a:endPar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pic>
        <p:nvPicPr>
          <p:cNvPr id="5" name="Imagen 4">
            <a:extLst>
              <a:ext uri="{FF2B5EF4-FFF2-40B4-BE49-F238E27FC236}">
                <a16:creationId xmlns:a16="http://schemas.microsoft.com/office/drawing/2014/main" id="{52CBD91B-A0FE-606A-DF21-0C2AA82234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584" y="250340"/>
            <a:ext cx="914288" cy="871206"/>
          </a:xfrm>
          <a:prstGeom prst="rect">
            <a:avLst/>
          </a:prstGeom>
        </p:spPr>
      </p:pic>
    </p:spTree>
    <p:extLst>
      <p:ext uri="{BB962C8B-B14F-4D97-AF65-F5344CB8AC3E}">
        <p14:creationId xmlns:p14="http://schemas.microsoft.com/office/powerpoint/2010/main" val="166285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agen 4"/>
          <p:cNvPicPr/>
          <p:nvPr/>
        </p:nvPicPr>
        <p:blipFill>
          <a:blip r:embed="rId2"/>
          <a:stretch/>
        </p:blipFill>
        <p:spPr>
          <a:xfrm>
            <a:off x="23965920" y="-1035000"/>
            <a:ext cx="6856200" cy="9697320"/>
          </a:xfrm>
          <a:prstGeom prst="rect">
            <a:avLst/>
          </a:prstGeom>
          <a:ln w="0">
            <a:noFill/>
          </a:ln>
        </p:spPr>
      </p:pic>
      <p:sp>
        <p:nvSpPr>
          <p:cNvPr id="245" name="CustomShape 1"/>
          <p:cNvSpPr/>
          <p:nvPr/>
        </p:nvSpPr>
        <p:spPr>
          <a:xfrm>
            <a:off x="896400" y="346320"/>
            <a:ext cx="11104256" cy="77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s-ES" sz="2400" b="1" strike="noStrike" spc="-1" dirty="0">
                <a:solidFill>
                  <a:srgbClr val="C00000"/>
                </a:solidFill>
                <a:latin typeface="Comic Sans MS"/>
                <a:ea typeface="DejaVu Sans"/>
              </a:rPr>
              <a:t>Consecuencias </a:t>
            </a:r>
            <a:r>
              <a:rPr lang="es-ES" sz="2400" b="1" strike="noStrike" spc="-1" dirty="0" err="1">
                <a:solidFill>
                  <a:srgbClr val="C00000"/>
                </a:solidFill>
                <a:latin typeface="Comic Sans MS"/>
                <a:ea typeface="DejaVu Sans"/>
              </a:rPr>
              <a:t>autopercibidas</a:t>
            </a:r>
            <a:r>
              <a:rPr lang="es-ES" sz="2400" b="1" strike="noStrike" spc="-1" dirty="0">
                <a:solidFill>
                  <a:srgbClr val="C00000"/>
                </a:solidFill>
                <a:latin typeface="Comic Sans MS"/>
                <a:ea typeface="DejaVu Sans"/>
              </a:rPr>
              <a:t> en adultos*</a:t>
            </a:r>
            <a:endParaRPr lang="es-ES" sz="2400" b="0" strike="noStrike" spc="-1" dirty="0">
              <a:latin typeface="Arial"/>
            </a:endParaRPr>
          </a:p>
        </p:txBody>
      </p:sp>
      <p:sp>
        <p:nvSpPr>
          <p:cNvPr id="248" name="CustomShape 2"/>
          <p:cNvSpPr/>
          <p:nvPr/>
        </p:nvSpPr>
        <p:spPr>
          <a:xfrm>
            <a:off x="1048320" y="2042280"/>
            <a:ext cx="4769640" cy="3592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50000"/>
              </a:lnSpc>
              <a:spcBef>
                <a:spcPts val="601"/>
              </a:spcBef>
            </a:pPr>
            <a:endParaRPr lang="es-ES" sz="1800" b="0" strike="noStrike" spc="-1">
              <a:latin typeface="Arial"/>
            </a:endParaRPr>
          </a:p>
          <a:p>
            <a:pPr>
              <a:lnSpc>
                <a:spcPct val="100000"/>
              </a:lnSpc>
              <a:spcBef>
                <a:spcPts val="601"/>
              </a:spcBef>
            </a:pPr>
            <a:endParaRPr lang="es-ES" sz="1800" b="0" strike="noStrike" spc="-1">
              <a:latin typeface="Arial"/>
            </a:endParaRPr>
          </a:p>
          <a:p>
            <a:pPr>
              <a:lnSpc>
                <a:spcPct val="100000"/>
              </a:lnSpc>
              <a:spcBef>
                <a:spcPts val="601"/>
              </a:spcBef>
            </a:pPr>
            <a:endParaRPr lang="es-ES" sz="1800" b="0" strike="noStrike" spc="-1">
              <a:latin typeface="Arial"/>
            </a:endParaRPr>
          </a:p>
        </p:txBody>
      </p:sp>
      <p:sp>
        <p:nvSpPr>
          <p:cNvPr id="250" name="CustomShape 3"/>
          <p:cNvSpPr/>
          <p:nvPr/>
        </p:nvSpPr>
        <p:spPr>
          <a:xfrm>
            <a:off x="5040305" y="6417360"/>
            <a:ext cx="4563000" cy="57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s-ES" sz="1200" b="0" strike="noStrike" spc="-1" dirty="0">
                <a:solidFill>
                  <a:srgbClr val="000000"/>
                </a:solidFill>
                <a:latin typeface="Calibri"/>
                <a:ea typeface="DejaVu Sans"/>
              </a:rPr>
              <a:t>* </a:t>
            </a:r>
            <a:r>
              <a:rPr lang="es-ES" sz="1200" b="0" strike="noStrike" spc="-1" dirty="0">
                <a:solidFill>
                  <a:srgbClr val="000000"/>
                </a:solidFill>
                <a:latin typeface="Comic Sans MS"/>
                <a:ea typeface="DejaVu Sans"/>
              </a:rPr>
              <a:t>Alemany Panadero</a:t>
            </a:r>
            <a:r>
              <a:rPr lang="es-ES" sz="1200" spc="-1" dirty="0">
                <a:solidFill>
                  <a:srgbClr val="000000"/>
                </a:solidFill>
                <a:latin typeface="Comic Sans MS"/>
                <a:ea typeface="DejaVu Sans"/>
              </a:rPr>
              <a:t> </a:t>
            </a:r>
            <a:r>
              <a:rPr lang="es-ES" sz="1200" b="0" strike="noStrike" spc="-1" dirty="0">
                <a:solidFill>
                  <a:srgbClr val="000000"/>
                </a:solidFill>
                <a:latin typeface="Comic Sans MS"/>
                <a:ea typeface="DejaVu Sans"/>
              </a:rPr>
              <a:t>(2019)</a:t>
            </a:r>
            <a:endParaRPr lang="es-ES" sz="1200" b="0" strike="noStrike" spc="-1" dirty="0">
              <a:latin typeface="Arial"/>
            </a:endParaRPr>
          </a:p>
          <a:p>
            <a:pPr>
              <a:lnSpc>
                <a:spcPct val="100000"/>
              </a:lnSpc>
            </a:pPr>
            <a:endParaRPr lang="es-ES" sz="1200" b="0" strike="noStrike" spc="-1" dirty="0">
              <a:latin typeface="Arial"/>
            </a:endParaRPr>
          </a:p>
        </p:txBody>
      </p:sp>
      <p:sp>
        <p:nvSpPr>
          <p:cNvPr id="251" name="CustomShape 4"/>
          <p:cNvSpPr/>
          <p:nvPr/>
        </p:nvSpPr>
        <p:spPr>
          <a:xfrm>
            <a:off x="1524960" y="1354320"/>
            <a:ext cx="8098200" cy="495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s-ES" sz="1800" b="0" strike="noStrike" spc="-1">
              <a:latin typeface="Arial"/>
            </a:endParaRPr>
          </a:p>
          <a:p>
            <a:pPr>
              <a:lnSpc>
                <a:spcPct val="100000"/>
              </a:lnSpc>
            </a:pPr>
            <a:endParaRPr lang="es-ES" sz="1800" b="0" strike="noStrike" spc="-1">
              <a:latin typeface="Arial"/>
            </a:endParaRPr>
          </a:p>
          <a:p>
            <a:pPr>
              <a:lnSpc>
                <a:spcPct val="100000"/>
              </a:lnSpc>
            </a:pPr>
            <a:endParaRPr lang="es-ES" sz="1800" b="0" strike="noStrike" spc="-1">
              <a:latin typeface="Arial"/>
            </a:endParaRPr>
          </a:p>
        </p:txBody>
      </p:sp>
      <p:graphicFrame>
        <p:nvGraphicFramePr>
          <p:cNvPr id="252" name="Table 5"/>
          <p:cNvGraphicFramePr/>
          <p:nvPr/>
        </p:nvGraphicFramePr>
        <p:xfrm>
          <a:off x="2495600" y="1123560"/>
          <a:ext cx="6198520" cy="4980018"/>
        </p:xfrm>
        <a:graphic>
          <a:graphicData uri="http://schemas.openxmlformats.org/drawingml/2006/table">
            <a:tbl>
              <a:tblPr/>
              <a:tblGrid>
                <a:gridCol w="3030979">
                  <a:extLst>
                    <a:ext uri="{9D8B030D-6E8A-4147-A177-3AD203B41FA5}">
                      <a16:colId xmlns:a16="http://schemas.microsoft.com/office/drawing/2014/main" val="20000"/>
                    </a:ext>
                  </a:extLst>
                </a:gridCol>
                <a:gridCol w="3167541">
                  <a:extLst>
                    <a:ext uri="{9D8B030D-6E8A-4147-A177-3AD203B41FA5}">
                      <a16:colId xmlns:a16="http://schemas.microsoft.com/office/drawing/2014/main" val="20001"/>
                    </a:ext>
                  </a:extLst>
                </a:gridCol>
              </a:tblGrid>
              <a:tr h="673712">
                <a:tc>
                  <a:txBody>
                    <a:bodyPr/>
                    <a:lstStyle/>
                    <a:p>
                      <a:pPr>
                        <a:lnSpc>
                          <a:spcPct val="115000"/>
                        </a:lnSpc>
                      </a:pPr>
                      <a:r>
                        <a:rPr lang="es-ES" sz="1800" b="1" strike="noStrike" spc="-1" dirty="0">
                          <a:solidFill>
                            <a:srgbClr val="FFFFFF"/>
                          </a:solidFill>
                          <a:latin typeface="Comic Sans MS"/>
                          <a:ea typeface="DejaVu Sans"/>
                        </a:rPr>
                        <a:t> </a:t>
                      </a:r>
                      <a:endParaRPr lang="es-ES" sz="1800" b="0" strike="noStrike" spc="-1" dirty="0">
                        <a:latin typeface="Arial"/>
                      </a:endParaRPr>
                    </a:p>
                  </a:txBody>
                  <a:tcPr marL="68400" marR="68400">
                    <a:lnL w="12700" cap="flat" cmpd="sng" algn="ctr">
                      <a:noFill/>
                      <a:prstDash val="solid"/>
                      <a:round/>
                      <a:headEnd type="none" w="med" len="med"/>
                      <a:tailEnd type="none" w="med" len="med"/>
                    </a:lnL>
                    <a:lnT w="12700" cap="flat" cmpd="sng" algn="ctr">
                      <a:noFill/>
                      <a:prstDash val="solid"/>
                      <a:round/>
                      <a:headEnd type="none" w="med" len="med"/>
                      <a:tailEnd type="none" w="med" len="med"/>
                    </a:lnT>
                    <a:lnB w="25200">
                      <a:solidFill>
                        <a:srgbClr val="000000"/>
                      </a:solidFill>
                    </a:lnB>
                    <a:noFill/>
                  </a:tcPr>
                </a:tc>
                <a:tc>
                  <a:txBody>
                    <a:bodyPr/>
                    <a:lstStyle/>
                    <a:p>
                      <a:pPr algn="ctr">
                        <a:lnSpc>
                          <a:spcPct val="115000"/>
                        </a:lnSpc>
                      </a:pPr>
                      <a:r>
                        <a:rPr lang="es-ES" sz="1800" b="1" strike="noStrike" spc="-1" dirty="0">
                          <a:solidFill>
                            <a:srgbClr val="FFFFFF"/>
                          </a:solidFill>
                          <a:latin typeface="Comic Sans MS"/>
                          <a:ea typeface="DejaVu Sans"/>
                        </a:rPr>
                        <a:t>Porcentaje de la muestra afectado</a:t>
                      </a:r>
                      <a:endParaRPr lang="es-ES" sz="1800" b="0" strike="noStrike" spc="-1" dirty="0">
                        <a:latin typeface="Arial"/>
                      </a:endParaRPr>
                    </a:p>
                  </a:txBody>
                  <a:tcPr marL="68400" marR="68400">
                    <a:lnT w="25200">
                      <a:solidFill>
                        <a:srgbClr val="000000"/>
                      </a:solidFill>
                    </a:lnT>
                    <a:lnB w="25200">
                      <a:solidFill>
                        <a:srgbClr val="000000"/>
                      </a:solidFill>
                    </a:lnB>
                    <a:solidFill>
                      <a:srgbClr val="C00000"/>
                    </a:solidFill>
                  </a:tcPr>
                </a:tc>
                <a:extLst>
                  <a:ext uri="{0D108BD9-81ED-4DB2-BD59-A6C34878D82A}">
                    <a16:rowId xmlns:a16="http://schemas.microsoft.com/office/drawing/2014/main" val="10000"/>
                  </a:ext>
                </a:extLst>
              </a:tr>
              <a:tr h="440868">
                <a:tc>
                  <a:txBody>
                    <a:bodyPr/>
                    <a:lstStyle/>
                    <a:p>
                      <a:pPr algn="just">
                        <a:lnSpc>
                          <a:spcPct val="115000"/>
                        </a:lnSpc>
                      </a:pPr>
                      <a:r>
                        <a:rPr lang="es-ES" sz="1800" b="1" strike="noStrike" spc="-1" dirty="0">
                          <a:solidFill>
                            <a:srgbClr val="FFFFFF"/>
                          </a:solidFill>
                          <a:latin typeface="Comic Sans MS"/>
                          <a:ea typeface="DejaVu Sans"/>
                        </a:rPr>
                        <a:t>Ninguna</a:t>
                      </a:r>
                      <a:endParaRPr lang="es-ES" sz="1800" b="0" strike="noStrike" spc="-1" dirty="0">
                        <a:latin typeface="Arial"/>
                      </a:endParaRPr>
                    </a:p>
                  </a:txBody>
                  <a:tcPr marL="68400" marR="68400">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36,9%</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1"/>
                  </a:ext>
                </a:extLst>
              </a:tr>
              <a:tr h="440868">
                <a:tc>
                  <a:txBody>
                    <a:bodyPr/>
                    <a:lstStyle/>
                    <a:p>
                      <a:pPr algn="just">
                        <a:lnSpc>
                          <a:spcPct val="115000"/>
                        </a:lnSpc>
                      </a:pPr>
                      <a:r>
                        <a:rPr lang="es-ES" sz="1800" b="1" strike="noStrike" spc="-1">
                          <a:solidFill>
                            <a:srgbClr val="FFFFFF"/>
                          </a:solidFill>
                          <a:latin typeface="Comic Sans MS"/>
                          <a:ea typeface="DejaVu Sans"/>
                        </a:rPr>
                        <a:t>Depresión</a:t>
                      </a:r>
                      <a:endParaRPr lang="es-ES" sz="1800" b="0" strike="noStrike" spc="-1">
                        <a:latin typeface="Arial"/>
                      </a:endParaRPr>
                    </a:p>
                  </a:txBody>
                  <a:tcPr marL="68400" marR="68400">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16,9%</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2"/>
                  </a:ext>
                </a:extLst>
              </a:tr>
              <a:tr h="440868">
                <a:tc>
                  <a:txBody>
                    <a:bodyPr/>
                    <a:lstStyle/>
                    <a:p>
                      <a:pPr algn="just">
                        <a:lnSpc>
                          <a:spcPct val="115000"/>
                        </a:lnSpc>
                      </a:pPr>
                      <a:r>
                        <a:rPr lang="es-ES" sz="1800" b="1" strike="noStrike" spc="-1" dirty="0">
                          <a:solidFill>
                            <a:srgbClr val="FFFFFF"/>
                          </a:solidFill>
                          <a:latin typeface="Comic Sans MS"/>
                          <a:ea typeface="DejaVu Sans"/>
                        </a:rPr>
                        <a:t>Ansiedad</a:t>
                      </a:r>
                      <a:endParaRPr lang="es-ES" sz="1800" b="0" strike="noStrike" spc="-1" dirty="0">
                        <a:latin typeface="Arial"/>
                      </a:endParaRPr>
                    </a:p>
                  </a:txBody>
                  <a:tcPr marL="68400" marR="68400">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45,4%</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3"/>
                  </a:ext>
                </a:extLst>
              </a:tr>
              <a:tr h="793355">
                <a:tc>
                  <a:txBody>
                    <a:bodyPr/>
                    <a:lstStyle/>
                    <a:p>
                      <a:pPr algn="just">
                        <a:lnSpc>
                          <a:spcPct val="115000"/>
                        </a:lnSpc>
                      </a:pPr>
                      <a:r>
                        <a:rPr lang="es-ES" sz="1800" b="1" strike="noStrike" spc="-1" dirty="0">
                          <a:solidFill>
                            <a:srgbClr val="FFFFFF"/>
                          </a:solidFill>
                          <a:latin typeface="Comic Sans MS"/>
                          <a:ea typeface="DejaVu Sans"/>
                        </a:rPr>
                        <a:t>Otros trastornos psicológicos</a:t>
                      </a:r>
                      <a:endParaRPr lang="es-ES" sz="1800" b="0" strike="noStrike" spc="-1" dirty="0">
                        <a:latin typeface="Arial"/>
                      </a:endParaRPr>
                    </a:p>
                  </a:txBody>
                  <a:tcPr marL="68400" marR="68400">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3,1%</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4"/>
                  </a:ext>
                </a:extLst>
              </a:tr>
              <a:tr h="793355">
                <a:tc>
                  <a:txBody>
                    <a:bodyPr/>
                    <a:lstStyle/>
                    <a:p>
                      <a:pPr algn="just">
                        <a:lnSpc>
                          <a:spcPct val="115000"/>
                        </a:lnSpc>
                      </a:pPr>
                      <a:r>
                        <a:rPr lang="es-ES" sz="1800" b="1" strike="noStrike" spc="-1" dirty="0">
                          <a:solidFill>
                            <a:srgbClr val="FFFFFF"/>
                          </a:solidFill>
                          <a:latin typeface="Comic Sans MS"/>
                          <a:ea typeface="DejaVu Sans"/>
                        </a:rPr>
                        <a:t>Trastornos de conducta</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10,8%</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5"/>
                  </a:ext>
                </a:extLst>
              </a:tr>
              <a:tr h="440868">
                <a:tc>
                  <a:txBody>
                    <a:bodyPr/>
                    <a:lstStyle/>
                    <a:p>
                      <a:pPr algn="just">
                        <a:lnSpc>
                          <a:spcPct val="115000"/>
                        </a:lnSpc>
                      </a:pPr>
                      <a:r>
                        <a:rPr lang="es-ES" sz="1800" b="1" strike="noStrike" spc="-1" dirty="0">
                          <a:solidFill>
                            <a:srgbClr val="FFFFFF"/>
                          </a:solidFill>
                          <a:latin typeface="Comic Sans MS"/>
                          <a:ea typeface="DejaVu Sans"/>
                        </a:rPr>
                        <a:t>Consumo de tabaco</a:t>
                      </a:r>
                      <a:endParaRPr lang="es-ES" sz="1800" b="0" strike="noStrike" spc="-1" dirty="0">
                        <a:latin typeface="Arial"/>
                      </a:endParaRPr>
                    </a:p>
                  </a:txBody>
                  <a:tcPr marL="68400" marR="68400">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20%</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6"/>
                  </a:ext>
                </a:extLst>
              </a:tr>
              <a:tr h="440868">
                <a:tc>
                  <a:txBody>
                    <a:bodyPr/>
                    <a:lstStyle/>
                    <a:p>
                      <a:pPr algn="just">
                        <a:lnSpc>
                          <a:spcPct val="115000"/>
                        </a:lnSpc>
                      </a:pPr>
                      <a:r>
                        <a:rPr lang="es-ES" sz="1800" b="1" strike="noStrike" spc="-1" dirty="0">
                          <a:solidFill>
                            <a:srgbClr val="FFFFFF"/>
                          </a:solidFill>
                          <a:latin typeface="Comic Sans MS"/>
                          <a:ea typeface="DejaVu Sans"/>
                        </a:rPr>
                        <a:t>Consumo de alcohol</a:t>
                      </a:r>
                      <a:endParaRPr lang="es-ES" sz="1800" b="0" strike="noStrike" spc="-1" dirty="0">
                        <a:latin typeface="Arial"/>
                      </a:endParaRPr>
                    </a:p>
                  </a:txBody>
                  <a:tcPr marL="68400" marR="68400">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4,6%</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E7E7E7"/>
                    </a:solidFill>
                  </a:tcPr>
                </a:tc>
                <a:extLst>
                  <a:ext uri="{0D108BD9-81ED-4DB2-BD59-A6C34878D82A}">
                    <a16:rowId xmlns:a16="http://schemas.microsoft.com/office/drawing/2014/main" val="10007"/>
                  </a:ext>
                </a:extLst>
              </a:tr>
              <a:tr h="489198">
                <a:tc>
                  <a:txBody>
                    <a:bodyPr/>
                    <a:lstStyle/>
                    <a:p>
                      <a:pPr algn="just">
                        <a:lnSpc>
                          <a:spcPct val="115000"/>
                        </a:lnSpc>
                      </a:pPr>
                      <a:r>
                        <a:rPr lang="es-ES" sz="1800" b="1" strike="noStrike" spc="-1" dirty="0">
                          <a:solidFill>
                            <a:srgbClr val="FFFFFF"/>
                          </a:solidFill>
                          <a:latin typeface="Comic Sans MS"/>
                          <a:ea typeface="DejaVu Sans"/>
                        </a:rPr>
                        <a:t>Consumo otras sustancias</a:t>
                      </a:r>
                      <a:endParaRPr lang="es-ES" sz="1800" b="0" strike="noStrike" spc="-1" dirty="0">
                        <a:latin typeface="Arial"/>
                      </a:endParaRPr>
                    </a:p>
                  </a:txBody>
                  <a:tcPr marL="68400" marR="68400">
                    <a:lnT w="25200">
                      <a:solidFill>
                        <a:srgbClr val="000000"/>
                      </a:solidFill>
                    </a:lnT>
                    <a:lnB w="25200">
                      <a:solidFill>
                        <a:srgbClr val="000000"/>
                      </a:solidFill>
                    </a:lnB>
                    <a:solidFill>
                      <a:srgbClr val="C00000"/>
                    </a:solidFill>
                  </a:tcPr>
                </a:tc>
                <a:tc>
                  <a:txBody>
                    <a:bodyPr/>
                    <a:lstStyle/>
                    <a:p>
                      <a:pPr algn="ctr">
                        <a:lnSpc>
                          <a:spcPct val="115000"/>
                        </a:lnSpc>
                      </a:pPr>
                      <a:r>
                        <a:rPr lang="es-ES" sz="1800" b="0" strike="noStrike" spc="-1" dirty="0">
                          <a:solidFill>
                            <a:srgbClr val="000000"/>
                          </a:solidFill>
                          <a:latin typeface="Comic Sans MS"/>
                          <a:ea typeface="DejaVu Sans"/>
                        </a:rPr>
                        <a:t>4,6%</a:t>
                      </a:r>
                      <a:endParaRPr lang="es-ES" sz="1800" b="0" strike="noStrike" spc="-1" dirty="0">
                        <a:latin typeface="Arial"/>
                      </a:endParaRPr>
                    </a:p>
                  </a:txBody>
                  <a:tcPr marL="68400" marR="68400" anchor="ctr">
                    <a:lnT w="25200">
                      <a:solidFill>
                        <a:srgbClr val="000000"/>
                      </a:solidFill>
                    </a:lnT>
                    <a:lnB w="25200">
                      <a:solidFill>
                        <a:srgbClr val="000000"/>
                      </a:solidFill>
                    </a:lnB>
                    <a:solidFill>
                      <a:srgbClr val="FFFFFF"/>
                    </a:solidFill>
                  </a:tcPr>
                </a:tc>
                <a:extLst>
                  <a:ext uri="{0D108BD9-81ED-4DB2-BD59-A6C34878D82A}">
                    <a16:rowId xmlns:a16="http://schemas.microsoft.com/office/drawing/2014/main" val="10008"/>
                  </a:ext>
                </a:extLst>
              </a:tr>
            </a:tbl>
          </a:graphicData>
        </a:graphic>
      </p:graphicFrame>
      <p:sp>
        <p:nvSpPr>
          <p:cNvPr id="253" name="CustomShape 6"/>
          <p:cNvSpPr/>
          <p:nvPr/>
        </p:nvSpPr>
        <p:spPr>
          <a:xfrm>
            <a:off x="4070520" y="2611440"/>
            <a:ext cx="12191040" cy="4561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pic>
        <p:nvPicPr>
          <p:cNvPr id="2" name="Imagen 16">
            <a:extLst>
              <a:ext uri="{FF2B5EF4-FFF2-40B4-BE49-F238E27FC236}">
                <a16:creationId xmlns:a16="http://schemas.microsoft.com/office/drawing/2014/main" id="{67B030AF-C7D9-A0BB-9081-CE0EEF563148}"/>
              </a:ext>
            </a:extLst>
          </p:cNvPr>
          <p:cNvPicPr/>
          <p:nvPr/>
        </p:nvPicPr>
        <p:blipFill>
          <a:blip r:embed="rId3"/>
          <a:srcRect l="82391"/>
          <a:stretch/>
        </p:blipFill>
        <p:spPr>
          <a:xfrm>
            <a:off x="-11236" y="720"/>
            <a:ext cx="853200" cy="6857280"/>
          </a:xfrm>
          <a:prstGeom prst="rect">
            <a:avLst/>
          </a:prstGeom>
          <a:ln>
            <a:noFill/>
          </a:ln>
        </p:spPr>
      </p:pic>
      <p:pic>
        <p:nvPicPr>
          <p:cNvPr id="3" name="Imagen 2">
            <a:extLst>
              <a:ext uri="{FF2B5EF4-FFF2-40B4-BE49-F238E27FC236}">
                <a16:creationId xmlns:a16="http://schemas.microsoft.com/office/drawing/2014/main" id="{B267BB23-24ED-FCE5-C64A-0E70E2989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1606" y="5600263"/>
            <a:ext cx="1133694" cy="1080274"/>
          </a:xfrm>
          <a:prstGeom prst="rect">
            <a:avLst/>
          </a:prstGeom>
        </p:spPr>
      </p:pic>
    </p:spTree>
    <p:extLst>
      <p:ext uri="{BB962C8B-B14F-4D97-AF65-F5344CB8AC3E}">
        <p14:creationId xmlns:p14="http://schemas.microsoft.com/office/powerpoint/2010/main" val="3645492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 name="Google Shape;995;p47"/>
          <p:cNvPicPr/>
          <p:nvPr/>
        </p:nvPicPr>
        <p:blipFill>
          <a:blip r:embed="rId3"/>
          <a:stretch/>
        </p:blipFill>
        <p:spPr>
          <a:xfrm>
            <a:off x="23965920" y="-1035000"/>
            <a:ext cx="6856920" cy="9698040"/>
          </a:xfrm>
          <a:prstGeom prst="rect">
            <a:avLst/>
          </a:prstGeom>
          <a:ln>
            <a:noFill/>
          </a:ln>
        </p:spPr>
      </p:pic>
      <p:sp>
        <p:nvSpPr>
          <p:cNvPr id="1134" name="CustomShape 1"/>
          <p:cNvSpPr/>
          <p:nvPr/>
        </p:nvSpPr>
        <p:spPr>
          <a:xfrm>
            <a:off x="458280" y="172980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1137" name="CustomShape 4"/>
          <p:cNvSpPr/>
          <p:nvPr/>
        </p:nvSpPr>
        <p:spPr>
          <a:xfrm rot="16200000">
            <a:off x="-1014680" y="2724182"/>
            <a:ext cx="4712681" cy="13349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1" normalizeH="0" baseline="0" noProof="0" dirty="0">
                <a:ln>
                  <a:noFill/>
                </a:ln>
                <a:solidFill>
                  <a:srgbClr val="C00000"/>
                </a:solidFill>
                <a:effectLst/>
                <a:uLnTx/>
                <a:uFillTx/>
                <a:latin typeface="Comic Sans MS"/>
                <a:ea typeface="Comic Sans MS"/>
              </a:rPr>
              <a:t>COMPETENCIA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1" normalizeH="0" baseline="0" noProof="0" dirty="0">
                <a:ln>
                  <a:noFill/>
                </a:ln>
                <a:solidFill>
                  <a:srgbClr val="C00000"/>
                </a:solidFill>
                <a:effectLst/>
                <a:uLnTx/>
                <a:uFillTx/>
                <a:latin typeface="Comic Sans MS"/>
                <a:ea typeface="Comic Sans MS"/>
              </a:rPr>
              <a:t>SOCIOEMOCIONAL</a:t>
            </a:r>
            <a:endParaRPr kumimoji="0" lang="es-ES" sz="3600" b="0" i="0" u="none" strike="noStrike" kern="1200" cap="none" spc="-1" normalizeH="0" baseline="0" noProof="0" dirty="0">
              <a:ln>
                <a:noFill/>
              </a:ln>
              <a:solidFill>
                <a:prstClr val="black"/>
              </a:solidFill>
              <a:effectLst/>
              <a:uLnTx/>
              <a:uFillTx/>
              <a:latin typeface="Arial"/>
            </a:endParaRPr>
          </a:p>
        </p:txBody>
      </p:sp>
      <p:sp>
        <p:nvSpPr>
          <p:cNvPr id="1138" name="CustomShape 5"/>
          <p:cNvSpPr/>
          <p:nvPr/>
        </p:nvSpPr>
        <p:spPr>
          <a:xfrm>
            <a:off x="569160" y="5442840"/>
            <a:ext cx="10596240" cy="125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1140" name="CustomShape 7"/>
          <p:cNvSpPr/>
          <p:nvPr/>
        </p:nvSpPr>
        <p:spPr>
          <a:xfrm>
            <a:off x="696240" y="3953880"/>
            <a:ext cx="10596240" cy="1639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pic>
        <p:nvPicPr>
          <p:cNvPr id="10" name="Imagen 16">
            <a:extLst>
              <a:ext uri="{FF2B5EF4-FFF2-40B4-BE49-F238E27FC236}">
                <a16:creationId xmlns:a16="http://schemas.microsoft.com/office/drawing/2014/main" id="{E5EC4956-F190-469B-93FB-1052C2C0032C}"/>
              </a:ext>
            </a:extLst>
          </p:cNvPr>
          <p:cNvPicPr/>
          <p:nvPr/>
        </p:nvPicPr>
        <p:blipFill>
          <a:blip r:embed="rId4"/>
          <a:srcRect l="82391"/>
          <a:stretch/>
        </p:blipFill>
        <p:spPr>
          <a:xfrm>
            <a:off x="11338200" y="0"/>
            <a:ext cx="853560" cy="6857640"/>
          </a:xfrm>
          <a:prstGeom prst="rect">
            <a:avLst/>
          </a:prstGeom>
          <a:ln>
            <a:noFill/>
          </a:ln>
        </p:spPr>
      </p:pic>
      <p:graphicFrame>
        <p:nvGraphicFramePr>
          <p:cNvPr id="3" name="Diagrama 2">
            <a:extLst>
              <a:ext uri="{FF2B5EF4-FFF2-40B4-BE49-F238E27FC236}">
                <a16:creationId xmlns:a16="http://schemas.microsoft.com/office/drawing/2014/main" id="{12D33A6F-F5F4-2648-1E7E-387DEDB97064}"/>
              </a:ext>
            </a:extLst>
          </p:cNvPr>
          <p:cNvGraphicFramePr/>
          <p:nvPr/>
        </p:nvGraphicFramePr>
        <p:xfrm>
          <a:off x="2225040" y="411479"/>
          <a:ext cx="8321040" cy="62841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Imagen 1">
            <a:extLst>
              <a:ext uri="{FF2B5EF4-FFF2-40B4-BE49-F238E27FC236}">
                <a16:creationId xmlns:a16="http://schemas.microsoft.com/office/drawing/2014/main" id="{69F91BED-1254-85B4-25EE-A499232293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94" y="5902345"/>
            <a:ext cx="1133694" cy="1080274"/>
          </a:xfrm>
          <a:prstGeom prst="rect">
            <a:avLst/>
          </a:prstGeom>
        </p:spPr>
      </p:pic>
    </p:spTree>
    <p:extLst>
      <p:ext uri="{BB962C8B-B14F-4D97-AF65-F5344CB8AC3E}">
        <p14:creationId xmlns:p14="http://schemas.microsoft.com/office/powerpoint/2010/main" val="3745012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6F2D-6760-E23C-D14D-16FE27A42A52}"/>
            </a:ext>
          </a:extLst>
        </p:cNvPr>
        <p:cNvGrpSpPr/>
        <p:nvPr/>
      </p:nvGrpSpPr>
      <p:grpSpPr>
        <a:xfrm>
          <a:off x="0" y="0"/>
          <a:ext cx="0" cy="0"/>
          <a:chOff x="0" y="0"/>
          <a:chExt cx="0" cy="0"/>
        </a:xfrm>
      </p:grpSpPr>
      <p:pic>
        <p:nvPicPr>
          <p:cNvPr id="390" name="Google Shape;995;p47">
            <a:extLst>
              <a:ext uri="{FF2B5EF4-FFF2-40B4-BE49-F238E27FC236}">
                <a16:creationId xmlns:a16="http://schemas.microsoft.com/office/drawing/2014/main" id="{6F9EEA2D-59B2-7761-BBF2-6C12271B6AA9}"/>
              </a:ext>
            </a:extLst>
          </p:cNvPr>
          <p:cNvPicPr/>
          <p:nvPr/>
        </p:nvPicPr>
        <p:blipFill>
          <a:blip r:embed="rId4"/>
          <a:stretch/>
        </p:blipFill>
        <p:spPr>
          <a:xfrm>
            <a:off x="23965920" y="-1035000"/>
            <a:ext cx="6856560" cy="9697680"/>
          </a:xfrm>
          <a:prstGeom prst="rect">
            <a:avLst/>
          </a:prstGeom>
          <a:ln>
            <a:noFill/>
          </a:ln>
        </p:spPr>
      </p:pic>
      <p:sp>
        <p:nvSpPr>
          <p:cNvPr id="393" name="CustomShape 1">
            <a:extLst>
              <a:ext uri="{FF2B5EF4-FFF2-40B4-BE49-F238E27FC236}">
                <a16:creationId xmlns:a16="http://schemas.microsoft.com/office/drawing/2014/main" id="{662D8A5A-7D84-DEBB-77A5-0BE8C6FB0C8E}"/>
              </a:ext>
            </a:extLst>
          </p:cNvPr>
          <p:cNvSpPr/>
          <p:nvPr/>
        </p:nvSpPr>
        <p:spPr>
          <a:xfrm>
            <a:off x="458280" y="1729800"/>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395" name="CustomShape 3">
            <a:extLst>
              <a:ext uri="{FF2B5EF4-FFF2-40B4-BE49-F238E27FC236}">
                <a16:creationId xmlns:a16="http://schemas.microsoft.com/office/drawing/2014/main" id="{ED5DE923-5DBF-F19B-C84D-0BA7C47554F4}"/>
              </a:ext>
            </a:extLst>
          </p:cNvPr>
          <p:cNvSpPr/>
          <p:nvPr/>
        </p:nvSpPr>
        <p:spPr>
          <a:xfrm>
            <a:off x="2351584" y="442815"/>
            <a:ext cx="6696744" cy="7988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spc="-1" dirty="0">
                <a:solidFill>
                  <a:srgbClr val="C00000"/>
                </a:solidFill>
                <a:latin typeface="Comic Sans MS"/>
              </a:rPr>
              <a:t>DIFICULTADES EN LA C.SOCIOEMOCIONAL EN LOS ALUMNOS CON NEAE</a:t>
            </a:r>
            <a:endParaRPr kumimoji="0" lang="es-ES" sz="2200" b="0" i="0" u="none" strike="noStrike" kern="1200" cap="none" spc="-1" normalizeH="0" baseline="0" noProof="0" dirty="0">
              <a:ln>
                <a:noFill/>
              </a:ln>
              <a:solidFill>
                <a:prstClr val="black"/>
              </a:solidFill>
              <a:effectLst/>
              <a:uLnTx/>
              <a:uFillTx/>
              <a:latin typeface="Arial"/>
            </a:endParaRPr>
          </a:p>
        </p:txBody>
      </p:sp>
      <p:sp>
        <p:nvSpPr>
          <p:cNvPr id="396" name="CustomShape 4">
            <a:extLst>
              <a:ext uri="{FF2B5EF4-FFF2-40B4-BE49-F238E27FC236}">
                <a16:creationId xmlns:a16="http://schemas.microsoft.com/office/drawing/2014/main" id="{860F5C4B-C9A8-5E3F-D69D-5E4DBA8AFE02}"/>
              </a:ext>
            </a:extLst>
          </p:cNvPr>
          <p:cNvSpPr/>
          <p:nvPr/>
        </p:nvSpPr>
        <p:spPr>
          <a:xfrm>
            <a:off x="569160" y="5442840"/>
            <a:ext cx="10595880" cy="1252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sp>
        <p:nvSpPr>
          <p:cNvPr id="397" name="CustomShape 5">
            <a:extLst>
              <a:ext uri="{FF2B5EF4-FFF2-40B4-BE49-F238E27FC236}">
                <a16:creationId xmlns:a16="http://schemas.microsoft.com/office/drawing/2014/main" id="{9D4F719E-6F0D-0025-F4EB-6C658A74A41A}"/>
              </a:ext>
            </a:extLst>
          </p:cNvPr>
          <p:cNvSpPr/>
          <p:nvPr/>
        </p:nvSpPr>
        <p:spPr>
          <a:xfrm>
            <a:off x="696240" y="4005934"/>
            <a:ext cx="10595880" cy="1639440"/>
          </a:xfrm>
          <a:prstGeom prst="rect">
            <a:avLst/>
          </a:prstGeom>
          <a:noFill/>
          <a:ln>
            <a:noFill/>
          </a:ln>
        </p:spPr>
        <p:style>
          <a:lnRef idx="0">
            <a:scrgbClr r="0" g="0" b="0"/>
          </a:lnRef>
          <a:fillRef idx="0">
            <a:scrgbClr r="0" g="0" b="0"/>
          </a:fillRef>
          <a:effectRef idx="0">
            <a:scrgbClr r="0" g="0" b="0"/>
          </a:effectRef>
          <a:fontRef idx="minor"/>
        </p:style>
        <p:txBody>
          <a:bodyPr/>
          <a:lstStyle/>
          <a:p>
            <a:endParaRPr lang="es-ES"/>
          </a:p>
        </p:txBody>
      </p:sp>
      <p:pic>
        <p:nvPicPr>
          <p:cNvPr id="10" name="Imagen 16">
            <a:extLst>
              <a:ext uri="{FF2B5EF4-FFF2-40B4-BE49-F238E27FC236}">
                <a16:creationId xmlns:a16="http://schemas.microsoft.com/office/drawing/2014/main" id="{370AAE6E-78F3-67AB-0550-2590EC77FFD8}"/>
              </a:ext>
            </a:extLst>
          </p:cNvPr>
          <p:cNvPicPr/>
          <p:nvPr/>
        </p:nvPicPr>
        <p:blipFill>
          <a:blip r:embed="rId5"/>
          <a:srcRect l="82391"/>
          <a:stretch/>
        </p:blipFill>
        <p:spPr>
          <a:xfrm>
            <a:off x="11338200" y="0"/>
            <a:ext cx="853560" cy="6857640"/>
          </a:xfrm>
          <a:prstGeom prst="rect">
            <a:avLst/>
          </a:prstGeom>
          <a:ln>
            <a:noFill/>
          </a:ln>
        </p:spPr>
      </p:pic>
      <p:graphicFrame>
        <p:nvGraphicFramePr>
          <p:cNvPr id="2" name="Diagrama 1">
            <a:extLst>
              <a:ext uri="{FF2B5EF4-FFF2-40B4-BE49-F238E27FC236}">
                <a16:creationId xmlns:a16="http://schemas.microsoft.com/office/drawing/2014/main" id="{23035FD8-72F5-622B-0455-3092C47E06CC}"/>
              </a:ext>
            </a:extLst>
          </p:cNvPr>
          <p:cNvGraphicFramePr/>
          <p:nvPr>
            <p:extLst>
              <p:ext uri="{D42A27DB-BD31-4B8C-83A1-F6EECF244321}">
                <p14:modId xmlns:p14="http://schemas.microsoft.com/office/powerpoint/2010/main" val="1623648922"/>
              </p:ext>
            </p:extLst>
          </p:nvPr>
        </p:nvGraphicFramePr>
        <p:xfrm>
          <a:off x="56880" y="1279552"/>
          <a:ext cx="11438880" cy="31512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Elipse 4">
            <a:extLst>
              <a:ext uri="{FF2B5EF4-FFF2-40B4-BE49-F238E27FC236}">
                <a16:creationId xmlns:a16="http://schemas.microsoft.com/office/drawing/2014/main" id="{20E1170B-6989-F126-94FA-A2192E7A8AB2}"/>
              </a:ext>
            </a:extLst>
          </p:cNvPr>
          <p:cNvSpPr/>
          <p:nvPr/>
        </p:nvSpPr>
        <p:spPr>
          <a:xfrm rot="5400000">
            <a:off x="4733057" y="3583660"/>
            <a:ext cx="2173440" cy="38677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sp>
        <p:nvSpPr>
          <p:cNvPr id="6" name="CuadroTexto 5">
            <a:extLst>
              <a:ext uri="{FF2B5EF4-FFF2-40B4-BE49-F238E27FC236}">
                <a16:creationId xmlns:a16="http://schemas.microsoft.com/office/drawing/2014/main" id="{6855007C-2839-DFAE-BE4E-562F27DB909A}"/>
              </a:ext>
            </a:extLst>
          </p:cNvPr>
          <p:cNvSpPr txBox="1"/>
          <p:nvPr/>
        </p:nvSpPr>
        <p:spPr>
          <a:xfrm>
            <a:off x="3948773" y="4522940"/>
            <a:ext cx="3716081" cy="1754326"/>
          </a:xfrm>
          <a:prstGeom prst="rect">
            <a:avLst/>
          </a:prstGeom>
          <a:noFill/>
        </p:spPr>
        <p:txBody>
          <a:bodyPr wrap="non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0000"/>
                </a:solidFill>
                <a:effectLst/>
                <a:uLnTx/>
                <a:uFillTx/>
                <a:latin typeface="Comic Sans MS" panose="030F0902030302020204" pitchFamily="66" charset="0"/>
              </a:rPr>
              <a:t>DIFICULTADES</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0000"/>
                </a:solidFill>
                <a:effectLst/>
                <a:uLnTx/>
                <a:uFillTx/>
                <a:latin typeface="Comic Sans MS" panose="030F0902030302020204" pitchFamily="66" charset="0"/>
              </a:rPr>
              <a:t>AUTOGESTIÓN</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0000"/>
                </a:solidFill>
                <a:effectLst/>
                <a:uLnTx/>
                <a:uFillTx/>
                <a:latin typeface="Comic Sans MS" panose="030F0902030302020204" pitchFamily="66" charset="0"/>
              </a:rPr>
              <a:t> EMOCIONAL Y CONDUCTUAL</a:t>
            </a:r>
          </a:p>
        </p:txBody>
      </p:sp>
      <p:pic>
        <p:nvPicPr>
          <p:cNvPr id="3" name="Imagen 2">
            <a:extLst>
              <a:ext uri="{FF2B5EF4-FFF2-40B4-BE49-F238E27FC236}">
                <a16:creationId xmlns:a16="http://schemas.microsoft.com/office/drawing/2014/main" id="{8D5F02B8-52F6-E934-B844-4E3FA79E0F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9752" y="300406"/>
            <a:ext cx="1133694" cy="1080274"/>
          </a:xfrm>
          <a:prstGeom prst="rect">
            <a:avLst/>
          </a:prstGeom>
        </p:spPr>
      </p:pic>
    </p:spTree>
    <p:extLst>
      <p:ext uri="{BB962C8B-B14F-4D97-AF65-F5344CB8AC3E}">
        <p14:creationId xmlns:p14="http://schemas.microsoft.com/office/powerpoint/2010/main" val="1983790335"/>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Google Shape;995;p47"/>
          <p:cNvPicPr/>
          <p:nvPr/>
        </p:nvPicPr>
        <p:blipFill>
          <a:blip r:embed="rId3"/>
          <a:stretch/>
        </p:blipFill>
        <p:spPr>
          <a:xfrm>
            <a:off x="23965920" y="-1035000"/>
            <a:ext cx="6856560" cy="9697680"/>
          </a:xfrm>
          <a:prstGeom prst="rect">
            <a:avLst/>
          </a:prstGeom>
          <a:ln>
            <a:noFill/>
          </a:ln>
        </p:spPr>
      </p:pic>
      <p:sp>
        <p:nvSpPr>
          <p:cNvPr id="234" name="CustomShape 1"/>
          <p:cNvSpPr/>
          <p:nvPr/>
        </p:nvSpPr>
        <p:spPr>
          <a:xfrm>
            <a:off x="374580" y="1347840"/>
            <a:ext cx="10595880" cy="52120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4F3826"/>
                </a:solidFill>
                <a:effectLst/>
                <a:uLnTx/>
                <a:uFillTx/>
                <a:latin typeface="Comic Sans MS"/>
                <a:ea typeface="Comic Sans MS"/>
              </a:rPr>
              <a:t>Hay evidencias de autoestima más baja que sus compañeros sin dificultades. </a:t>
            </a:r>
            <a:r>
              <a:rPr kumimoji="0" lang="es-ES" sz="2000" b="1" i="0" u="none" strike="noStrike" kern="1200" cap="none" spc="-1" normalizeH="0" baseline="0" noProof="0" dirty="0" err="1">
                <a:ln>
                  <a:noFill/>
                </a:ln>
                <a:solidFill>
                  <a:srgbClr val="4F3826"/>
                </a:solidFill>
                <a:effectLst/>
                <a:uLnTx/>
                <a:uFillTx/>
                <a:latin typeface="Comic Sans MS"/>
                <a:ea typeface="Comic Sans MS"/>
              </a:rPr>
              <a:t>Zuppardo</a:t>
            </a:r>
            <a:r>
              <a:rPr kumimoji="0" lang="es-ES" sz="2000" b="1" i="0" u="none" strike="noStrike" kern="1200" cap="none" spc="-1" normalizeH="0" baseline="0" noProof="0" dirty="0">
                <a:ln>
                  <a:noFill/>
                </a:ln>
                <a:solidFill>
                  <a:srgbClr val="4F3826"/>
                </a:solidFill>
                <a:effectLst/>
                <a:uLnTx/>
                <a:uFillTx/>
                <a:latin typeface="Comic Sans MS"/>
                <a:ea typeface="Comic Sans MS"/>
              </a:rPr>
              <a:t> et al. (2019)</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ctr" defTabSz="914400" rtl="0" eaLnBrk="1" fontAlgn="auto" latinLnBrk="0" hangingPunct="1">
              <a:lnSpc>
                <a:spcPct val="90000"/>
              </a:lnSpc>
              <a:spcBef>
                <a:spcPts val="601"/>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¿AUTOESTIMA ACADÉMICA?</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9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236" name="CustomShape 3"/>
          <p:cNvSpPr/>
          <p:nvPr/>
        </p:nvSpPr>
        <p:spPr>
          <a:xfrm>
            <a:off x="504419" y="381060"/>
            <a:ext cx="9958201" cy="46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rPr>
              <a:t>Consecuencia de un bajo autoconcepto y autoestima</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37" name="CustomShape 4"/>
          <p:cNvSpPr/>
          <p:nvPr/>
        </p:nvSpPr>
        <p:spPr>
          <a:xfrm>
            <a:off x="558450" y="5224500"/>
            <a:ext cx="10595880" cy="12524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AUTOESTIMA GENERAL</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90000"/>
              </a:lnSpc>
              <a:spcBef>
                <a:spcPts val="601"/>
              </a:spcBef>
              <a:spcAft>
                <a:spcPts val="0"/>
              </a:spcAft>
              <a:buClrTx/>
              <a:buSzTx/>
              <a:buFontTx/>
              <a:buNone/>
              <a:tabLst/>
              <a:defRPr/>
            </a:pPr>
            <a:r>
              <a:rPr kumimoji="0" lang="es-ES" sz="2000" b="0" i="0" u="none" strike="noStrike" kern="1200" cap="none" spc="-1" normalizeH="0" baseline="0" noProof="0" dirty="0">
                <a:ln>
                  <a:noFill/>
                </a:ln>
                <a:solidFill>
                  <a:srgbClr val="4F3826"/>
                </a:solidFill>
                <a:effectLst/>
                <a:uLnTx/>
                <a:uFillTx/>
                <a:latin typeface="Comic Sans MS"/>
                <a:ea typeface="Comic Sans MS"/>
              </a:rPr>
              <a:t>Aspectos </a:t>
            </a:r>
            <a:r>
              <a:rPr kumimoji="0" lang="es-ES" sz="2000" b="0" i="0" u="none" strike="noStrike" kern="1200" cap="none" spc="-1" normalizeH="0" baseline="0" noProof="0" dirty="0">
                <a:ln>
                  <a:noFill/>
                </a:ln>
                <a:solidFill>
                  <a:srgbClr val="C00000"/>
                </a:solidFill>
                <a:effectLst/>
                <a:uLnTx/>
                <a:uFillTx/>
                <a:latin typeface="Comic Sans MS"/>
                <a:ea typeface="Comic Sans MS"/>
              </a:rPr>
              <a:t>sociales</a:t>
            </a:r>
            <a:r>
              <a:rPr kumimoji="0" lang="es-ES" sz="2000" b="0" i="0" u="none" strike="noStrike" kern="1200" cap="none" spc="-1" normalizeH="0" baseline="0" noProof="0" dirty="0">
                <a:ln>
                  <a:noFill/>
                </a:ln>
                <a:solidFill>
                  <a:srgbClr val="4F3826"/>
                </a:solidFill>
                <a:effectLst/>
                <a:uLnTx/>
                <a:uFillTx/>
                <a:latin typeface="Comic Sans MS"/>
                <a:ea typeface="Comic Sans MS"/>
              </a:rPr>
              <a:t>, aspectos de </a:t>
            </a:r>
            <a:r>
              <a:rPr kumimoji="0" lang="es-ES" sz="2000" b="0" i="0" u="none" strike="noStrike" kern="1200" cap="none" spc="-1" normalizeH="0" baseline="0" noProof="0" dirty="0">
                <a:ln>
                  <a:noFill/>
                </a:ln>
                <a:solidFill>
                  <a:srgbClr val="C00000"/>
                </a:solidFill>
                <a:effectLst/>
                <a:uLnTx/>
                <a:uFillTx/>
                <a:latin typeface="Comic Sans MS"/>
                <a:ea typeface="Comic Sans MS"/>
              </a:rPr>
              <a:t>relaciones interpersonales</a:t>
            </a:r>
            <a:r>
              <a:rPr kumimoji="0" lang="es-ES" sz="2000" b="0" i="0" u="none" strike="noStrike" kern="1200" cap="none" spc="-1" normalizeH="0" baseline="0" noProof="0" dirty="0">
                <a:ln>
                  <a:noFill/>
                </a:ln>
                <a:solidFill>
                  <a:srgbClr val="4F3826"/>
                </a:solidFill>
                <a:effectLst/>
                <a:uLnTx/>
                <a:uFillTx/>
                <a:latin typeface="Comic Sans MS"/>
                <a:ea typeface="Comic Sans MS"/>
              </a:rPr>
              <a:t>, aspectos </a:t>
            </a:r>
            <a:r>
              <a:rPr kumimoji="0" lang="es-ES" sz="2000" b="0" i="0" u="none" strike="noStrike" kern="1200" cap="none" spc="-1" normalizeH="0" baseline="0" noProof="0" dirty="0">
                <a:ln>
                  <a:noFill/>
                </a:ln>
                <a:solidFill>
                  <a:srgbClr val="C00000"/>
                </a:solidFill>
                <a:effectLst/>
                <a:uLnTx/>
                <a:uFillTx/>
                <a:latin typeface="Comic Sans MS"/>
                <a:ea typeface="Comic Sans MS"/>
              </a:rPr>
              <a:t>personales</a:t>
            </a:r>
            <a:r>
              <a:rPr kumimoji="0" lang="es-ES" sz="2000" b="0" i="0" u="none" strike="noStrike" kern="1200" cap="none" spc="-1" normalizeH="0" baseline="0" noProof="0" dirty="0">
                <a:ln>
                  <a:noFill/>
                </a:ln>
                <a:solidFill>
                  <a:srgbClr val="4F3826"/>
                </a:solidFill>
                <a:effectLst/>
                <a:uLnTx/>
                <a:uFillTx/>
                <a:latin typeface="Comic Sans MS"/>
                <a:ea typeface="Comic Sans MS"/>
              </a:rPr>
              <a:t> (experiencia personal y de competencia y control sobre el entorno), nivel </a:t>
            </a:r>
            <a:r>
              <a:rPr kumimoji="0" lang="es-ES" sz="2000" b="0" i="0" u="none" strike="noStrike" kern="1200" cap="none" spc="-1" normalizeH="0" baseline="0" noProof="0" dirty="0">
                <a:ln>
                  <a:noFill/>
                </a:ln>
                <a:solidFill>
                  <a:srgbClr val="C00000"/>
                </a:solidFill>
                <a:effectLst/>
                <a:uLnTx/>
                <a:uFillTx/>
                <a:latin typeface="Comic Sans MS"/>
                <a:ea typeface="Comic Sans MS"/>
              </a:rPr>
              <a:t>familiar</a:t>
            </a:r>
            <a:r>
              <a:rPr kumimoji="0" lang="es-ES" sz="2000" b="0" i="0" u="none" strike="noStrike" kern="1200" cap="none" spc="-1" normalizeH="0" baseline="0" noProof="0" dirty="0">
                <a:ln>
                  <a:noFill/>
                </a:ln>
                <a:solidFill>
                  <a:srgbClr val="4F3826"/>
                </a:solidFill>
                <a:effectLst/>
                <a:uLnTx/>
                <a:uFillTx/>
                <a:latin typeface="Comic Sans MS"/>
                <a:ea typeface="Comic Sans MS"/>
              </a:rPr>
              <a:t>, nivel </a:t>
            </a:r>
            <a:r>
              <a:rPr kumimoji="0" lang="es-ES" sz="2000" b="0" i="0" u="none" strike="noStrike" kern="1200" cap="none" spc="-1" normalizeH="0" baseline="0" noProof="0" dirty="0">
                <a:ln>
                  <a:noFill/>
                </a:ln>
                <a:solidFill>
                  <a:srgbClr val="C00000"/>
                </a:solidFill>
                <a:effectLst/>
                <a:uLnTx/>
                <a:uFillTx/>
                <a:latin typeface="Comic Sans MS"/>
                <a:ea typeface="Comic Sans MS"/>
              </a:rPr>
              <a:t>académico</a:t>
            </a:r>
            <a:r>
              <a:rPr kumimoji="0" lang="es-ES" sz="2000" b="0" i="0" u="none" strike="noStrike" kern="1200" cap="none" spc="-1" normalizeH="0" baseline="0" noProof="0" dirty="0">
                <a:ln>
                  <a:noFill/>
                </a:ln>
                <a:solidFill>
                  <a:srgbClr val="4F3826"/>
                </a:solidFill>
                <a:effectLst/>
                <a:uLnTx/>
                <a:uFillTx/>
                <a:latin typeface="Comic Sans MS"/>
                <a:ea typeface="Comic Sans MS"/>
              </a:rPr>
              <a:t>, respecto al </a:t>
            </a:r>
            <a:r>
              <a:rPr kumimoji="0" lang="es-ES" sz="2000" b="0" i="0" u="none" strike="noStrike" kern="1200" cap="none" spc="-1" normalizeH="0" baseline="0" noProof="0" dirty="0">
                <a:ln>
                  <a:noFill/>
                </a:ln>
                <a:solidFill>
                  <a:srgbClr val="C00000"/>
                </a:solidFill>
                <a:effectLst/>
                <a:uLnTx/>
                <a:uFillTx/>
                <a:latin typeface="Comic Sans MS"/>
                <a:ea typeface="Comic Sans MS"/>
              </a:rPr>
              <a:t>éxito escolar</a:t>
            </a:r>
            <a:r>
              <a:rPr kumimoji="0" lang="es-ES" sz="2000" b="0" i="0" u="none" strike="noStrike" kern="1200" cap="none" spc="-1" normalizeH="0" baseline="0" noProof="0" dirty="0">
                <a:ln>
                  <a:noFill/>
                </a:ln>
                <a:solidFill>
                  <a:srgbClr val="4F3826"/>
                </a:solidFill>
                <a:effectLst/>
                <a:uLnTx/>
                <a:uFillTx/>
                <a:latin typeface="Comic Sans MS"/>
                <a:ea typeface="Comic Sans MS"/>
              </a:rPr>
              <a:t>. </a:t>
            </a:r>
            <a:r>
              <a:rPr kumimoji="0" lang="es-ES" sz="2000" b="0" i="0" u="none" strike="noStrike" kern="1200" cap="none" spc="-1" normalizeH="0" baseline="0" noProof="0" dirty="0" err="1">
                <a:ln>
                  <a:noFill/>
                </a:ln>
                <a:solidFill>
                  <a:srgbClr val="4F3826"/>
                </a:solidFill>
                <a:effectLst/>
                <a:uLnTx/>
                <a:uFillTx/>
                <a:latin typeface="Comic Sans MS"/>
                <a:ea typeface="Comic Sans MS"/>
              </a:rPr>
              <a:t>Zuppardo</a:t>
            </a:r>
            <a:r>
              <a:rPr kumimoji="0" lang="es-ES" sz="2000" b="0" i="0" u="none" strike="noStrike" kern="1200" cap="none" spc="-1" normalizeH="0" baseline="0" noProof="0" dirty="0">
                <a:ln>
                  <a:noFill/>
                </a:ln>
                <a:solidFill>
                  <a:srgbClr val="4F3826"/>
                </a:solidFill>
                <a:effectLst/>
                <a:uLnTx/>
                <a:uFillTx/>
                <a:latin typeface="Comic Sans MS"/>
                <a:ea typeface="Comic Sans MS"/>
              </a:rPr>
              <a:t> et al. (2020).</a:t>
            </a:r>
            <a:endParaRPr kumimoji="0" lang="es-ES" sz="2000" b="0" i="0" u="none" strike="noStrike" kern="1200" cap="none" spc="-1" normalizeH="0" baseline="0" noProof="0" dirty="0">
              <a:ln>
                <a:noFill/>
              </a:ln>
              <a:solidFill>
                <a:prstClr val="black"/>
              </a:solidFill>
              <a:effectLst/>
              <a:uLnTx/>
              <a:uFillTx/>
              <a:latin typeface="Arial"/>
            </a:endParaRPr>
          </a:p>
        </p:txBody>
      </p:sp>
      <p:sp>
        <p:nvSpPr>
          <p:cNvPr id="238" name="CustomShape 5"/>
          <p:cNvSpPr/>
          <p:nvPr/>
        </p:nvSpPr>
        <p:spPr>
          <a:xfrm>
            <a:off x="5483520" y="2894760"/>
            <a:ext cx="363827" cy="594000"/>
          </a:xfrm>
          <a:prstGeom prst="downArrow">
            <a:avLst>
              <a:gd name="adj1" fmla="val 50000"/>
              <a:gd name="adj2" fmla="val 50000"/>
            </a:avLst>
          </a:prstGeom>
          <a:solidFill>
            <a:srgbClr val="C00000"/>
          </a:solid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239" name="CustomShape 6"/>
          <p:cNvSpPr/>
          <p:nvPr/>
        </p:nvSpPr>
        <p:spPr>
          <a:xfrm>
            <a:off x="696240" y="3688864"/>
            <a:ext cx="10595880" cy="626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DIVERSAS DIMENSIONES</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ctr" defTabSz="914400" rtl="0" eaLnBrk="1" fontAlgn="auto" latinLnBrk="0" hangingPunct="1">
              <a:lnSpc>
                <a:spcPct val="90000"/>
              </a:lnSpc>
              <a:spcBef>
                <a:spcPts val="601"/>
              </a:spcBef>
              <a:spcAft>
                <a:spcPts val="0"/>
              </a:spcAft>
              <a:buClrTx/>
              <a:buSzTx/>
              <a:buFontTx/>
              <a:buNone/>
              <a:tabLst/>
              <a:defRPr/>
            </a:pPr>
            <a:r>
              <a:rPr kumimoji="0" lang="es-ES" sz="2000" b="0" i="0" u="none" strike="noStrike" kern="1200" cap="none" spc="-1" normalizeH="0" baseline="0" noProof="0" dirty="0">
                <a:ln>
                  <a:noFill/>
                </a:ln>
                <a:solidFill>
                  <a:srgbClr val="000000"/>
                </a:solidFill>
                <a:effectLst/>
                <a:uLnTx/>
                <a:uFillTx/>
                <a:latin typeface="Comic Sans MS"/>
                <a:ea typeface="Comic Sans MS"/>
              </a:rPr>
              <a:t>Personales, sociales, familiares y académicas</a:t>
            </a:r>
            <a:endParaRPr kumimoji="0" lang="es-ES" sz="2000" b="0" i="0" u="none" strike="noStrike" kern="1200" cap="none" spc="-1" normalizeH="0" baseline="0" noProof="0" dirty="0">
              <a:ln>
                <a:noFill/>
              </a:ln>
              <a:solidFill>
                <a:prstClr val="black"/>
              </a:solidFill>
              <a:effectLst/>
              <a:uLnTx/>
              <a:uFillTx/>
              <a:latin typeface="Arial"/>
            </a:endParaRPr>
          </a:p>
        </p:txBody>
      </p:sp>
      <p:sp>
        <p:nvSpPr>
          <p:cNvPr id="240" name="CustomShape 7"/>
          <p:cNvSpPr/>
          <p:nvPr/>
        </p:nvSpPr>
        <p:spPr>
          <a:xfrm>
            <a:off x="5658347" y="4535224"/>
            <a:ext cx="189000" cy="561960"/>
          </a:xfrm>
          <a:prstGeom prst="downArrow">
            <a:avLst>
              <a:gd name="adj1" fmla="val 50000"/>
              <a:gd name="adj2" fmla="val 50000"/>
            </a:avLst>
          </a:prstGeom>
          <a:solidFill>
            <a:srgbClr val="C00000"/>
          </a:solid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pic>
        <p:nvPicPr>
          <p:cNvPr id="242" name="Imagen 13"/>
          <p:cNvPicPr/>
          <p:nvPr/>
        </p:nvPicPr>
        <p:blipFill>
          <a:blip r:embed="rId4"/>
          <a:srcRect l="82391"/>
          <a:stretch/>
        </p:blipFill>
        <p:spPr>
          <a:xfrm>
            <a:off x="11338200" y="0"/>
            <a:ext cx="853560" cy="6857640"/>
          </a:xfrm>
          <a:prstGeom prst="rect">
            <a:avLst/>
          </a:prstGeom>
          <a:ln>
            <a:noFill/>
          </a:ln>
        </p:spPr>
      </p:pic>
      <p:pic>
        <p:nvPicPr>
          <p:cNvPr id="2" name="Imagen 1">
            <a:extLst>
              <a:ext uri="{FF2B5EF4-FFF2-40B4-BE49-F238E27FC236}">
                <a16:creationId xmlns:a16="http://schemas.microsoft.com/office/drawing/2014/main" id="{CEC35345-D0CA-27A9-F516-1A37E21A50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4471" y="20631"/>
            <a:ext cx="976007" cy="930017"/>
          </a:xfrm>
          <a:prstGeom prst="rect">
            <a:avLst/>
          </a:prstGeom>
        </p:spPr>
      </p:pic>
    </p:spTree>
    <p:extLst>
      <p:ext uri="{BB962C8B-B14F-4D97-AF65-F5344CB8AC3E}">
        <p14:creationId xmlns:p14="http://schemas.microsoft.com/office/powerpoint/2010/main" val="32185569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4">
                                            <p:txEl>
                                              <p:charRg st="123" end="12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747E9-700F-7A2B-44F3-72E127093F27}"/>
            </a:ext>
          </a:extLst>
        </p:cNvPr>
        <p:cNvGrpSpPr/>
        <p:nvPr/>
      </p:nvGrpSpPr>
      <p:grpSpPr>
        <a:xfrm>
          <a:off x="0" y="0"/>
          <a:ext cx="0" cy="0"/>
          <a:chOff x="0" y="0"/>
          <a:chExt cx="0" cy="0"/>
        </a:xfrm>
      </p:grpSpPr>
      <p:pic>
        <p:nvPicPr>
          <p:cNvPr id="1056" name="Google Shape;896;p42">
            <a:extLst>
              <a:ext uri="{FF2B5EF4-FFF2-40B4-BE49-F238E27FC236}">
                <a16:creationId xmlns:a16="http://schemas.microsoft.com/office/drawing/2014/main" id="{B4A3A75B-924A-4655-82E1-46BAFFAF5A68}"/>
              </a:ext>
            </a:extLst>
          </p:cNvPr>
          <p:cNvPicPr/>
          <p:nvPr/>
        </p:nvPicPr>
        <p:blipFill>
          <a:blip r:embed="rId4"/>
          <a:stretch/>
        </p:blipFill>
        <p:spPr>
          <a:xfrm>
            <a:off x="23965920" y="-1035000"/>
            <a:ext cx="6856920" cy="9698040"/>
          </a:xfrm>
          <a:prstGeom prst="rect">
            <a:avLst/>
          </a:prstGeom>
          <a:ln>
            <a:noFill/>
          </a:ln>
        </p:spPr>
      </p:pic>
      <p:sp>
        <p:nvSpPr>
          <p:cNvPr id="20" name="CustomShape 1">
            <a:extLst>
              <a:ext uri="{FF2B5EF4-FFF2-40B4-BE49-F238E27FC236}">
                <a16:creationId xmlns:a16="http://schemas.microsoft.com/office/drawing/2014/main" id="{0E9F67ED-7E2C-189C-1580-E153C570D295}"/>
              </a:ext>
            </a:extLst>
          </p:cNvPr>
          <p:cNvSpPr/>
          <p:nvPr/>
        </p:nvSpPr>
        <p:spPr>
          <a:xfrm>
            <a:off x="669572" y="1222744"/>
            <a:ext cx="9856662" cy="54150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Arial"/>
            </a:endParaRPr>
          </a:p>
          <a:p>
            <a:pPr marL="627063" marR="0" lvl="0" indent="0" algn="just" defTabSz="914400" rtl="0" eaLnBrk="1" fontAlgn="auto" latinLnBrk="0" hangingPunct="1">
              <a:lnSpc>
                <a:spcPct val="100000"/>
              </a:lnSpc>
              <a:spcBef>
                <a:spcPts val="0"/>
              </a:spcBef>
              <a:spcAft>
                <a:spcPts val="120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rPr>
              <a:t> </a:t>
            </a: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p:txBody>
      </p:sp>
      <p:graphicFrame>
        <p:nvGraphicFramePr>
          <p:cNvPr id="2" name="1 Tabla">
            <a:extLst>
              <a:ext uri="{FF2B5EF4-FFF2-40B4-BE49-F238E27FC236}">
                <a16:creationId xmlns:a16="http://schemas.microsoft.com/office/drawing/2014/main" id="{67DC234D-E3FD-15FA-E416-9E7560FC828C}"/>
              </a:ext>
            </a:extLst>
          </p:cNvPr>
          <p:cNvGraphicFramePr>
            <a:graphicFrameLocks noGrp="1"/>
          </p:cNvGraphicFramePr>
          <p:nvPr>
            <p:extLst>
              <p:ext uri="{D42A27DB-BD31-4B8C-83A1-F6EECF244321}">
                <p14:modId xmlns:p14="http://schemas.microsoft.com/office/powerpoint/2010/main" val="1303443304"/>
              </p:ext>
            </p:extLst>
          </p:nvPr>
        </p:nvGraphicFramePr>
        <p:xfrm>
          <a:off x="669572" y="980728"/>
          <a:ext cx="10394980" cy="5288935"/>
        </p:xfrm>
        <a:graphic>
          <a:graphicData uri="http://schemas.openxmlformats.org/drawingml/2006/table">
            <a:tbl>
              <a:tblPr firstRow="1" bandRow="1">
                <a:tableStyleId>{5C22544A-7EE6-4342-B048-85BDC9FD1C3A}</a:tableStyleId>
              </a:tblPr>
              <a:tblGrid>
                <a:gridCol w="5210404">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427566">
                <a:tc>
                  <a:txBody>
                    <a:bodyPr/>
                    <a:lstStyle/>
                    <a:p>
                      <a:pPr algn="ctr"/>
                      <a:r>
                        <a:rPr lang="es-ES" b="1" dirty="0">
                          <a:latin typeface="Comic Sans MS" panose="030F0702030302020204" pitchFamily="66" charset="0"/>
                        </a:rPr>
                        <a:t>ALTA AUTOESTIMA</a:t>
                      </a:r>
                    </a:p>
                  </a:txBody>
                  <a:tcPr>
                    <a:lnB w="12700" cap="flat" cmpd="sng" algn="ctr">
                      <a:solidFill>
                        <a:schemeClr val="tx1"/>
                      </a:solidFill>
                      <a:prstDash val="solid"/>
                      <a:round/>
                      <a:headEnd type="none" w="med" len="med"/>
                      <a:tailEnd type="none" w="med" len="med"/>
                    </a:lnB>
                    <a:solidFill>
                      <a:srgbClr val="C00000"/>
                    </a:solidFill>
                  </a:tcPr>
                </a:tc>
                <a:tc>
                  <a:txBody>
                    <a:bodyPr/>
                    <a:lstStyle/>
                    <a:p>
                      <a:pPr algn="ctr"/>
                      <a:r>
                        <a:rPr lang="es-ES" b="1" dirty="0">
                          <a:latin typeface="Comic Sans MS" panose="030F0702030302020204" pitchFamily="66" charset="0"/>
                        </a:rPr>
                        <a:t>BAJA AUTOESTIMA</a:t>
                      </a:r>
                    </a:p>
                  </a:txBody>
                  <a:tcPr>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105427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dirty="0">
                          <a:latin typeface="Comic Sans MS" panose="030F0702030302020204" pitchFamily="66" charset="0"/>
                        </a:rPr>
                        <a:t>Cree que puede alcanzar el éxito a pesar de</a:t>
                      </a:r>
                      <a:r>
                        <a:rPr lang="es-ES" baseline="0" dirty="0">
                          <a:latin typeface="Comic Sans MS" panose="030F0702030302020204" pitchFamily="66" charset="0"/>
                        </a:rPr>
                        <a:t> las dificultades</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dirty="0">
                          <a:latin typeface="Comic Sans MS" panose="030F0702030302020204" pitchFamily="66" charset="0"/>
                        </a:rPr>
                        <a:t>No</a:t>
                      </a:r>
                      <a:r>
                        <a:rPr lang="es-ES" baseline="0" dirty="0">
                          <a:latin typeface="Comic Sans MS" panose="030F0702030302020204" pitchFamily="66" charset="0"/>
                        </a:rPr>
                        <a:t> cree ser capaz de enfrentarse a los retos escolares</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7566">
                <a:tc>
                  <a:txBody>
                    <a:bodyPr/>
                    <a:lstStyle/>
                    <a:p>
                      <a:pPr algn="just"/>
                      <a:r>
                        <a:rPr lang="es-ES" dirty="0">
                          <a:latin typeface="Comic Sans MS" panose="030F0702030302020204" pitchFamily="66" charset="0"/>
                        </a:rPr>
                        <a:t>Se orienta hacia el logro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dirty="0">
                          <a:latin typeface="Comic Sans MS" panose="030F0702030302020204" pitchFamily="66" charset="0"/>
                        </a:rPr>
                        <a:t>Se orienta hacia</a:t>
                      </a:r>
                      <a:r>
                        <a:rPr lang="es-ES" baseline="0" dirty="0">
                          <a:latin typeface="Comic Sans MS" panose="030F0702030302020204" pitchFamily="66" charset="0"/>
                        </a:rPr>
                        <a:t> los resultados</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27566">
                <a:tc>
                  <a:txBody>
                    <a:bodyPr/>
                    <a:lstStyle/>
                    <a:p>
                      <a:pPr algn="just"/>
                      <a:r>
                        <a:rPr lang="es-ES" dirty="0">
                          <a:latin typeface="Comic Sans MS" panose="030F0702030302020204" pitchFamily="66" charset="0"/>
                        </a:rPr>
                        <a:t>Acepta las críticas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sz="1800" kern="1200" dirty="0">
                          <a:solidFill>
                            <a:schemeClr val="dk1"/>
                          </a:solidFill>
                          <a:effectLst/>
                          <a:latin typeface="Comic Sans MS" panose="030F0702030302020204" pitchFamily="66" charset="0"/>
                          <a:ea typeface="+mn-ea"/>
                          <a:cs typeface="+mn-cs"/>
                        </a:rPr>
                        <a:t>Muy sensible a las burlas y críticas</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379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dirty="0">
                          <a:latin typeface="Comic Sans MS" panose="030F0702030302020204" pitchFamily="66" charset="0"/>
                        </a:rPr>
                        <a:t>Baja ansiedad</a:t>
                      </a:r>
                      <a:r>
                        <a:rPr lang="es-ES" baseline="0" dirty="0">
                          <a:latin typeface="Comic Sans MS" panose="030F0702030302020204" pitchFamily="66" charset="0"/>
                        </a:rPr>
                        <a:t> </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dk1"/>
                          </a:solidFill>
                          <a:effectLst/>
                          <a:latin typeface="Comic Sans MS" panose="030F0702030302020204" pitchFamily="66" charset="0"/>
                          <a:ea typeface="+mn-ea"/>
                          <a:cs typeface="+mn-cs"/>
                        </a:rPr>
                        <a:t>Alta ansiedad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37991">
                <a:tc>
                  <a:txBody>
                    <a:bodyPr/>
                    <a:lstStyle/>
                    <a:p>
                      <a:pPr algn="just"/>
                      <a:r>
                        <a:rPr lang="es-ES" dirty="0">
                          <a:latin typeface="Comic Sans MS" panose="030F0702030302020204" pitchFamily="66" charset="0"/>
                        </a:rPr>
                        <a:t>Se relaciona bien con los demás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dirty="0">
                          <a:latin typeface="Comic Sans MS" panose="030F0702030302020204" pitchFamily="66" charset="0"/>
                        </a:rPr>
                        <a:t>Se muestran reservados y/o agresivos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37991">
                <a:tc>
                  <a:txBody>
                    <a:bodyPr/>
                    <a:lstStyle/>
                    <a:p>
                      <a:pPr algn="just"/>
                      <a:r>
                        <a:rPr lang="es-ES" dirty="0">
                          <a:latin typeface="Comic Sans MS" panose="030F0702030302020204" pitchFamily="66" charset="0"/>
                        </a:rPr>
                        <a:t>Se siente integrado en el grupo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dirty="0">
                          <a:latin typeface="Comic Sans MS" panose="030F0702030302020204" pitchFamily="66" charset="0"/>
                        </a:rPr>
                        <a:t>Se siente rechazado / Los compañeros</a:t>
                      </a:r>
                      <a:r>
                        <a:rPr lang="es-ES" baseline="0" dirty="0">
                          <a:latin typeface="Comic Sans MS" panose="030F0702030302020204" pitchFamily="66" charset="0"/>
                        </a:rPr>
                        <a:t> le aíslan</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7379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dirty="0">
                          <a:latin typeface="Comic Sans MS" panose="030F0702030302020204" pitchFamily="66" charset="0"/>
                        </a:rPr>
                        <a:t>Alto rendimiento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dirty="0">
                          <a:latin typeface="Comic Sans MS" panose="030F0702030302020204" pitchFamily="66" charset="0"/>
                        </a:rPr>
                        <a:t>Bajo rendimiento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8" name="Imagen 14">
            <a:extLst>
              <a:ext uri="{FF2B5EF4-FFF2-40B4-BE49-F238E27FC236}">
                <a16:creationId xmlns:a16="http://schemas.microsoft.com/office/drawing/2014/main" id="{BBC98AD0-8162-7A84-9248-2F00B9FC254C}"/>
              </a:ext>
            </a:extLst>
          </p:cNvPr>
          <p:cNvPicPr/>
          <p:nvPr/>
        </p:nvPicPr>
        <p:blipFill>
          <a:blip r:embed="rId5"/>
          <a:srcRect l="82391"/>
          <a:stretch/>
        </p:blipFill>
        <p:spPr>
          <a:xfrm>
            <a:off x="11338200" y="0"/>
            <a:ext cx="853560" cy="6857640"/>
          </a:xfrm>
          <a:prstGeom prst="rect">
            <a:avLst/>
          </a:prstGeom>
          <a:ln>
            <a:noFill/>
          </a:ln>
        </p:spPr>
      </p:pic>
      <p:sp>
        <p:nvSpPr>
          <p:cNvPr id="3" name="CustomShape 3">
            <a:extLst>
              <a:ext uri="{FF2B5EF4-FFF2-40B4-BE49-F238E27FC236}">
                <a16:creationId xmlns:a16="http://schemas.microsoft.com/office/drawing/2014/main" id="{C1812A7F-5F71-2FF9-D73D-BF76C16F0685}"/>
              </a:ext>
            </a:extLst>
          </p:cNvPr>
          <p:cNvSpPr/>
          <p:nvPr/>
        </p:nvSpPr>
        <p:spPr>
          <a:xfrm>
            <a:off x="458279" y="161280"/>
            <a:ext cx="9958201" cy="46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rPr>
              <a:t>Consecuencia de un bajo autoconcepto y autoestima.</a:t>
            </a:r>
            <a:endParaRPr kumimoji="0" lang="es-ES" sz="28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941751374"/>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 name="Google Shape;977;p46"/>
          <p:cNvPicPr/>
          <p:nvPr/>
        </p:nvPicPr>
        <p:blipFill>
          <a:blip r:embed="rId4"/>
          <a:stretch/>
        </p:blipFill>
        <p:spPr>
          <a:xfrm>
            <a:off x="23965920" y="-1035000"/>
            <a:ext cx="6856920" cy="9698040"/>
          </a:xfrm>
          <a:prstGeom prst="rect">
            <a:avLst/>
          </a:prstGeom>
          <a:ln>
            <a:noFill/>
          </a:ln>
        </p:spPr>
      </p:pic>
      <p:sp>
        <p:nvSpPr>
          <p:cNvPr id="1121" name="CustomShape 1"/>
          <p:cNvSpPr/>
          <p:nvPr/>
        </p:nvSpPr>
        <p:spPr>
          <a:xfrm>
            <a:off x="485699" y="1143567"/>
            <a:ext cx="10596240" cy="2125096"/>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90000"/>
              </a:lnSpc>
              <a:spcBef>
                <a:spcPts val="601"/>
              </a:spcBef>
              <a:spcAft>
                <a:spcPts val="0"/>
              </a:spcAft>
              <a:buClrTx/>
              <a:buSzTx/>
              <a:buFontTx/>
              <a:buNone/>
              <a:tabLst/>
              <a:defRPr/>
            </a:pPr>
            <a:r>
              <a:rPr kumimoji="0" lang="es-ES" sz="2400" b="1" i="0" u="none" strike="noStrike" kern="1200" cap="none" spc="-1" normalizeH="0" baseline="0" noProof="0" dirty="0">
                <a:ln>
                  <a:noFill/>
                </a:ln>
                <a:solidFill>
                  <a:srgbClr val="000000"/>
                </a:solidFill>
                <a:effectLst/>
                <a:uLnTx/>
                <a:uFillTx/>
                <a:latin typeface="Comic Sans MS"/>
                <a:ea typeface="Comic Sans MS"/>
              </a:rPr>
              <a:t>INFLUYEN: atribuciones, autopercepción, autoeficacia, autoestima, percepción de control…</a:t>
            </a:r>
            <a:endParaRPr kumimoji="0" lang="es-ES" sz="24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1001"/>
              </a:spcBef>
              <a:spcAft>
                <a:spcPts val="0"/>
              </a:spcAft>
              <a:buClrTx/>
              <a:buSzTx/>
              <a:buFontTx/>
              <a:buNone/>
              <a:tabLst/>
              <a:defRPr/>
            </a:pPr>
            <a:r>
              <a:rPr kumimoji="0" lang="es-ES" sz="2400" b="1" i="0" u="none" strike="noStrike" kern="1200" cap="none" spc="-1" normalizeH="0" baseline="0" noProof="0" dirty="0">
                <a:ln>
                  <a:noFill/>
                </a:ln>
                <a:solidFill>
                  <a:srgbClr val="000000"/>
                </a:solidFill>
                <a:effectLst/>
                <a:uLnTx/>
                <a:uFillTx/>
                <a:latin typeface="Comic Sans MS"/>
                <a:ea typeface="Comic Sans MS"/>
              </a:rPr>
              <a:t>Bandura (1982): </a:t>
            </a:r>
            <a:r>
              <a:rPr kumimoji="0" lang="es-ES" sz="2400" b="1" i="1" u="none" strike="noStrike" kern="1200" cap="none" spc="-1" normalizeH="0" baseline="0" noProof="0" dirty="0">
                <a:ln>
                  <a:noFill/>
                </a:ln>
                <a:solidFill>
                  <a:srgbClr val="C00000"/>
                </a:solidFill>
                <a:effectLst/>
                <a:uLnTx/>
                <a:uFillTx/>
                <a:latin typeface="Comic Sans MS"/>
                <a:ea typeface="Comic Sans MS"/>
              </a:rPr>
              <a:t>¿Tengo capacidad para hacer esta tarea? </a:t>
            </a:r>
            <a:endParaRPr kumimoji="0" lang="es-ES" sz="2400" b="0" i="1" u="none" strike="noStrike" kern="1200" cap="none" spc="-1" normalizeH="0" baseline="0" noProof="0" dirty="0">
              <a:ln>
                <a:noFill/>
              </a:ln>
              <a:solidFill>
                <a:srgbClr val="C00000"/>
              </a:solidFill>
              <a:effectLst/>
              <a:uLnTx/>
              <a:uFillTx/>
              <a:latin typeface="Arial"/>
            </a:endParaRPr>
          </a:p>
        </p:txBody>
      </p:sp>
      <p:sp>
        <p:nvSpPr>
          <p:cNvPr id="1122" name="CustomShape 2"/>
          <p:cNvSpPr/>
          <p:nvPr/>
        </p:nvSpPr>
        <p:spPr>
          <a:xfrm>
            <a:off x="1271465" y="404664"/>
            <a:ext cx="5904656"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spc="-1" dirty="0">
                <a:solidFill>
                  <a:srgbClr val="C00000"/>
                </a:solidFill>
                <a:latin typeface="Comic Sans MS"/>
              </a:rPr>
              <a:t>Implicaciones de una baja motivación</a:t>
            </a:r>
            <a:endParaRPr kumimoji="0" lang="es-ES" sz="2400" b="0" i="0" u="none" strike="noStrike" kern="1200" cap="none" spc="-1" normalizeH="0" baseline="0" noProof="0" dirty="0">
              <a:ln>
                <a:noFill/>
              </a:ln>
              <a:solidFill>
                <a:srgbClr val="C00000"/>
              </a:solidFill>
              <a:effectLst/>
              <a:uLnTx/>
              <a:uFillTx/>
              <a:latin typeface="Arial"/>
            </a:endParaRPr>
          </a:p>
        </p:txBody>
      </p:sp>
      <p:sp>
        <p:nvSpPr>
          <p:cNvPr id="1124" name="CustomShape 4"/>
          <p:cNvSpPr/>
          <p:nvPr/>
        </p:nvSpPr>
        <p:spPr>
          <a:xfrm>
            <a:off x="1099800" y="3709096"/>
            <a:ext cx="3036960" cy="638280"/>
          </a:xfrm>
          <a:prstGeom prst="rect">
            <a:avLst/>
          </a:prstGeom>
          <a:noFill/>
          <a:ln w="936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a:ln>
                  <a:noFill/>
                </a:ln>
                <a:solidFill>
                  <a:srgbClr val="C00000"/>
                </a:solidFill>
                <a:effectLst/>
                <a:uLnTx/>
                <a:uFillTx/>
                <a:latin typeface="Comic Sans MS"/>
                <a:ea typeface="Comic Sans MS"/>
              </a:rPr>
              <a:t>EVITACIÓN </a:t>
            </a:r>
            <a:endParaRPr kumimoji="0" lang="es-ES" sz="18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a:ln>
                  <a:noFill/>
                </a:ln>
                <a:solidFill>
                  <a:srgbClr val="C00000"/>
                </a:solidFill>
                <a:effectLst/>
                <a:uLnTx/>
                <a:uFillTx/>
                <a:latin typeface="Comic Sans MS"/>
                <a:ea typeface="Comic Sans MS"/>
              </a:rPr>
              <a:t>DE LA TAREA</a:t>
            </a:r>
            <a:endParaRPr kumimoji="0" lang="es-ES" sz="1800" b="0" i="0" u="none" strike="noStrike" kern="1200" cap="none" spc="-1" normalizeH="0" baseline="0" noProof="0">
              <a:ln>
                <a:noFill/>
              </a:ln>
              <a:solidFill>
                <a:prstClr val="black"/>
              </a:solidFill>
              <a:effectLst/>
              <a:uLnTx/>
              <a:uFillTx/>
              <a:latin typeface="Arial"/>
            </a:endParaRPr>
          </a:p>
        </p:txBody>
      </p:sp>
      <p:sp>
        <p:nvSpPr>
          <p:cNvPr id="1125" name="CustomShape 5"/>
          <p:cNvSpPr/>
          <p:nvPr/>
        </p:nvSpPr>
        <p:spPr>
          <a:xfrm>
            <a:off x="4413600" y="3705136"/>
            <a:ext cx="3036960" cy="638280"/>
          </a:xfrm>
          <a:prstGeom prst="rect">
            <a:avLst/>
          </a:prstGeom>
          <a:noFill/>
          <a:ln w="936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a:ln>
                  <a:noFill/>
                </a:ln>
                <a:solidFill>
                  <a:srgbClr val="C00000"/>
                </a:solidFill>
                <a:effectLst/>
                <a:uLnTx/>
                <a:uFillTx/>
                <a:latin typeface="Comic Sans MS"/>
                <a:ea typeface="Comic Sans MS"/>
              </a:rPr>
              <a:t>MENOS </a:t>
            </a:r>
            <a:endParaRPr kumimoji="0" lang="es-ES" sz="18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a:ln>
                  <a:noFill/>
                </a:ln>
                <a:solidFill>
                  <a:srgbClr val="C00000"/>
                </a:solidFill>
                <a:effectLst/>
                <a:uLnTx/>
                <a:uFillTx/>
                <a:latin typeface="Comic Sans MS"/>
                <a:ea typeface="Comic Sans MS"/>
              </a:rPr>
              <a:t>ESFUERZO</a:t>
            </a:r>
            <a:endParaRPr kumimoji="0" lang="es-ES" sz="1800" b="0" i="0" u="none" strike="noStrike" kern="1200" cap="none" spc="-1" normalizeH="0" baseline="0" noProof="0">
              <a:ln>
                <a:noFill/>
              </a:ln>
              <a:solidFill>
                <a:prstClr val="black"/>
              </a:solidFill>
              <a:effectLst/>
              <a:uLnTx/>
              <a:uFillTx/>
              <a:latin typeface="Arial"/>
            </a:endParaRPr>
          </a:p>
        </p:txBody>
      </p:sp>
      <p:sp>
        <p:nvSpPr>
          <p:cNvPr id="1126" name="CustomShape 6"/>
          <p:cNvSpPr/>
          <p:nvPr/>
        </p:nvSpPr>
        <p:spPr>
          <a:xfrm>
            <a:off x="7673400" y="3705136"/>
            <a:ext cx="3036960" cy="638280"/>
          </a:xfrm>
          <a:prstGeom prst="rect">
            <a:avLst/>
          </a:prstGeom>
          <a:noFill/>
          <a:ln w="936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a:ln>
                  <a:noFill/>
                </a:ln>
                <a:solidFill>
                  <a:srgbClr val="C00000"/>
                </a:solidFill>
                <a:effectLst/>
                <a:uLnTx/>
                <a:uFillTx/>
                <a:latin typeface="Comic Sans MS"/>
                <a:ea typeface="Comic Sans MS"/>
              </a:rPr>
              <a:t>MENOS </a:t>
            </a:r>
            <a:endParaRPr kumimoji="0" lang="es-ES" sz="18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a:ln>
                  <a:noFill/>
                </a:ln>
                <a:solidFill>
                  <a:srgbClr val="C00000"/>
                </a:solidFill>
                <a:effectLst/>
                <a:uLnTx/>
                <a:uFillTx/>
                <a:latin typeface="Comic Sans MS"/>
                <a:ea typeface="Comic Sans MS"/>
              </a:rPr>
              <a:t>PERSISTENCIA</a:t>
            </a:r>
            <a:endParaRPr kumimoji="0" lang="es-ES" sz="1800" b="0" i="0" u="none" strike="noStrike" kern="1200" cap="none" spc="-1" normalizeH="0" baseline="0" noProof="0">
              <a:ln>
                <a:noFill/>
              </a:ln>
              <a:solidFill>
                <a:prstClr val="black"/>
              </a:solidFill>
              <a:effectLst/>
              <a:uLnTx/>
              <a:uFillTx/>
              <a:latin typeface="Arial"/>
            </a:endParaRPr>
          </a:p>
        </p:txBody>
      </p:sp>
      <p:sp>
        <p:nvSpPr>
          <p:cNvPr id="1127" name="CustomShape 7"/>
          <p:cNvSpPr/>
          <p:nvPr/>
        </p:nvSpPr>
        <p:spPr>
          <a:xfrm>
            <a:off x="4413600" y="5031015"/>
            <a:ext cx="3036960" cy="1194993"/>
          </a:xfrm>
          <a:prstGeom prst="rect">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FFFFFF"/>
                </a:solidFill>
                <a:effectLst/>
                <a:uLnTx/>
                <a:uFillTx/>
                <a:latin typeface="Comic Sans MS"/>
                <a:ea typeface="Comic Sans MS"/>
              </a:rPr>
              <a:t>RENDIMIENTO </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FFFFFF"/>
                </a:solidFill>
                <a:effectLst/>
                <a:uLnTx/>
                <a:uFillTx/>
                <a:latin typeface="Comic Sans MS"/>
                <a:ea typeface="Comic Sans MS"/>
              </a:rPr>
              <a:t>MÁS BAJO QUE SUS COMPAÑEROS SIN DIFICULTADES</a:t>
            </a:r>
            <a:endParaRPr kumimoji="0" lang="es-ES" sz="1800" b="0" i="0" u="none" strike="noStrike" kern="1200" cap="none" spc="-1" normalizeH="0" baseline="0" noProof="0" dirty="0">
              <a:ln>
                <a:noFill/>
              </a:ln>
              <a:solidFill>
                <a:prstClr val="black"/>
              </a:solidFill>
              <a:effectLst/>
              <a:uLnTx/>
              <a:uFillTx/>
              <a:latin typeface="Arial"/>
            </a:endParaRPr>
          </a:p>
        </p:txBody>
      </p:sp>
      <p:sp>
        <p:nvSpPr>
          <p:cNvPr id="1128" name="CustomShape 8"/>
          <p:cNvSpPr/>
          <p:nvPr/>
        </p:nvSpPr>
        <p:spPr>
          <a:xfrm>
            <a:off x="3405960" y="4464736"/>
            <a:ext cx="1006560" cy="565200"/>
          </a:xfrm>
          <a:custGeom>
            <a:avLst/>
            <a:gdLst/>
            <a:ahLst/>
            <a:cxnLst/>
            <a:rect l="l" t="t" r="r" b="b"/>
            <a:pathLst>
              <a:path w="21600" h="21600">
                <a:moveTo>
                  <a:pt x="0" y="0"/>
                </a:moveTo>
                <a:lnTo>
                  <a:pt x="21600" y="21600"/>
                </a:lnTo>
              </a:path>
            </a:pathLst>
          </a:custGeom>
          <a:noFill/>
          <a:ln w="28440">
            <a:solidFill>
              <a:srgbClr val="C00000"/>
            </a:solidFill>
            <a:round/>
            <a:tailEnd type="triangle" w="med" len="me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ndParaRPr>
          </a:p>
        </p:txBody>
      </p:sp>
      <p:sp>
        <p:nvSpPr>
          <p:cNvPr id="1129" name="CustomShape 9"/>
          <p:cNvSpPr/>
          <p:nvPr/>
        </p:nvSpPr>
        <p:spPr>
          <a:xfrm>
            <a:off x="5949360" y="4464736"/>
            <a:ext cx="360" cy="565200"/>
          </a:xfrm>
          <a:custGeom>
            <a:avLst/>
            <a:gdLst/>
            <a:ahLst/>
            <a:cxnLst/>
            <a:rect l="l" t="t" r="r" b="b"/>
            <a:pathLst>
              <a:path w="21600" h="21600">
                <a:moveTo>
                  <a:pt x="0" y="0"/>
                </a:moveTo>
                <a:lnTo>
                  <a:pt x="21600" y="21600"/>
                </a:lnTo>
              </a:path>
            </a:pathLst>
          </a:custGeom>
          <a:noFill/>
          <a:ln w="28440">
            <a:solidFill>
              <a:srgbClr val="C00000"/>
            </a:solidFill>
            <a:round/>
            <a:tailEnd type="triangle" w="med" len="me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ndParaRPr>
          </a:p>
        </p:txBody>
      </p:sp>
      <p:sp>
        <p:nvSpPr>
          <p:cNvPr id="1130" name="CustomShape 10"/>
          <p:cNvSpPr/>
          <p:nvPr/>
        </p:nvSpPr>
        <p:spPr>
          <a:xfrm flipH="1">
            <a:off x="7449840" y="4503616"/>
            <a:ext cx="1757880" cy="491040"/>
          </a:xfrm>
          <a:custGeom>
            <a:avLst/>
            <a:gdLst/>
            <a:ahLst/>
            <a:cxnLst/>
            <a:rect l="l" t="t" r="r" b="b"/>
            <a:pathLst>
              <a:path w="21600" h="21600">
                <a:moveTo>
                  <a:pt x="0" y="0"/>
                </a:moveTo>
                <a:lnTo>
                  <a:pt x="21600" y="21600"/>
                </a:lnTo>
              </a:path>
            </a:pathLst>
          </a:custGeom>
          <a:noFill/>
          <a:ln w="28440">
            <a:solidFill>
              <a:srgbClr val="C00000"/>
            </a:solidFill>
            <a:round/>
            <a:tailEnd type="triangle" w="med" len="me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ndParaRPr>
          </a:p>
        </p:txBody>
      </p:sp>
      <p:pic>
        <p:nvPicPr>
          <p:cNvPr id="2" name="Imagen 15">
            <a:extLst>
              <a:ext uri="{FF2B5EF4-FFF2-40B4-BE49-F238E27FC236}">
                <a16:creationId xmlns:a16="http://schemas.microsoft.com/office/drawing/2014/main" id="{37442919-0709-1F3A-076A-19C086CEDA66}"/>
              </a:ext>
            </a:extLst>
          </p:cNvPr>
          <p:cNvPicPr/>
          <p:nvPr/>
        </p:nvPicPr>
        <p:blipFill>
          <a:blip r:embed="rId5"/>
          <a:srcRect l="82391"/>
          <a:stretch/>
        </p:blipFill>
        <p:spPr>
          <a:xfrm>
            <a:off x="11338200" y="0"/>
            <a:ext cx="853560" cy="6857640"/>
          </a:xfrm>
          <a:prstGeom prst="rect">
            <a:avLst/>
          </a:prstGeom>
          <a:ln>
            <a:noFill/>
          </a:ln>
        </p:spPr>
      </p:pic>
      <p:pic>
        <p:nvPicPr>
          <p:cNvPr id="3" name="Imagen 2">
            <a:extLst>
              <a:ext uri="{FF2B5EF4-FFF2-40B4-BE49-F238E27FC236}">
                <a16:creationId xmlns:a16="http://schemas.microsoft.com/office/drawing/2014/main" id="{EE2CBB60-A09D-DB5E-F39E-AA5601401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293" y="205614"/>
            <a:ext cx="861172" cy="820593"/>
          </a:xfrm>
          <a:prstGeom prst="rect">
            <a:avLst/>
          </a:prstGeom>
        </p:spPr>
      </p:pic>
    </p:spTree>
    <p:extLst>
      <p:ext uri="{BB962C8B-B14F-4D97-AF65-F5344CB8AC3E}">
        <p14:creationId xmlns:p14="http://schemas.microsoft.com/office/powerpoint/2010/main" val="2206867232"/>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Google Shape;896;p42"/>
          <p:cNvPicPr/>
          <p:nvPr/>
        </p:nvPicPr>
        <p:blipFill>
          <a:blip r:embed="rId3"/>
          <a:stretch/>
        </p:blipFill>
        <p:spPr>
          <a:xfrm>
            <a:off x="23965920" y="-1035000"/>
            <a:ext cx="6856920" cy="9698040"/>
          </a:xfrm>
          <a:prstGeom prst="rect">
            <a:avLst/>
          </a:prstGeom>
          <a:ln>
            <a:noFill/>
          </a:ln>
        </p:spPr>
      </p:pic>
      <p:sp>
        <p:nvSpPr>
          <p:cNvPr id="1057" name="CustomShape 1"/>
          <p:cNvSpPr/>
          <p:nvPr/>
        </p:nvSpPr>
        <p:spPr>
          <a:xfrm>
            <a:off x="1759452" y="384922"/>
            <a:ext cx="7576491" cy="5441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spc="-1" dirty="0">
                <a:solidFill>
                  <a:srgbClr val="C00000"/>
                </a:solidFill>
                <a:latin typeface="Comic Sans MS"/>
              </a:rPr>
              <a:t>Diferencias en la motivación según la autoestima</a:t>
            </a:r>
            <a:endParaRPr kumimoji="0" lang="es-ES" sz="2400" b="0" i="0" u="none" strike="noStrike" kern="1200" cap="none" spc="-1" normalizeH="0" baseline="0" noProof="0" dirty="0">
              <a:ln>
                <a:noFill/>
              </a:ln>
              <a:solidFill>
                <a:prstClr val="black"/>
              </a:solidFill>
              <a:effectLst/>
              <a:uLnTx/>
              <a:uFillTx/>
              <a:latin typeface="Arial"/>
            </a:endParaRPr>
          </a:p>
        </p:txBody>
      </p:sp>
      <p:sp>
        <p:nvSpPr>
          <p:cNvPr id="20" name="CustomShape 1"/>
          <p:cNvSpPr/>
          <p:nvPr/>
        </p:nvSpPr>
        <p:spPr>
          <a:xfrm>
            <a:off x="137944" y="1488746"/>
            <a:ext cx="9856662" cy="54150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Arial"/>
            </a:endParaRPr>
          </a:p>
          <a:p>
            <a:pPr marL="627063" marR="0" lvl="0" indent="0" algn="just" defTabSz="457200" rtl="0" eaLnBrk="1" fontAlgn="auto" latinLnBrk="0" hangingPunct="1">
              <a:lnSpc>
                <a:spcPct val="100000"/>
              </a:lnSpc>
              <a:spcBef>
                <a:spcPts val="0"/>
              </a:spcBef>
              <a:spcAft>
                <a:spcPts val="120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omic Sans MS" panose="030F0702030302020204" pitchFamily="66" charset="0"/>
              </a:rPr>
              <a:t> </a:t>
            </a: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1" normalizeH="0" baseline="0" noProof="0" dirty="0">
              <a:ln>
                <a:noFill/>
              </a:ln>
              <a:solidFill>
                <a:srgbClr val="C00000"/>
              </a:solidFill>
              <a:effectLst/>
              <a:uLnTx/>
              <a:uFillTx/>
              <a:latin typeface="Comic Sans MS"/>
            </a:endParaRPr>
          </a:p>
        </p:txBody>
      </p:sp>
      <p:grpSp>
        <p:nvGrpSpPr>
          <p:cNvPr id="10" name="9 Grupo"/>
          <p:cNvGrpSpPr/>
          <p:nvPr/>
        </p:nvGrpSpPr>
        <p:grpSpPr>
          <a:xfrm>
            <a:off x="1357656" y="1776913"/>
            <a:ext cx="2450386" cy="4904205"/>
            <a:chOff x="1225193" y="257230"/>
            <a:chExt cx="2450386" cy="4904205"/>
          </a:xfrm>
          <a:noFill/>
        </p:grpSpPr>
        <p:sp>
          <p:nvSpPr>
            <p:cNvPr id="11" name="10 Rectángulo redondeado"/>
            <p:cNvSpPr/>
            <p:nvPr/>
          </p:nvSpPr>
          <p:spPr>
            <a:xfrm>
              <a:off x="1225193" y="257230"/>
              <a:ext cx="2450386" cy="4904205"/>
            </a:xfrm>
            <a:prstGeom prst="roundRect">
              <a:avLst>
                <a:gd name="adj" fmla="val 16670"/>
              </a:avLst>
            </a:prstGeom>
            <a:grpFill/>
            <a:ln>
              <a:solidFill>
                <a:srgbClr val="C00000"/>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2" name="11 Rectángulo"/>
            <p:cNvSpPr/>
            <p:nvPr/>
          </p:nvSpPr>
          <p:spPr>
            <a:xfrm>
              <a:off x="1344833" y="376870"/>
              <a:ext cx="2211106" cy="4664925"/>
            </a:xfrm>
            <a:prstGeom prst="rect">
              <a:avLst/>
            </a:prstGeom>
            <a:grp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02870" tIns="171450" rIns="102870" bIns="171450" numCol="1" spcCol="1270" anchor="t" anchorCtr="0">
              <a:noAutofit/>
            </a:bodyPr>
            <a:lstStyle/>
            <a:p>
              <a:pPr marL="0" marR="0" lvl="0" indent="0" algn="l" defTabSz="1200150" rtl="0" eaLnBrk="1" fontAlgn="auto" latinLnBrk="0" hangingPunct="1">
                <a:lnSpc>
                  <a:spcPct val="90000"/>
                </a:lnSpc>
                <a:spcBef>
                  <a:spcPct val="0"/>
                </a:spcBef>
                <a:spcAft>
                  <a:spcPct val="35000"/>
                </a:spcAft>
                <a:buClrTx/>
                <a:buSzTx/>
                <a:buFontTx/>
                <a:buNone/>
                <a:tabLst/>
                <a:defRPr/>
              </a:pPr>
              <a:endParaRPr kumimoji="0" lang="es-ES" sz="1800" b="0" i="1" u="sng" strike="noStrike" kern="1200" cap="none" spc="0" normalizeH="0" baseline="0" noProof="0" dirty="0">
                <a:ln>
                  <a:noFill/>
                </a:ln>
                <a:solidFill>
                  <a:prstClr val="black"/>
                </a:solidFill>
                <a:effectLst/>
                <a:uLnTx/>
                <a:uFillTx/>
                <a:latin typeface="Comic Sans MS" panose="030F0702030302020204" pitchFamily="66" charset="0"/>
              </a:endParaRPr>
            </a:p>
            <a:p>
              <a:pPr marL="0" marR="0" lvl="0" indent="0" algn="l" defTabSz="1200150" rtl="0" eaLnBrk="1" fontAlgn="auto" latinLnBrk="0" hangingPunct="1">
                <a:lnSpc>
                  <a:spcPct val="90000"/>
                </a:lnSpc>
                <a:spcBef>
                  <a:spcPct val="0"/>
                </a:spcBef>
                <a:spcAft>
                  <a:spcPct val="35000"/>
                </a:spcAft>
                <a:buClrTx/>
                <a:buSzTx/>
                <a:buFontTx/>
                <a:buNone/>
                <a:tabLst/>
                <a:defRPr/>
              </a:pPr>
              <a:endParaRPr kumimoji="0" lang="es-ES" sz="1800" b="0" i="1" u="sng" strike="noStrike" kern="1200" cap="none" spc="0" normalizeH="0" baseline="0" noProof="0" dirty="0">
                <a:ln>
                  <a:noFill/>
                </a:ln>
                <a:solidFill>
                  <a:prstClr val="black"/>
                </a:solidFill>
                <a:effectLst/>
                <a:uLnTx/>
                <a:uFillTx/>
                <a:latin typeface="Comic Sans MS" panose="030F0702030302020204" pitchFamily="66" charset="0"/>
              </a:endParaRPr>
            </a:p>
            <a:p>
              <a:pPr marL="0" marR="0" lvl="0" indent="0" algn="l" defTabSz="1200150" rtl="0" eaLnBrk="1" fontAlgn="auto" latinLnBrk="0" hangingPunct="1">
                <a:lnSpc>
                  <a:spcPct val="90000"/>
                </a:lnSpc>
                <a:spcBef>
                  <a:spcPct val="0"/>
                </a:spcBef>
                <a:spcAft>
                  <a:spcPct val="35000"/>
                </a:spcAft>
                <a:buClrTx/>
                <a:buSzTx/>
                <a:buFontTx/>
                <a:buNone/>
                <a:tabLst/>
                <a:defRPr/>
              </a:pPr>
              <a:r>
                <a:rPr kumimoji="0" lang="es-ES" sz="1800" b="1" i="1" u="none" strike="noStrike" kern="1200" cap="none" spc="0" normalizeH="0" baseline="0" noProof="0" dirty="0">
                  <a:ln>
                    <a:noFill/>
                  </a:ln>
                  <a:solidFill>
                    <a:srgbClr val="708499"/>
                  </a:solidFill>
                  <a:effectLst/>
                  <a:uLnTx/>
                  <a:uFillTx/>
                  <a:latin typeface="Comic Sans MS" panose="030F0702030302020204" pitchFamily="66" charset="0"/>
                </a:rPr>
                <a:t>Orientados al dominio</a:t>
              </a:r>
              <a:r>
                <a:rPr kumimoji="0" lang="es-ES" sz="1800" b="1" i="0" u="none" strike="noStrike" kern="1200" cap="none" spc="0" normalizeH="0" baseline="0" noProof="0" dirty="0">
                  <a:ln>
                    <a:noFill/>
                  </a:ln>
                  <a:solidFill>
                    <a:srgbClr val="708499"/>
                  </a:solidFill>
                  <a:effectLst/>
                  <a:uLnTx/>
                  <a:uFillTx/>
                  <a:latin typeface="Comic Sans MS" panose="030F0702030302020204" pitchFamily="66" charset="0"/>
                </a:rPr>
                <a:t>: </a:t>
              </a:r>
            </a:p>
            <a:p>
              <a:pPr marL="285750" marR="0" lvl="0" indent="-285750" algn="l" defTabSz="1200150" rtl="0" eaLnBrk="1" fontAlgn="auto" latinLnBrk="0" hangingPunct="1">
                <a:lnSpc>
                  <a:spcPct val="90000"/>
                </a:lnSpc>
                <a:spcBef>
                  <a:spcPct val="0"/>
                </a:spcBef>
                <a:spcAft>
                  <a:spcPct val="35000"/>
                </a:spcAft>
                <a:buClrTx/>
                <a:buSzTx/>
                <a:buFontTx/>
                <a:buChar char="-"/>
                <a:tabLst/>
                <a:defRPr/>
              </a:pPr>
              <a:r>
                <a:rPr kumimoji="0" lang="es-ES" sz="1800" b="0" i="0" u="none" strike="noStrike" kern="1200" cap="none" spc="0" normalizeH="0" baseline="0" noProof="0" dirty="0">
                  <a:ln>
                    <a:noFill/>
                  </a:ln>
                  <a:solidFill>
                    <a:srgbClr val="C00000"/>
                  </a:solidFill>
                  <a:effectLst/>
                  <a:uLnTx/>
                  <a:uFillTx/>
                  <a:latin typeface="Comic Sans MS" panose="030F0702030302020204" pitchFamily="66" charset="0"/>
                </a:rPr>
                <a:t>tienen éxito escolar</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 </a:t>
              </a:r>
            </a:p>
            <a:p>
              <a:pPr marL="285750" marR="0" lvl="0" indent="-285750" algn="l" defTabSz="1200150" rtl="0" eaLnBrk="1" fontAlgn="auto" latinLnBrk="0" hangingPunct="1">
                <a:lnSpc>
                  <a:spcPct val="90000"/>
                </a:lnSpc>
                <a:spcBef>
                  <a:spcPct val="0"/>
                </a:spcBef>
                <a:spcAft>
                  <a:spcPct val="3500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alta motivación de logro, </a:t>
              </a:r>
            </a:p>
            <a:p>
              <a:pPr marL="285750" marR="0" lvl="0" indent="-285750" algn="l" defTabSz="1200150" rtl="0" eaLnBrk="1" fontAlgn="auto" latinLnBrk="0" hangingPunct="1">
                <a:lnSpc>
                  <a:spcPct val="90000"/>
                </a:lnSpc>
                <a:spcBef>
                  <a:spcPct val="0"/>
                </a:spcBef>
                <a:spcAft>
                  <a:spcPct val="3500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se consideran capaces,</a:t>
              </a:r>
            </a:p>
            <a:p>
              <a:pPr marL="285750" marR="0" lvl="0" indent="-285750" algn="l" defTabSz="1200150" rtl="0" eaLnBrk="1" fontAlgn="auto" latinLnBrk="0" hangingPunct="1">
                <a:lnSpc>
                  <a:spcPct val="90000"/>
                </a:lnSpc>
                <a:spcBef>
                  <a:spcPct val="0"/>
                </a:spcBef>
                <a:spcAft>
                  <a:spcPct val="3500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muestran confianza en sí mismos</a:t>
              </a:r>
              <a:r>
                <a:rPr kumimoji="0" lang="es-ES" sz="2700" b="0" i="0" u="none" strike="noStrike" kern="1200" cap="none" spc="0" normalizeH="0" baseline="0" noProof="0" dirty="0">
                  <a:ln>
                    <a:noFill/>
                  </a:ln>
                  <a:solidFill>
                    <a:prstClr val="black"/>
                  </a:solidFill>
                  <a:effectLst/>
                  <a:uLnTx/>
                  <a:uFillTx/>
                  <a:latin typeface="Comic Sans MS" panose="030F0702030302020204" pitchFamily="66" charset="0"/>
                </a:rPr>
                <a:t>.</a:t>
              </a:r>
            </a:p>
          </p:txBody>
        </p:sp>
      </p:grpSp>
      <p:grpSp>
        <p:nvGrpSpPr>
          <p:cNvPr id="13" name="12 Grupo"/>
          <p:cNvGrpSpPr/>
          <p:nvPr/>
        </p:nvGrpSpPr>
        <p:grpSpPr>
          <a:xfrm>
            <a:off x="4613898" y="1744155"/>
            <a:ext cx="2450386" cy="4904205"/>
            <a:chOff x="1225193" y="257230"/>
            <a:chExt cx="2450386" cy="4904205"/>
          </a:xfrm>
          <a:noFill/>
        </p:grpSpPr>
        <p:sp>
          <p:nvSpPr>
            <p:cNvPr id="14" name="13 Rectángulo redondeado"/>
            <p:cNvSpPr/>
            <p:nvPr/>
          </p:nvSpPr>
          <p:spPr>
            <a:xfrm>
              <a:off x="1225193" y="257230"/>
              <a:ext cx="2450386" cy="4904205"/>
            </a:xfrm>
            <a:prstGeom prst="roundRect">
              <a:avLst>
                <a:gd name="adj" fmla="val 16670"/>
              </a:avLst>
            </a:prstGeom>
            <a:grpFill/>
            <a:ln>
              <a:solidFill>
                <a:srgbClr val="C00000"/>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5" name="14 Rectángulo"/>
            <p:cNvSpPr/>
            <p:nvPr/>
          </p:nvSpPr>
          <p:spPr>
            <a:xfrm>
              <a:off x="1344833" y="376870"/>
              <a:ext cx="2211106" cy="4664925"/>
            </a:xfrm>
            <a:prstGeom prst="rect">
              <a:avLst/>
            </a:prstGeom>
            <a:grp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02870" tIns="171450" rIns="102870" bIns="17145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srgbClr val="708499"/>
                  </a:solidFill>
                  <a:effectLst/>
                  <a:uLnTx/>
                  <a:uFillTx/>
                  <a:latin typeface="Comic Sans MS" panose="030F0702030302020204" pitchFamily="66" charset="0"/>
                </a:rPr>
                <a:t>Aceptan el fracaso</a:t>
              </a:r>
              <a:r>
                <a:rPr kumimoji="0" lang="es-ES" sz="1800" b="0" i="0" u="none" strike="noStrike" kern="1200" cap="none" spc="0" normalizeH="0" baseline="0" noProof="0" dirty="0">
                  <a:ln>
                    <a:noFill/>
                  </a:ln>
                  <a:solidFill>
                    <a:srgbClr val="708499"/>
                  </a:solidFill>
                  <a:effectLst/>
                  <a:uLnTx/>
                  <a:uFillTx/>
                  <a:latin typeface="Comic Sans MS" panose="030F0702030302020204" pitchFamily="66" charset="0"/>
                </a:rPr>
                <a: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derrotistas,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presentan una imagen propia deteriorada,</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tienen sentimiento de </a:t>
              </a:r>
              <a:r>
                <a:rPr kumimoji="0" lang="es-ES" sz="1800" b="0" i="0" u="none" strike="noStrike" kern="1200" cap="none" spc="0" normalizeH="0" baseline="0" noProof="0" dirty="0">
                  <a:ln>
                    <a:noFill/>
                  </a:ln>
                  <a:solidFill>
                    <a:srgbClr val="C00000"/>
                  </a:solidFill>
                  <a:effectLst/>
                  <a:uLnTx/>
                  <a:uFillTx/>
                  <a:latin typeface="Comic Sans MS" panose="030F0702030302020204" pitchFamily="66" charset="0"/>
                </a:rPr>
                <a:t>indefensión aprendida</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 (el control sobre el ambiente es imposible o muy difícil, y por lo tanto renuncian al esfuerzo).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rPr>
                <a:t> </a:t>
              </a:r>
            </a:p>
          </p:txBody>
        </p:sp>
      </p:grpSp>
      <p:grpSp>
        <p:nvGrpSpPr>
          <p:cNvPr id="16" name="15 Grupo"/>
          <p:cNvGrpSpPr/>
          <p:nvPr/>
        </p:nvGrpSpPr>
        <p:grpSpPr>
          <a:xfrm>
            <a:off x="7558397" y="1776914"/>
            <a:ext cx="2450386" cy="4904205"/>
            <a:chOff x="1225193" y="257230"/>
            <a:chExt cx="2450386" cy="4904205"/>
          </a:xfrm>
          <a:noFill/>
        </p:grpSpPr>
        <p:sp>
          <p:nvSpPr>
            <p:cNvPr id="17" name="16 Rectángulo redondeado"/>
            <p:cNvSpPr/>
            <p:nvPr/>
          </p:nvSpPr>
          <p:spPr>
            <a:xfrm>
              <a:off x="1225193" y="257230"/>
              <a:ext cx="2450386" cy="4904205"/>
            </a:xfrm>
            <a:prstGeom prst="roundRect">
              <a:avLst>
                <a:gd name="adj" fmla="val 16670"/>
              </a:avLst>
            </a:prstGeom>
            <a:grpFill/>
            <a:ln>
              <a:solidFill>
                <a:srgbClr val="C00000"/>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8" name="17 Rectángulo"/>
            <p:cNvSpPr/>
            <p:nvPr/>
          </p:nvSpPr>
          <p:spPr>
            <a:xfrm>
              <a:off x="1344833" y="376870"/>
              <a:ext cx="2211106" cy="4664925"/>
            </a:xfrm>
            <a:prstGeom prst="rect">
              <a:avLst/>
            </a:prstGeom>
            <a:grp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80010" tIns="133350" rIns="80010" bIns="133350" numCol="1" spcCol="1270" anchor="t"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s-ES" sz="1800" b="1" i="1" u="none" strike="noStrike" kern="1200" cap="none" spc="0" normalizeH="0" baseline="0" noProof="0" dirty="0">
                  <a:ln>
                    <a:noFill/>
                  </a:ln>
                  <a:solidFill>
                    <a:srgbClr val="708499"/>
                  </a:solidFill>
                  <a:effectLst/>
                  <a:uLnTx/>
                  <a:uFillTx/>
                  <a:latin typeface="Comic Sans MS" panose="030F0702030302020204" pitchFamily="66" charset="0"/>
                </a:rPr>
                <a:t>Evitan el fracaso</a:t>
              </a:r>
              <a:r>
                <a:rPr kumimoji="0" lang="es-ES" sz="1800" b="0" i="0" u="none" strike="noStrike" kern="1200" cap="none" spc="0" normalizeH="0" baseline="0" noProof="0" dirty="0">
                  <a:ln>
                    <a:noFill/>
                  </a:ln>
                  <a:solidFill>
                    <a:srgbClr val="708499"/>
                  </a:solidFill>
                  <a:effectLst/>
                  <a:uLnTx/>
                  <a:uFillTx/>
                  <a:latin typeface="Comic Sans MS" panose="030F0702030302020204" pitchFamily="66" charset="0"/>
                </a:rPr>
                <a:t>: </a:t>
              </a:r>
            </a:p>
            <a:p>
              <a:pPr marL="285750" marR="0" lvl="0" indent="-285750" algn="l" defTabSz="933450" rtl="0" eaLnBrk="1" fontAlgn="auto" latinLnBrk="0" hangingPunct="1">
                <a:lnSpc>
                  <a:spcPct val="90000"/>
                </a:lnSpc>
                <a:spcBef>
                  <a:spcPct val="0"/>
                </a:spcBef>
                <a:spcAft>
                  <a:spcPct val="3500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ponen muy poco esfuerzo en su desempeño,</a:t>
              </a:r>
            </a:p>
            <a:p>
              <a:pPr marL="285750" marR="0" lvl="0" indent="-285750" algn="l" defTabSz="933450" rtl="0" eaLnBrk="1" fontAlgn="auto" latinLnBrk="0" hangingPunct="1">
                <a:lnSpc>
                  <a:spcPct val="90000"/>
                </a:lnSpc>
                <a:spcBef>
                  <a:spcPct val="0"/>
                </a:spcBef>
                <a:spcAft>
                  <a:spcPct val="3500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intentan </a:t>
              </a:r>
              <a:r>
                <a:rPr kumimoji="0" lang="es-ES" sz="1800" b="0" i="0" u="none" strike="noStrike" kern="1200" cap="none" spc="0" normalizeH="0" baseline="0" noProof="0" dirty="0">
                  <a:ln>
                    <a:noFill/>
                  </a:ln>
                  <a:solidFill>
                    <a:srgbClr val="C00000"/>
                  </a:solidFill>
                  <a:effectLst/>
                  <a:uLnTx/>
                  <a:uFillTx/>
                  <a:latin typeface="Comic Sans MS" panose="030F0702030302020204" pitchFamily="66" charset="0"/>
                </a:rPr>
                <a:t>protegerse del fracaso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(participación mínima en el aula, trampas en los exámenes, demora/rechazo en el abordaje de la tarea…).</a:t>
              </a:r>
            </a:p>
          </p:txBody>
        </p:sp>
      </p:grpSp>
      <p:sp>
        <p:nvSpPr>
          <p:cNvPr id="3" name="2 Rectángulo redondeado"/>
          <p:cNvSpPr/>
          <p:nvPr/>
        </p:nvSpPr>
        <p:spPr>
          <a:xfrm>
            <a:off x="1148316" y="1010093"/>
            <a:ext cx="3125972" cy="59542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omic Sans MS" panose="030F0702030302020204" pitchFamily="66" charset="0"/>
              </a:rPr>
              <a:t>ALTA  AUTOESTIMA</a:t>
            </a:r>
          </a:p>
        </p:txBody>
      </p:sp>
      <p:sp>
        <p:nvSpPr>
          <p:cNvPr id="21" name="20 Rectángulo redondeado"/>
          <p:cNvSpPr/>
          <p:nvPr/>
        </p:nvSpPr>
        <p:spPr>
          <a:xfrm>
            <a:off x="4274288" y="1010092"/>
            <a:ext cx="5932968" cy="5954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omic Sans MS" panose="030F0702030302020204" pitchFamily="66" charset="0"/>
              </a:rPr>
              <a:t>BAJA AUTOESTIMA</a:t>
            </a:r>
          </a:p>
        </p:txBody>
      </p:sp>
      <p:sp>
        <p:nvSpPr>
          <p:cNvPr id="22" name="CustomShape 1"/>
          <p:cNvSpPr/>
          <p:nvPr/>
        </p:nvSpPr>
        <p:spPr>
          <a:xfrm>
            <a:off x="9335943" y="680427"/>
            <a:ext cx="2045274" cy="379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1" normalizeH="0" baseline="0" noProof="0" dirty="0">
                <a:ln>
                  <a:noFill/>
                </a:ln>
                <a:solidFill>
                  <a:prstClr val="black"/>
                </a:solidFill>
                <a:effectLst/>
                <a:uLnTx/>
                <a:uFillTx/>
                <a:latin typeface="Comic Sans MS"/>
              </a:rPr>
              <a:t>Ruíz-</a:t>
            </a:r>
            <a:r>
              <a:rPr kumimoji="0" lang="es-ES" sz="1100" b="1" i="0" u="none" strike="noStrike" kern="1200" cap="none" spc="-1" normalizeH="0" baseline="0" noProof="0" dirty="0" err="1">
                <a:ln>
                  <a:noFill/>
                </a:ln>
                <a:solidFill>
                  <a:prstClr val="black"/>
                </a:solidFill>
                <a:effectLst/>
                <a:uLnTx/>
                <a:uFillTx/>
                <a:latin typeface="Comic Sans MS"/>
              </a:rPr>
              <a:t>Dodobara</a:t>
            </a:r>
            <a:r>
              <a:rPr kumimoji="0" lang="es-ES" sz="1100" b="1" i="0" u="none" strike="noStrike" kern="1200" cap="none" spc="-1" normalizeH="0" baseline="0" noProof="0" dirty="0">
                <a:ln>
                  <a:noFill/>
                </a:ln>
                <a:solidFill>
                  <a:prstClr val="black"/>
                </a:solidFill>
                <a:effectLst/>
                <a:uLnTx/>
                <a:uFillTx/>
                <a:latin typeface="Comic Sans MS"/>
              </a:rPr>
              <a:t> (2005)</a:t>
            </a:r>
            <a:endParaRPr kumimoji="0" lang="es-ES" sz="1100" b="0" i="0" u="none" strike="noStrike" kern="1200" cap="none" spc="-1" normalizeH="0" baseline="0" noProof="0" dirty="0">
              <a:ln>
                <a:noFill/>
              </a:ln>
              <a:solidFill>
                <a:prstClr val="black"/>
              </a:solidFill>
              <a:effectLst/>
              <a:uLnTx/>
              <a:uFillTx/>
              <a:latin typeface="Arial"/>
            </a:endParaRPr>
          </a:p>
        </p:txBody>
      </p:sp>
      <p:pic>
        <p:nvPicPr>
          <p:cNvPr id="19" name="Imagen 14">
            <a:extLst>
              <a:ext uri="{FF2B5EF4-FFF2-40B4-BE49-F238E27FC236}">
                <a16:creationId xmlns:a16="http://schemas.microsoft.com/office/drawing/2014/main" id="{A27198E3-6F2A-4671-B4A1-F476768B1ACA}"/>
              </a:ext>
            </a:extLst>
          </p:cNvPr>
          <p:cNvPicPr/>
          <p:nvPr/>
        </p:nvPicPr>
        <p:blipFill>
          <a:blip r:embed="rId4"/>
          <a:srcRect l="82391"/>
          <a:stretch/>
        </p:blipFill>
        <p:spPr>
          <a:xfrm>
            <a:off x="11338200" y="0"/>
            <a:ext cx="853560" cy="6857640"/>
          </a:xfrm>
          <a:prstGeom prst="rect">
            <a:avLst/>
          </a:prstGeom>
          <a:ln>
            <a:noFill/>
          </a:ln>
        </p:spPr>
      </p:pic>
    </p:spTree>
    <p:extLst>
      <p:ext uri="{BB962C8B-B14F-4D97-AF65-F5344CB8AC3E}">
        <p14:creationId xmlns:p14="http://schemas.microsoft.com/office/powerpoint/2010/main" val="2295993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Google Shape;944;p45"/>
          <p:cNvPicPr/>
          <p:nvPr/>
        </p:nvPicPr>
        <p:blipFill>
          <a:blip r:embed="rId3"/>
          <a:stretch/>
        </p:blipFill>
        <p:spPr>
          <a:xfrm>
            <a:off x="23965920" y="-1035000"/>
            <a:ext cx="6856560" cy="9697680"/>
          </a:xfrm>
          <a:prstGeom prst="rect">
            <a:avLst/>
          </a:prstGeom>
          <a:ln>
            <a:noFill/>
          </a:ln>
        </p:spPr>
      </p:pic>
      <p:sp>
        <p:nvSpPr>
          <p:cNvPr id="365" name="CustomShape 1"/>
          <p:cNvSpPr/>
          <p:nvPr/>
        </p:nvSpPr>
        <p:spPr>
          <a:xfrm>
            <a:off x="458280" y="990485"/>
            <a:ext cx="10595880" cy="47242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4F3826"/>
                </a:solidFill>
                <a:effectLst/>
                <a:uLnTx/>
                <a:uFillTx/>
                <a:latin typeface="Comic Sans MS"/>
                <a:ea typeface="Comic Sans MS"/>
              </a:rPr>
              <a:t>TEORÍA ATRIBUCIONAL DE WEINER (1979)</a:t>
            </a:r>
            <a:endParaRPr kumimoji="0" lang="es-ES" sz="2000" b="0" i="0" u="none" strike="noStrike" kern="1200" cap="none" spc="-1" normalizeH="0" baseline="0" noProof="0" dirty="0">
              <a:ln>
                <a:noFill/>
              </a:ln>
              <a:solidFill>
                <a:prstClr val="black"/>
              </a:solidFill>
              <a:effectLst/>
              <a:uLnTx/>
              <a:uFillTx/>
              <a:latin typeface="Arial"/>
            </a:endParaRPr>
          </a:p>
          <a:p>
            <a:pPr marL="0" marR="0" lvl="0" indent="0" algn="l" defTabSz="457200" rtl="0" eaLnBrk="1" fontAlgn="auto" latinLnBrk="0" hangingPunct="1">
              <a:lnSpc>
                <a:spcPct val="9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Arial"/>
            </a:endParaRPr>
          </a:p>
        </p:txBody>
      </p:sp>
      <p:sp>
        <p:nvSpPr>
          <p:cNvPr id="366" name="CustomShape 2"/>
          <p:cNvSpPr/>
          <p:nvPr/>
        </p:nvSpPr>
        <p:spPr>
          <a:xfrm>
            <a:off x="421200" y="3281760"/>
            <a:ext cx="1719360" cy="1062720"/>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1" normalizeH="0" baseline="0" noProof="0">
                <a:ln>
                  <a:noFill/>
                </a:ln>
                <a:solidFill>
                  <a:srgbClr val="000000"/>
                </a:solidFill>
                <a:effectLst/>
                <a:uLnTx/>
                <a:uFillTx/>
                <a:latin typeface="Comic Sans MS"/>
                <a:ea typeface="Comic Sans MS"/>
              </a:rPr>
              <a:t>RESULTADO (inesperado, negativo o importante)</a:t>
            </a:r>
            <a:endParaRPr kumimoji="0" lang="es-ES" sz="1600" b="0" i="0" u="none" strike="noStrike" kern="1200" cap="none" spc="-1" normalizeH="0" baseline="0" noProof="0">
              <a:ln>
                <a:noFill/>
              </a:ln>
              <a:solidFill>
                <a:prstClr val="black"/>
              </a:solidFill>
              <a:effectLst/>
              <a:uLnTx/>
              <a:uFillTx/>
              <a:latin typeface="Arial"/>
            </a:endParaRPr>
          </a:p>
        </p:txBody>
      </p:sp>
      <p:sp>
        <p:nvSpPr>
          <p:cNvPr id="367" name="CustomShape 3"/>
          <p:cNvSpPr/>
          <p:nvPr/>
        </p:nvSpPr>
        <p:spPr>
          <a:xfrm>
            <a:off x="8008560" y="3114720"/>
            <a:ext cx="2944080" cy="1627761"/>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Consecuencias cognitivas, afectivas y conductuales</a:t>
            </a:r>
            <a:endParaRPr kumimoji="0" lang="es-ES" sz="2000" b="0" i="0" u="none" strike="noStrike" kern="1200" cap="none" spc="-1" normalizeH="0" baseline="0" noProof="0" dirty="0">
              <a:ln>
                <a:noFill/>
              </a:ln>
              <a:solidFill>
                <a:prstClr val="black"/>
              </a:solidFill>
              <a:effectLst/>
              <a:uLnTx/>
              <a:uFillTx/>
              <a:latin typeface="Arial"/>
            </a:endParaRPr>
          </a:p>
        </p:txBody>
      </p:sp>
      <p:sp>
        <p:nvSpPr>
          <p:cNvPr id="368" name="CustomShape 4"/>
          <p:cNvSpPr/>
          <p:nvPr/>
        </p:nvSpPr>
        <p:spPr>
          <a:xfrm>
            <a:off x="4923360" y="1720080"/>
            <a:ext cx="2282760" cy="63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C00000"/>
                </a:solidFill>
                <a:effectLst/>
                <a:uLnTx/>
                <a:uFillTx/>
                <a:latin typeface="Comic Sans MS"/>
                <a:ea typeface="Comic Sans MS"/>
              </a:rPr>
              <a:t>Características </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C00000"/>
                </a:solidFill>
                <a:effectLst/>
                <a:uLnTx/>
                <a:uFillTx/>
                <a:latin typeface="Comic Sans MS"/>
                <a:ea typeface="Comic Sans MS"/>
              </a:rPr>
              <a:t>de la causa</a:t>
            </a:r>
            <a:endParaRPr kumimoji="0" lang="es-ES" sz="1800" b="0" i="0" u="none" strike="noStrike" kern="1200" cap="none" spc="-1" normalizeH="0" baseline="0" noProof="0" dirty="0">
              <a:ln>
                <a:noFill/>
              </a:ln>
              <a:solidFill>
                <a:prstClr val="black"/>
              </a:solidFill>
              <a:effectLst/>
              <a:uLnTx/>
              <a:uFillTx/>
              <a:latin typeface="Arial"/>
            </a:endParaRPr>
          </a:p>
        </p:txBody>
      </p:sp>
      <p:sp>
        <p:nvSpPr>
          <p:cNvPr id="369" name="CustomShape 5"/>
          <p:cNvSpPr/>
          <p:nvPr/>
        </p:nvSpPr>
        <p:spPr>
          <a:xfrm>
            <a:off x="1347300" y="2217300"/>
            <a:ext cx="2282760" cy="63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C00000"/>
                </a:solidFill>
                <a:effectLst/>
                <a:uLnTx/>
                <a:uFillTx/>
                <a:latin typeface="Comic Sans MS"/>
                <a:ea typeface="Comic Sans MS"/>
              </a:rPr>
              <a:t>Antecedentes causales</a:t>
            </a:r>
            <a:endParaRPr kumimoji="0" lang="es-ES" sz="1800" b="0" i="0" u="none" strike="noStrike" kern="1200" cap="none" spc="-1" normalizeH="0" baseline="0" noProof="0" dirty="0">
              <a:ln>
                <a:noFill/>
              </a:ln>
              <a:solidFill>
                <a:prstClr val="black"/>
              </a:solidFill>
              <a:effectLst/>
              <a:uLnTx/>
              <a:uFillTx/>
              <a:latin typeface="Arial"/>
            </a:endParaRPr>
          </a:p>
        </p:txBody>
      </p:sp>
      <p:sp>
        <p:nvSpPr>
          <p:cNvPr id="370" name="CustomShape 6"/>
          <p:cNvSpPr/>
          <p:nvPr/>
        </p:nvSpPr>
        <p:spPr>
          <a:xfrm>
            <a:off x="2142000" y="3567960"/>
            <a:ext cx="774720" cy="658080"/>
          </a:xfrm>
          <a:prstGeom prst="rightArrow">
            <a:avLst>
              <a:gd name="adj1" fmla="val 50000"/>
              <a:gd name="adj2" fmla="val 50000"/>
            </a:avLst>
          </a:prstGeom>
          <a:solidFill>
            <a:srgbClr val="C00000"/>
          </a:solid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371" name="CustomShape 7"/>
          <p:cNvSpPr/>
          <p:nvPr/>
        </p:nvSpPr>
        <p:spPr>
          <a:xfrm>
            <a:off x="2914200" y="3279480"/>
            <a:ext cx="1719360" cy="1062720"/>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1" normalizeH="0" baseline="0" noProof="0" dirty="0">
                <a:ln>
                  <a:noFill/>
                </a:ln>
                <a:solidFill>
                  <a:srgbClr val="000000"/>
                </a:solidFill>
                <a:effectLst/>
                <a:uLnTx/>
                <a:uFillTx/>
                <a:latin typeface="Comic Sans MS"/>
                <a:ea typeface="Comic Sans MS"/>
              </a:rPr>
              <a:t>BÚSQUEDA DE CAUSAS a las que atribuir ese resultado</a:t>
            </a:r>
            <a:endParaRPr kumimoji="0" lang="es-ES" sz="1600" b="0" i="0" u="none" strike="noStrike" kern="1200" cap="none" spc="-1" normalizeH="0" baseline="0" noProof="0" dirty="0">
              <a:ln>
                <a:noFill/>
              </a:ln>
              <a:solidFill>
                <a:prstClr val="black"/>
              </a:solidFill>
              <a:effectLst/>
              <a:uLnTx/>
              <a:uFillTx/>
              <a:latin typeface="Arial"/>
            </a:endParaRPr>
          </a:p>
        </p:txBody>
      </p:sp>
      <p:sp>
        <p:nvSpPr>
          <p:cNvPr id="372" name="CustomShape 8"/>
          <p:cNvSpPr/>
          <p:nvPr/>
        </p:nvSpPr>
        <p:spPr>
          <a:xfrm>
            <a:off x="5188680" y="2774520"/>
            <a:ext cx="1719360" cy="576000"/>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1" normalizeH="0" baseline="0" noProof="0" dirty="0">
                <a:ln>
                  <a:noFill/>
                </a:ln>
                <a:solidFill>
                  <a:srgbClr val="000000"/>
                </a:solidFill>
                <a:effectLst/>
                <a:uLnTx/>
                <a:uFillTx/>
                <a:latin typeface="Comic Sans MS"/>
                <a:ea typeface="Comic Sans MS"/>
              </a:rPr>
              <a:t>¿</a:t>
            </a:r>
            <a:r>
              <a:rPr kumimoji="0" lang="es-ES" sz="1600" b="1" i="0" u="none" strike="noStrike" kern="1200" cap="none" spc="-1" normalizeH="0" baseline="0" noProof="0" dirty="0">
                <a:ln>
                  <a:noFill/>
                </a:ln>
                <a:solidFill>
                  <a:srgbClr val="C00000"/>
                </a:solidFill>
                <a:effectLst/>
                <a:uLnTx/>
                <a:uFillTx/>
                <a:latin typeface="Comic Sans MS"/>
                <a:ea typeface="Comic Sans MS"/>
              </a:rPr>
              <a:t>INTERNA</a:t>
            </a:r>
            <a:r>
              <a:rPr kumimoji="0" lang="es-ES" sz="1600" b="1" i="0" u="none" strike="noStrike" kern="1200" cap="none" spc="-1" normalizeH="0" baseline="0" noProof="0" dirty="0">
                <a:ln>
                  <a:noFill/>
                </a:ln>
                <a:solidFill>
                  <a:srgbClr val="000000"/>
                </a:solidFill>
                <a:effectLst/>
                <a:uLnTx/>
                <a:uFillTx/>
                <a:latin typeface="Comic Sans MS"/>
                <a:ea typeface="Comic Sans MS"/>
              </a:rPr>
              <a:t> o Externa?</a:t>
            </a:r>
            <a:endParaRPr kumimoji="0" lang="es-ES" sz="1600" b="0" i="0" u="none" strike="noStrike" kern="1200" cap="none" spc="-1" normalizeH="0" baseline="0" noProof="0" dirty="0">
              <a:ln>
                <a:noFill/>
              </a:ln>
              <a:solidFill>
                <a:prstClr val="black"/>
              </a:solidFill>
              <a:effectLst/>
              <a:uLnTx/>
              <a:uFillTx/>
              <a:latin typeface="Arial"/>
            </a:endParaRPr>
          </a:p>
        </p:txBody>
      </p:sp>
      <p:sp>
        <p:nvSpPr>
          <p:cNvPr id="373" name="CustomShape 9"/>
          <p:cNvSpPr/>
          <p:nvPr/>
        </p:nvSpPr>
        <p:spPr>
          <a:xfrm>
            <a:off x="5188680" y="3605040"/>
            <a:ext cx="1719360" cy="576000"/>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1" normalizeH="0" baseline="0" noProof="0" dirty="0">
                <a:ln>
                  <a:noFill/>
                </a:ln>
                <a:solidFill>
                  <a:srgbClr val="000000"/>
                </a:solidFill>
                <a:effectLst/>
                <a:uLnTx/>
                <a:uFillTx/>
                <a:latin typeface="Comic Sans MS"/>
                <a:ea typeface="Comic Sans MS"/>
              </a:rPr>
              <a:t>¿</a:t>
            </a:r>
            <a:r>
              <a:rPr kumimoji="0" lang="es-ES" sz="1600" b="1" i="0" u="none" strike="noStrike" kern="1200" cap="none" spc="-1" normalizeH="0" baseline="0" noProof="0" dirty="0">
                <a:ln>
                  <a:noFill/>
                </a:ln>
                <a:solidFill>
                  <a:srgbClr val="C00000"/>
                </a:solidFill>
                <a:effectLst/>
                <a:uLnTx/>
                <a:uFillTx/>
                <a:latin typeface="Comic Sans MS"/>
                <a:ea typeface="Comic Sans MS"/>
              </a:rPr>
              <a:t>ESTABLE</a:t>
            </a:r>
            <a:r>
              <a:rPr kumimoji="0" lang="es-ES" sz="1600" b="1" i="0" u="none" strike="noStrike" kern="1200" cap="none" spc="-1" normalizeH="0" baseline="0" noProof="0" dirty="0">
                <a:ln>
                  <a:noFill/>
                </a:ln>
                <a:solidFill>
                  <a:srgbClr val="000000"/>
                </a:solidFill>
                <a:effectLst/>
                <a:uLnTx/>
                <a:uFillTx/>
                <a:latin typeface="Comic Sans MS"/>
                <a:ea typeface="Comic Sans MS"/>
              </a:rPr>
              <a:t> o Inestable?</a:t>
            </a:r>
            <a:endParaRPr kumimoji="0" lang="es-ES" sz="1600" b="0" i="0" u="none" strike="noStrike" kern="1200" cap="none" spc="-1" normalizeH="0" baseline="0" noProof="0" dirty="0">
              <a:ln>
                <a:noFill/>
              </a:ln>
              <a:solidFill>
                <a:prstClr val="black"/>
              </a:solidFill>
              <a:effectLst/>
              <a:uLnTx/>
              <a:uFillTx/>
              <a:latin typeface="Arial"/>
            </a:endParaRPr>
          </a:p>
        </p:txBody>
      </p:sp>
      <p:sp>
        <p:nvSpPr>
          <p:cNvPr id="374" name="CustomShape 10"/>
          <p:cNvSpPr/>
          <p:nvPr/>
        </p:nvSpPr>
        <p:spPr>
          <a:xfrm>
            <a:off x="4923360" y="4435920"/>
            <a:ext cx="2282760" cy="658080"/>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1" normalizeH="0" baseline="0" noProof="0" dirty="0">
                <a:ln>
                  <a:noFill/>
                </a:ln>
                <a:solidFill>
                  <a:srgbClr val="000000"/>
                </a:solidFill>
                <a:effectLst/>
                <a:uLnTx/>
                <a:uFillTx/>
                <a:latin typeface="Comic Sans MS"/>
                <a:ea typeface="Comic Sans MS"/>
              </a:rPr>
              <a:t>¿Controlable o </a:t>
            </a:r>
            <a:r>
              <a:rPr kumimoji="0" lang="es-ES" sz="1600" b="1" i="0" u="none" strike="noStrike" kern="1200" cap="none" spc="-1" normalizeH="0" baseline="0" noProof="0" dirty="0">
                <a:ln>
                  <a:noFill/>
                </a:ln>
                <a:solidFill>
                  <a:srgbClr val="C00000"/>
                </a:solidFill>
                <a:effectLst/>
                <a:uLnTx/>
                <a:uFillTx/>
                <a:latin typeface="Comic Sans MS"/>
                <a:ea typeface="Comic Sans MS"/>
              </a:rPr>
              <a:t>INCONTROLABLE</a:t>
            </a:r>
            <a:r>
              <a:rPr kumimoji="0" lang="es-ES" sz="1600" b="1" i="0" u="none" strike="noStrike" kern="1200" cap="none" spc="-1" normalizeH="0" baseline="0" noProof="0" dirty="0">
                <a:ln>
                  <a:noFill/>
                </a:ln>
                <a:solidFill>
                  <a:srgbClr val="000000"/>
                </a:solidFill>
                <a:effectLst/>
                <a:uLnTx/>
                <a:uFillTx/>
                <a:latin typeface="Comic Sans MS"/>
                <a:ea typeface="Comic Sans MS"/>
              </a:rPr>
              <a:t>?</a:t>
            </a:r>
            <a:endParaRPr kumimoji="0" lang="es-ES" sz="1600" b="0" i="0" u="none" strike="noStrike" kern="1200" cap="none" spc="-1" normalizeH="0" baseline="0" noProof="0" dirty="0">
              <a:ln>
                <a:noFill/>
              </a:ln>
              <a:solidFill>
                <a:prstClr val="black"/>
              </a:solidFill>
              <a:effectLst/>
              <a:uLnTx/>
              <a:uFillTx/>
              <a:latin typeface="Arial"/>
            </a:endParaRPr>
          </a:p>
        </p:txBody>
      </p:sp>
      <p:sp>
        <p:nvSpPr>
          <p:cNvPr id="375" name="CustomShape 11"/>
          <p:cNvSpPr/>
          <p:nvPr/>
        </p:nvSpPr>
        <p:spPr>
          <a:xfrm>
            <a:off x="4691520" y="3567960"/>
            <a:ext cx="381240" cy="658080"/>
          </a:xfrm>
          <a:prstGeom prst="rightArrow">
            <a:avLst>
              <a:gd name="adj1" fmla="val 50000"/>
              <a:gd name="adj2" fmla="val 50000"/>
            </a:avLst>
          </a:prstGeom>
          <a:solidFill>
            <a:srgbClr val="C00000"/>
          </a:solid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376" name="CustomShape 12"/>
          <p:cNvSpPr/>
          <p:nvPr/>
        </p:nvSpPr>
        <p:spPr>
          <a:xfrm>
            <a:off x="7056720" y="3605040"/>
            <a:ext cx="774720" cy="658080"/>
          </a:xfrm>
          <a:prstGeom prst="rightArrow">
            <a:avLst>
              <a:gd name="adj1" fmla="val 50000"/>
              <a:gd name="adj2" fmla="val 50000"/>
            </a:avLst>
          </a:prstGeom>
          <a:solidFill>
            <a:srgbClr val="C00000"/>
          </a:solid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385" name="CustomShape 21"/>
          <p:cNvSpPr/>
          <p:nvPr/>
        </p:nvSpPr>
        <p:spPr>
          <a:xfrm flipH="1">
            <a:off x="2481120" y="2905920"/>
            <a:ext cx="7560" cy="451440"/>
          </a:xfrm>
          <a:custGeom>
            <a:avLst/>
            <a:gdLst/>
            <a:ahLst/>
            <a:cxnLst/>
            <a:rect l="l" t="t" r="r" b="b"/>
            <a:pathLst>
              <a:path w="21600" h="21600">
                <a:moveTo>
                  <a:pt x="0" y="0"/>
                </a:moveTo>
                <a:lnTo>
                  <a:pt x="21600" y="21600"/>
                </a:lnTo>
              </a:path>
            </a:pathLst>
          </a:custGeom>
          <a:noFill/>
          <a:ln w="9360">
            <a:solidFill>
              <a:srgbClr val="C00000"/>
            </a:solidFill>
            <a:round/>
            <a:tailEnd type="triangle" w="med" len="med"/>
          </a:ln>
        </p:spPr>
        <p:style>
          <a:lnRef idx="0">
            <a:scrgbClr r="0" g="0" b="0"/>
          </a:lnRef>
          <a:fillRef idx="0">
            <a:scrgbClr r="0" g="0" b="0"/>
          </a:fillRef>
          <a:effectRef idx="0">
            <a:scrgbClr r="0" g="0" b="0"/>
          </a:effectRef>
          <a:fontRef idx="minor"/>
        </p:style>
        <p:txBody>
          <a:bodyPr/>
          <a:lstStyle/>
          <a:p>
            <a:endParaRPr lang="es-ES"/>
          </a:p>
        </p:txBody>
      </p:sp>
      <p:sp>
        <p:nvSpPr>
          <p:cNvPr id="386" name="CustomShape 22"/>
          <p:cNvSpPr/>
          <p:nvPr/>
        </p:nvSpPr>
        <p:spPr>
          <a:xfrm flipH="1">
            <a:off x="6088440" y="2293920"/>
            <a:ext cx="7560" cy="451440"/>
          </a:xfrm>
          <a:custGeom>
            <a:avLst/>
            <a:gdLst/>
            <a:ahLst/>
            <a:cxnLst/>
            <a:rect l="l" t="t" r="r" b="b"/>
            <a:pathLst>
              <a:path w="21600" h="21600">
                <a:moveTo>
                  <a:pt x="0" y="0"/>
                </a:moveTo>
                <a:lnTo>
                  <a:pt x="21600" y="21600"/>
                </a:lnTo>
              </a:path>
            </a:pathLst>
          </a:custGeom>
          <a:noFill/>
          <a:ln w="9360">
            <a:solidFill>
              <a:srgbClr val="C00000"/>
            </a:solidFill>
            <a:round/>
            <a:tailEnd type="triangle" w="med" len="med"/>
          </a:ln>
        </p:spPr>
        <p:style>
          <a:lnRef idx="0">
            <a:scrgbClr r="0" g="0" b="0"/>
          </a:lnRef>
          <a:fillRef idx="0">
            <a:scrgbClr r="0" g="0" b="0"/>
          </a:fillRef>
          <a:effectRef idx="0">
            <a:scrgbClr r="0" g="0" b="0"/>
          </a:effectRef>
          <a:fontRef idx="minor"/>
        </p:style>
        <p:txBody>
          <a:bodyPr/>
          <a:lstStyle/>
          <a:p>
            <a:endParaRPr lang="es-ES"/>
          </a:p>
        </p:txBody>
      </p:sp>
      <p:sp>
        <p:nvSpPr>
          <p:cNvPr id="387" name="CustomShape 23"/>
          <p:cNvSpPr/>
          <p:nvPr/>
        </p:nvSpPr>
        <p:spPr>
          <a:xfrm>
            <a:off x="936360" y="6470281"/>
            <a:ext cx="9639720" cy="22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dirty="0">
                <a:ln>
                  <a:noFill/>
                </a:ln>
                <a:solidFill>
                  <a:srgbClr val="000000"/>
                </a:solidFill>
                <a:effectLst/>
                <a:uLnTx/>
                <a:uFillTx/>
                <a:latin typeface="Comic Sans MS"/>
                <a:ea typeface="Comic Sans MS"/>
              </a:rPr>
              <a:t>Tomado de Núñez (2009), basado en Valle et al. (2007)</a:t>
            </a:r>
            <a:endParaRPr kumimoji="0" lang="es-ES" sz="1400" b="0" i="0" u="none" strike="noStrike" kern="1200" cap="none" spc="-1" normalizeH="0" baseline="0" noProof="0" dirty="0">
              <a:ln>
                <a:noFill/>
              </a:ln>
              <a:solidFill>
                <a:prstClr val="black"/>
              </a:solidFill>
              <a:effectLst/>
              <a:uLnTx/>
              <a:uFillTx/>
              <a:latin typeface="Arial"/>
            </a:endParaRPr>
          </a:p>
        </p:txBody>
      </p:sp>
      <p:pic>
        <p:nvPicPr>
          <p:cNvPr id="388" name="Imagen 30"/>
          <p:cNvPicPr/>
          <p:nvPr/>
        </p:nvPicPr>
        <p:blipFill>
          <a:blip r:embed="rId4"/>
          <a:srcRect l="82391"/>
          <a:stretch/>
        </p:blipFill>
        <p:spPr>
          <a:xfrm>
            <a:off x="11338200" y="0"/>
            <a:ext cx="853560" cy="6857640"/>
          </a:xfrm>
          <a:prstGeom prst="rect">
            <a:avLst/>
          </a:prstGeom>
          <a:ln>
            <a:noFill/>
          </a:ln>
        </p:spPr>
      </p:pic>
      <p:sp>
        <p:nvSpPr>
          <p:cNvPr id="389" name="CustomShape 24"/>
          <p:cNvSpPr/>
          <p:nvPr/>
        </p:nvSpPr>
        <p:spPr>
          <a:xfrm>
            <a:off x="458280" y="161279"/>
            <a:ext cx="10879920" cy="5857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rPr>
              <a:t>Atribuciones causales en los alumnos con DEA, TEL y TDAH</a:t>
            </a:r>
            <a:endParaRPr kumimoji="0" lang="es-ES" sz="2800" b="0" i="0" u="none" strike="noStrike" kern="1200" cap="none" spc="-1" normalizeH="0" baseline="0" noProof="0" dirty="0">
              <a:ln>
                <a:noFill/>
              </a:ln>
              <a:solidFill>
                <a:prstClr val="black"/>
              </a:solidFill>
              <a:effectLst/>
              <a:uLnTx/>
              <a:uFillTx/>
              <a:latin typeface="Arial"/>
            </a:endParaRPr>
          </a:p>
        </p:txBody>
      </p:sp>
      <p:sp>
        <p:nvSpPr>
          <p:cNvPr id="2" name="CustomShape 15">
            <a:extLst>
              <a:ext uri="{FF2B5EF4-FFF2-40B4-BE49-F238E27FC236}">
                <a16:creationId xmlns:a16="http://schemas.microsoft.com/office/drawing/2014/main" id="{0838868B-A20E-254D-70D7-5DD9B510248E}"/>
              </a:ext>
            </a:extLst>
          </p:cNvPr>
          <p:cNvSpPr/>
          <p:nvPr/>
        </p:nvSpPr>
        <p:spPr>
          <a:xfrm rot="11143800">
            <a:off x="122400" y="4700880"/>
            <a:ext cx="1726200" cy="1029600"/>
          </a:xfrm>
          <a:prstGeom prst="wedgeEllipseCallout">
            <a:avLst>
              <a:gd name="adj1" fmla="val -105512"/>
              <a:gd name="adj2" fmla="val 97738"/>
            </a:avLst>
          </a:prstGeom>
          <a:no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3" name="CustomShape 16">
            <a:extLst>
              <a:ext uri="{FF2B5EF4-FFF2-40B4-BE49-F238E27FC236}">
                <a16:creationId xmlns:a16="http://schemas.microsoft.com/office/drawing/2014/main" id="{850A8055-156A-7FC9-B0DA-4D832805B62F}"/>
              </a:ext>
            </a:extLst>
          </p:cNvPr>
          <p:cNvSpPr/>
          <p:nvPr/>
        </p:nvSpPr>
        <p:spPr>
          <a:xfrm>
            <a:off x="-142200" y="5045400"/>
            <a:ext cx="22831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a:ln>
                  <a:noFill/>
                </a:ln>
                <a:solidFill>
                  <a:srgbClr val="C00000"/>
                </a:solidFill>
                <a:effectLst/>
                <a:uLnTx/>
                <a:uFillTx/>
                <a:latin typeface="Comic Sans MS"/>
                <a:ea typeface="Comic Sans MS"/>
              </a:rPr>
              <a:t>CAPACIDAD</a:t>
            </a:r>
            <a:endParaRPr kumimoji="0" lang="es-ES" sz="1400" b="0" i="0" u="none" strike="noStrike" kern="1200" cap="none" spc="-1" normalizeH="0" baseline="0" noProof="0">
              <a:ln>
                <a:noFill/>
              </a:ln>
              <a:solidFill>
                <a:prstClr val="black"/>
              </a:solidFill>
              <a:effectLst/>
              <a:uLnTx/>
              <a:uFillTx/>
              <a:latin typeface="Arial"/>
            </a:endParaRPr>
          </a:p>
        </p:txBody>
      </p:sp>
      <p:sp>
        <p:nvSpPr>
          <p:cNvPr id="4" name="CustomShape 17">
            <a:extLst>
              <a:ext uri="{FF2B5EF4-FFF2-40B4-BE49-F238E27FC236}">
                <a16:creationId xmlns:a16="http://schemas.microsoft.com/office/drawing/2014/main" id="{C6C57D8D-536F-42F7-EEFF-09CC5383D0AC}"/>
              </a:ext>
            </a:extLst>
          </p:cNvPr>
          <p:cNvSpPr/>
          <p:nvPr/>
        </p:nvSpPr>
        <p:spPr>
          <a:xfrm rot="11143800">
            <a:off x="1399680" y="5601600"/>
            <a:ext cx="1720080" cy="1062000"/>
          </a:xfrm>
          <a:prstGeom prst="wedgeEllipseCallout">
            <a:avLst>
              <a:gd name="adj1" fmla="val -75551"/>
              <a:gd name="adj2" fmla="val 169974"/>
            </a:avLst>
          </a:prstGeom>
          <a:no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5" name="CustomShape 18">
            <a:extLst>
              <a:ext uri="{FF2B5EF4-FFF2-40B4-BE49-F238E27FC236}">
                <a16:creationId xmlns:a16="http://schemas.microsoft.com/office/drawing/2014/main" id="{1CACF50D-0446-5A98-834C-8B51F278FFB7}"/>
              </a:ext>
            </a:extLst>
          </p:cNvPr>
          <p:cNvSpPr/>
          <p:nvPr/>
        </p:nvSpPr>
        <p:spPr>
          <a:xfrm>
            <a:off x="1117080" y="5909040"/>
            <a:ext cx="22831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a:ln>
                  <a:noFill/>
                </a:ln>
                <a:solidFill>
                  <a:srgbClr val="C00000"/>
                </a:solidFill>
                <a:effectLst/>
                <a:uLnTx/>
                <a:uFillTx/>
                <a:latin typeface="Comic Sans MS"/>
                <a:ea typeface="Comic Sans MS"/>
              </a:rPr>
              <a:t>ESFUERZO</a:t>
            </a:r>
            <a:endParaRPr kumimoji="0" lang="es-ES" sz="1400" b="0" i="0" u="none" strike="noStrike" kern="1200" cap="none" spc="-1" normalizeH="0" baseline="0" noProof="0">
              <a:ln>
                <a:noFill/>
              </a:ln>
              <a:solidFill>
                <a:prstClr val="black"/>
              </a:solidFill>
              <a:effectLst/>
              <a:uLnTx/>
              <a:uFillTx/>
              <a:latin typeface="Arial"/>
            </a:endParaRPr>
          </a:p>
        </p:txBody>
      </p:sp>
      <p:sp>
        <p:nvSpPr>
          <p:cNvPr id="6" name="CustomShape 19">
            <a:extLst>
              <a:ext uri="{FF2B5EF4-FFF2-40B4-BE49-F238E27FC236}">
                <a16:creationId xmlns:a16="http://schemas.microsoft.com/office/drawing/2014/main" id="{776416F9-CAFD-81A1-511A-F3A22D0E9272}"/>
              </a:ext>
            </a:extLst>
          </p:cNvPr>
          <p:cNvSpPr/>
          <p:nvPr/>
        </p:nvSpPr>
        <p:spPr>
          <a:xfrm rot="11143800">
            <a:off x="3160800" y="5544720"/>
            <a:ext cx="1966320" cy="990000"/>
          </a:xfrm>
          <a:prstGeom prst="wedgeEllipseCallout">
            <a:avLst>
              <a:gd name="adj1" fmla="val 22137"/>
              <a:gd name="adj2" fmla="val 142465"/>
            </a:avLst>
          </a:prstGeom>
          <a:no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7" name="CustomShape 20">
            <a:extLst>
              <a:ext uri="{FF2B5EF4-FFF2-40B4-BE49-F238E27FC236}">
                <a16:creationId xmlns:a16="http://schemas.microsoft.com/office/drawing/2014/main" id="{0284444C-BA7F-41E5-803B-E1A10BD739CB}"/>
              </a:ext>
            </a:extLst>
          </p:cNvPr>
          <p:cNvSpPr/>
          <p:nvPr/>
        </p:nvSpPr>
        <p:spPr>
          <a:xfrm>
            <a:off x="3028680" y="5765400"/>
            <a:ext cx="228312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a:ln>
                  <a:noFill/>
                </a:ln>
                <a:solidFill>
                  <a:srgbClr val="C00000"/>
                </a:solidFill>
                <a:effectLst/>
                <a:uLnTx/>
                <a:uFillTx/>
                <a:latin typeface="Comic Sans MS"/>
                <a:ea typeface="Comic Sans MS"/>
              </a:rPr>
              <a:t>DIFICULTAD </a:t>
            </a:r>
            <a:endParaRPr kumimoji="0" lang="es-ES" sz="14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a:ln>
                  <a:noFill/>
                </a:ln>
                <a:solidFill>
                  <a:srgbClr val="C00000"/>
                </a:solidFill>
                <a:effectLst/>
                <a:uLnTx/>
                <a:uFillTx/>
                <a:latin typeface="Comic Sans MS"/>
                <a:ea typeface="Comic Sans MS"/>
              </a:rPr>
              <a:t>TAREA</a:t>
            </a:r>
            <a:endParaRPr kumimoji="0" lang="es-ES" sz="1400" b="0" i="0" u="none" strike="noStrike" kern="1200" cap="none" spc="-1" normalizeH="0" baseline="0" noProof="0">
              <a:ln>
                <a:noFill/>
              </a:ln>
              <a:solidFill>
                <a:prstClr val="black"/>
              </a:solidFill>
              <a:effectLst/>
              <a:uLnTx/>
              <a:uFillTx/>
              <a:latin typeface="Arial"/>
            </a:endParaRPr>
          </a:p>
        </p:txBody>
      </p:sp>
      <p:sp>
        <p:nvSpPr>
          <p:cNvPr id="8" name="CustomShape 21">
            <a:extLst>
              <a:ext uri="{FF2B5EF4-FFF2-40B4-BE49-F238E27FC236}">
                <a16:creationId xmlns:a16="http://schemas.microsoft.com/office/drawing/2014/main" id="{2FC77460-22B8-FA53-7E8D-A66F5B6F7A6A}"/>
              </a:ext>
            </a:extLst>
          </p:cNvPr>
          <p:cNvSpPr/>
          <p:nvPr/>
        </p:nvSpPr>
        <p:spPr>
          <a:xfrm rot="11143800">
            <a:off x="5156640" y="5601240"/>
            <a:ext cx="1584360" cy="813600"/>
          </a:xfrm>
          <a:prstGeom prst="wedgeEllipseCallout">
            <a:avLst>
              <a:gd name="adj1" fmla="val 114341"/>
              <a:gd name="adj2" fmla="val 159468"/>
            </a:avLst>
          </a:prstGeom>
          <a:no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9" name="CustomShape 22">
            <a:extLst>
              <a:ext uri="{FF2B5EF4-FFF2-40B4-BE49-F238E27FC236}">
                <a16:creationId xmlns:a16="http://schemas.microsoft.com/office/drawing/2014/main" id="{6F31093C-51BC-79A0-411A-E6319CDBF157}"/>
              </a:ext>
            </a:extLst>
          </p:cNvPr>
          <p:cNvSpPr/>
          <p:nvPr/>
        </p:nvSpPr>
        <p:spPr>
          <a:xfrm>
            <a:off x="4833360" y="5851080"/>
            <a:ext cx="22831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a:ln>
                  <a:noFill/>
                </a:ln>
                <a:solidFill>
                  <a:srgbClr val="C00000"/>
                </a:solidFill>
                <a:effectLst/>
                <a:uLnTx/>
                <a:uFillTx/>
                <a:latin typeface="Comic Sans MS"/>
                <a:ea typeface="Comic Sans MS"/>
              </a:rPr>
              <a:t>SUERTE</a:t>
            </a:r>
            <a:endParaRPr kumimoji="0" lang="es-ES" sz="14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45605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Google Shape;977;p46"/>
          <p:cNvPicPr/>
          <p:nvPr/>
        </p:nvPicPr>
        <p:blipFill>
          <a:blip r:embed="rId4"/>
          <a:stretch/>
        </p:blipFill>
        <p:spPr>
          <a:xfrm>
            <a:off x="23965920" y="-1035000"/>
            <a:ext cx="6856560" cy="9697680"/>
          </a:xfrm>
          <a:prstGeom prst="rect">
            <a:avLst/>
          </a:prstGeom>
          <a:ln>
            <a:noFill/>
          </a:ln>
        </p:spPr>
      </p:pic>
      <p:sp>
        <p:nvSpPr>
          <p:cNvPr id="344" name="CustomShape 1"/>
          <p:cNvSpPr/>
          <p:nvPr/>
        </p:nvSpPr>
        <p:spPr>
          <a:xfrm>
            <a:off x="599940" y="905039"/>
            <a:ext cx="10592397" cy="5495761"/>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just" defTabSz="4572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solidFill>
                  <a:prstClr val="black"/>
                </a:solidFill>
                <a:effectLst/>
                <a:uLnTx/>
                <a:uFillTx/>
                <a:latin typeface="Comic Sans MS"/>
                <a:ea typeface="Comic Sans MS"/>
              </a:rPr>
              <a:t>Escasas relaciones sociales con sus iguales y con los adultos.</a:t>
            </a:r>
          </a:p>
          <a:p>
            <a:pPr marL="342900" marR="0" lvl="0" indent="-342900" algn="just" defTabSz="457200" rtl="0" eaLnBrk="1" fontAlgn="auto" latinLnBrk="0" hangingPunct="1">
              <a:lnSpc>
                <a:spcPct val="90000"/>
              </a:lnSpc>
              <a:spcBef>
                <a:spcPts val="0"/>
              </a:spcBef>
              <a:spcAft>
                <a:spcPts val="0"/>
              </a:spcAft>
              <a:buClrTx/>
              <a:buSzTx/>
              <a:buFontTx/>
              <a:buChar char="-"/>
              <a:tabLst/>
              <a:defRPr/>
            </a:pPr>
            <a:endParaRPr kumimoji="0" lang="es-ES" sz="2400" b="0" i="0" u="none" strike="noStrike" kern="1200" cap="none" spc="-1" normalizeH="0" baseline="0" noProof="0" dirty="0">
              <a:ln>
                <a:noFill/>
              </a:ln>
              <a:solidFill>
                <a:prstClr val="black"/>
              </a:solidFill>
              <a:effectLst/>
              <a:uLnTx/>
              <a:uFillTx/>
              <a:latin typeface="Comic Sans MS"/>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solidFill>
                  <a:prstClr val="black"/>
                </a:solidFill>
                <a:effectLst/>
                <a:uLnTx/>
                <a:uFillTx/>
                <a:latin typeface="Comic Sans MS"/>
              </a:rPr>
              <a:t>Frustración.</a:t>
            </a:r>
          </a:p>
          <a:p>
            <a:pPr marL="342900" marR="0" lvl="0" indent="-342900" algn="just" defTabSz="457200" rtl="0" eaLnBrk="1" fontAlgn="auto" latinLnBrk="0" hangingPunct="1">
              <a:lnSpc>
                <a:spcPct val="90000"/>
              </a:lnSpc>
              <a:spcBef>
                <a:spcPts val="0"/>
              </a:spcBef>
              <a:spcAft>
                <a:spcPts val="0"/>
              </a:spcAft>
              <a:buClrTx/>
              <a:buSzTx/>
              <a:buFontTx/>
              <a:buChar char="-"/>
              <a:tabLst/>
              <a:defRPr/>
            </a:pPr>
            <a:endParaRPr kumimoji="0" lang="es-ES" sz="2400" b="0" i="0" u="none" strike="noStrike" kern="1200" cap="none" spc="-1" normalizeH="0" baseline="0" noProof="0" dirty="0">
              <a:ln>
                <a:noFill/>
              </a:ln>
              <a:solidFill>
                <a:prstClr val="black"/>
              </a:solidFill>
              <a:effectLst/>
              <a:uLnTx/>
              <a:uFillTx/>
              <a:latin typeface="Comic Sans MS"/>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solidFill>
                  <a:prstClr val="black"/>
                </a:solidFill>
                <a:effectLst/>
                <a:uLnTx/>
                <a:uFillTx/>
                <a:latin typeface="Comic Sans MS"/>
              </a:rPr>
              <a:t>Incapacidad para mantener relaciones sociales estables.</a:t>
            </a:r>
          </a:p>
          <a:p>
            <a:pPr marL="342900" marR="0" lvl="0" indent="-342900" algn="just" defTabSz="457200" rtl="0" eaLnBrk="1" fontAlgn="auto" latinLnBrk="0" hangingPunct="1">
              <a:lnSpc>
                <a:spcPct val="90000"/>
              </a:lnSpc>
              <a:spcBef>
                <a:spcPts val="0"/>
              </a:spcBef>
              <a:spcAft>
                <a:spcPts val="0"/>
              </a:spcAft>
              <a:buClrTx/>
              <a:buSzTx/>
              <a:buFontTx/>
              <a:buChar char="-"/>
              <a:tabLst/>
              <a:defRPr/>
            </a:pPr>
            <a:endParaRPr kumimoji="0" lang="es-ES" sz="2400" b="0" i="0" u="none" strike="noStrike" kern="1200" cap="none" spc="-1" normalizeH="0" baseline="0" noProof="0" dirty="0">
              <a:ln>
                <a:noFill/>
              </a:ln>
              <a:solidFill>
                <a:prstClr val="black"/>
              </a:solidFill>
              <a:effectLst/>
              <a:uLnTx/>
              <a:uFillTx/>
              <a:latin typeface="Comic Sans MS"/>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solidFill>
                  <a:prstClr val="black"/>
                </a:solidFill>
                <a:effectLst/>
                <a:uLnTx/>
                <a:uFillTx/>
                <a:latin typeface="Comic Sans MS"/>
              </a:rPr>
              <a:t>Estrés.</a:t>
            </a:r>
          </a:p>
          <a:p>
            <a:pPr marL="342900" marR="0" lvl="0" indent="-342900" algn="just" defTabSz="457200" rtl="0" eaLnBrk="1" fontAlgn="auto" latinLnBrk="0" hangingPunct="1">
              <a:lnSpc>
                <a:spcPct val="90000"/>
              </a:lnSpc>
              <a:spcBef>
                <a:spcPts val="0"/>
              </a:spcBef>
              <a:spcAft>
                <a:spcPts val="0"/>
              </a:spcAft>
              <a:buClrTx/>
              <a:buSzTx/>
              <a:buFontTx/>
              <a:buChar char="-"/>
              <a:tabLst/>
              <a:defRPr/>
            </a:pPr>
            <a:endParaRPr kumimoji="0" lang="es-ES" sz="2400" b="0" i="0" u="none" strike="noStrike" kern="1200" cap="none" spc="-1" normalizeH="0" baseline="0" noProof="0" dirty="0">
              <a:ln>
                <a:noFill/>
              </a:ln>
              <a:solidFill>
                <a:prstClr val="black"/>
              </a:solidFill>
              <a:effectLst/>
              <a:uLnTx/>
              <a:uFillTx/>
              <a:latin typeface="Comic Sans MS"/>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solidFill>
                  <a:prstClr val="black"/>
                </a:solidFill>
                <a:effectLst/>
                <a:uLnTx/>
                <a:uFillTx/>
                <a:latin typeface="Comic Sans MS"/>
              </a:rPr>
              <a:t>Ansiedad.</a:t>
            </a:r>
          </a:p>
          <a:p>
            <a:pPr marL="342900" marR="0" lvl="0" indent="-342900" algn="just" defTabSz="457200" rtl="0" eaLnBrk="1" fontAlgn="auto" latinLnBrk="0" hangingPunct="1">
              <a:lnSpc>
                <a:spcPct val="90000"/>
              </a:lnSpc>
              <a:spcBef>
                <a:spcPts val="0"/>
              </a:spcBef>
              <a:spcAft>
                <a:spcPts val="0"/>
              </a:spcAft>
              <a:buClrTx/>
              <a:buSzTx/>
              <a:buFontTx/>
              <a:buChar char="-"/>
              <a:tabLst/>
              <a:defRPr/>
            </a:pPr>
            <a:endParaRPr kumimoji="0" lang="es-ES" sz="2400" b="0" i="0" u="none" strike="noStrike" kern="1200" cap="none" spc="-1" normalizeH="0" baseline="0" noProof="0" dirty="0">
              <a:ln>
                <a:noFill/>
              </a:ln>
              <a:solidFill>
                <a:prstClr val="black"/>
              </a:solidFill>
              <a:effectLst/>
              <a:uLnTx/>
              <a:uFillTx/>
              <a:latin typeface="Comic Sans MS"/>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solidFill>
                  <a:prstClr val="black"/>
                </a:solidFill>
                <a:effectLst/>
                <a:uLnTx/>
                <a:uFillTx/>
                <a:latin typeface="Comic Sans MS"/>
              </a:rPr>
              <a:t>Sensación de soledad.</a:t>
            </a:r>
          </a:p>
          <a:p>
            <a:pPr marL="342900" marR="0" lvl="0" indent="-342900" algn="just" defTabSz="457200" rtl="0" eaLnBrk="1" fontAlgn="auto" latinLnBrk="0" hangingPunct="1">
              <a:lnSpc>
                <a:spcPct val="90000"/>
              </a:lnSpc>
              <a:spcBef>
                <a:spcPts val="0"/>
              </a:spcBef>
              <a:spcAft>
                <a:spcPts val="0"/>
              </a:spcAft>
              <a:buClrTx/>
              <a:buSzTx/>
              <a:buFontTx/>
              <a:buChar char="-"/>
              <a:tabLst/>
              <a:defRPr/>
            </a:pPr>
            <a:endParaRPr kumimoji="0" lang="es-ES" sz="2400" b="0" i="0" u="none" strike="noStrike" kern="1200" cap="none" spc="-1" normalizeH="0" baseline="0" noProof="0" dirty="0">
              <a:ln>
                <a:noFill/>
              </a:ln>
              <a:solidFill>
                <a:prstClr val="black"/>
              </a:solidFill>
              <a:effectLst/>
              <a:uLnTx/>
              <a:uFillTx/>
              <a:latin typeface="Comic Sans MS"/>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effectLst/>
                <a:uLnTx/>
                <a:uFillTx/>
                <a:latin typeface="Comic Sans MS"/>
              </a:rPr>
              <a:t>Imposibilidad para pedir ayuda.</a:t>
            </a:r>
          </a:p>
          <a:p>
            <a:pPr marL="342900" marR="0" lvl="0" indent="-342900" algn="just" defTabSz="457200" rtl="0" eaLnBrk="1" fontAlgn="auto" latinLnBrk="0" hangingPunct="1">
              <a:lnSpc>
                <a:spcPct val="90000"/>
              </a:lnSpc>
              <a:spcBef>
                <a:spcPts val="0"/>
              </a:spcBef>
              <a:spcAft>
                <a:spcPts val="0"/>
              </a:spcAft>
              <a:buClrTx/>
              <a:buSzTx/>
              <a:buFontTx/>
              <a:buChar char="-"/>
              <a:tabLst/>
              <a:defRPr/>
            </a:pPr>
            <a:endParaRPr kumimoji="0" lang="es-ES" sz="2400" b="1" i="0" u="none" strike="noStrike" kern="1200" cap="none" spc="-1" normalizeH="0" baseline="0" noProof="0" dirty="0">
              <a:ln>
                <a:noFill/>
              </a:ln>
              <a:solidFill>
                <a:prstClr val="black"/>
              </a:solidFill>
              <a:effectLst/>
              <a:uLnTx/>
              <a:uFillTx/>
              <a:latin typeface="Comic Sans MS"/>
            </a:endParaRPr>
          </a:p>
          <a:p>
            <a:pPr marL="342900" marR="0" lvl="0" indent="-342900" algn="just" defTabSz="457200" rtl="0" eaLnBrk="1" fontAlgn="auto" latinLnBrk="0" hangingPunct="1">
              <a:lnSpc>
                <a:spcPct val="90000"/>
              </a:lnSpc>
              <a:spcBef>
                <a:spcPts val="0"/>
              </a:spcBef>
              <a:spcAft>
                <a:spcPts val="0"/>
              </a:spcAft>
              <a:buClrTx/>
              <a:buSzTx/>
              <a:buFontTx/>
              <a:buChar char="-"/>
              <a:tabLst/>
              <a:defRPr/>
            </a:pPr>
            <a:r>
              <a:rPr kumimoji="0" lang="es-ES" sz="2400" b="0" i="0" u="none" strike="noStrike" kern="1200" cap="none" spc="-1" normalizeH="0" baseline="0" noProof="0" dirty="0">
                <a:ln>
                  <a:noFill/>
                </a:ln>
                <a:solidFill>
                  <a:prstClr val="black"/>
                </a:solidFill>
                <a:effectLst/>
                <a:uLnTx/>
                <a:uFillTx/>
                <a:latin typeface="Comic Sans MS"/>
              </a:rPr>
              <a:t>Etc.</a:t>
            </a:r>
          </a:p>
          <a:p>
            <a:pPr marL="342900" marR="0" lvl="0" indent="-342900" algn="just" defTabSz="457200" rtl="0" eaLnBrk="1" fontAlgn="auto" latinLnBrk="0" hangingPunct="1">
              <a:lnSpc>
                <a:spcPct val="90000"/>
              </a:lnSpc>
              <a:spcBef>
                <a:spcPts val="601"/>
              </a:spcBef>
              <a:spcAft>
                <a:spcPts val="0"/>
              </a:spcAft>
              <a:buClrTx/>
              <a:buSzTx/>
              <a:buFontTx/>
              <a:buChar char="-"/>
              <a:tabLst/>
              <a:defRPr/>
            </a:pPr>
            <a:endParaRPr kumimoji="0" lang="es-ES" sz="2000" b="1" i="0" u="none" strike="noStrike" kern="1200" cap="none" spc="-1" normalizeH="0" baseline="0" noProof="0" dirty="0">
              <a:ln>
                <a:noFill/>
              </a:ln>
              <a:solidFill>
                <a:prstClr val="black"/>
              </a:solidFill>
              <a:effectLst/>
              <a:uLnTx/>
              <a:uFillTx/>
              <a:latin typeface="Comic Sans MS"/>
            </a:endParaRPr>
          </a:p>
        </p:txBody>
      </p:sp>
      <p:sp>
        <p:nvSpPr>
          <p:cNvPr id="353" name="CustomShape 9"/>
          <p:cNvSpPr/>
          <p:nvPr/>
        </p:nvSpPr>
        <p:spPr>
          <a:xfrm>
            <a:off x="313137" y="124583"/>
            <a:ext cx="10879200" cy="5290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rPr>
              <a:t>Consecuencias de dificultades en las habilidades sociales</a:t>
            </a:r>
            <a:endParaRPr kumimoji="0" lang="es-ES" sz="2800" b="0" i="0" u="none" strike="noStrike" kern="1200" cap="none" spc="-1" normalizeH="0" baseline="0" noProof="0" dirty="0">
              <a:ln>
                <a:noFill/>
              </a:ln>
              <a:solidFill>
                <a:srgbClr val="C00000"/>
              </a:solidFill>
              <a:effectLst/>
              <a:uLnTx/>
              <a:uFillTx/>
              <a:latin typeface="Arial"/>
            </a:endParaRPr>
          </a:p>
        </p:txBody>
      </p:sp>
      <p:pic>
        <p:nvPicPr>
          <p:cNvPr id="8" name="Imagen 7" descr="Imagen que contiene edificio, persona, hombre, joven&#10;&#10;Descripción generada automáticamente">
            <a:extLst>
              <a:ext uri="{FF2B5EF4-FFF2-40B4-BE49-F238E27FC236}">
                <a16:creationId xmlns:a16="http://schemas.microsoft.com/office/drawing/2014/main" id="{BF22C1FF-E42D-1A59-3213-2E3A850639F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556285" y="3891043"/>
            <a:ext cx="3498337" cy="2029309"/>
          </a:xfrm>
          <a:prstGeom prst="rect">
            <a:avLst/>
          </a:prstGeom>
        </p:spPr>
      </p:pic>
      <p:sp>
        <p:nvSpPr>
          <p:cNvPr id="9" name="CuadroTexto 8">
            <a:extLst>
              <a:ext uri="{FF2B5EF4-FFF2-40B4-BE49-F238E27FC236}">
                <a16:creationId xmlns:a16="http://schemas.microsoft.com/office/drawing/2014/main" id="{DCF350C6-254D-3094-B20D-DE99B5745E8F}"/>
              </a:ext>
            </a:extLst>
          </p:cNvPr>
          <p:cNvSpPr txBox="1"/>
          <p:nvPr/>
        </p:nvSpPr>
        <p:spPr>
          <a:xfrm>
            <a:off x="7974740" y="6036804"/>
            <a:ext cx="281208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rPr>
              <a:t>Esta imagen está bajo licencia </a:t>
            </a:r>
            <a:r>
              <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hlinkClick r:id="rId7" tooltip="https://creativecommons.org/licenses/by-sa/3.0/"/>
              </a:rPr>
              <a:t>CC BY-SA</a:t>
            </a:r>
            <a:endPar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ndParaRPr>
          </a:p>
        </p:txBody>
      </p:sp>
      <p:pic>
        <p:nvPicPr>
          <p:cNvPr id="5" name="Imagen 4">
            <a:extLst>
              <a:ext uri="{FF2B5EF4-FFF2-40B4-BE49-F238E27FC236}">
                <a16:creationId xmlns:a16="http://schemas.microsoft.com/office/drawing/2014/main" id="{FD854569-B307-17CC-6DF9-7519DD96F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4024" y="3093732"/>
            <a:ext cx="5598680" cy="3696922"/>
          </a:xfrm>
          <a:prstGeom prst="rect">
            <a:avLst/>
          </a:prstGeom>
        </p:spPr>
      </p:pic>
    </p:spTree>
    <p:extLst>
      <p:ext uri="{BB962C8B-B14F-4D97-AF65-F5344CB8AC3E}">
        <p14:creationId xmlns:p14="http://schemas.microsoft.com/office/powerpoint/2010/main" val="414700150"/>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n 17"/>
          <p:cNvPicPr/>
          <p:nvPr/>
        </p:nvPicPr>
        <p:blipFill>
          <a:blip r:embed="rId4"/>
          <a:srcRect l="82391"/>
          <a:stretch/>
        </p:blipFill>
        <p:spPr>
          <a:xfrm>
            <a:off x="11338200" y="0"/>
            <a:ext cx="853560" cy="6857640"/>
          </a:xfrm>
          <a:prstGeom prst="rect">
            <a:avLst/>
          </a:prstGeom>
          <a:ln>
            <a:noFill/>
          </a:ln>
        </p:spPr>
      </p:pic>
      <p:pic>
        <p:nvPicPr>
          <p:cNvPr id="243" name="Google Shape;1012;p48"/>
          <p:cNvPicPr/>
          <p:nvPr/>
        </p:nvPicPr>
        <p:blipFill>
          <a:blip r:embed="rId5"/>
          <a:stretch/>
        </p:blipFill>
        <p:spPr>
          <a:xfrm>
            <a:off x="23965920" y="-1035000"/>
            <a:ext cx="6856560" cy="9697680"/>
          </a:xfrm>
          <a:prstGeom prst="rect">
            <a:avLst/>
          </a:prstGeom>
          <a:ln>
            <a:noFill/>
          </a:ln>
        </p:spPr>
      </p:pic>
      <p:sp>
        <p:nvSpPr>
          <p:cNvPr id="245" name="CustomShape 2"/>
          <p:cNvSpPr/>
          <p:nvPr/>
        </p:nvSpPr>
        <p:spPr>
          <a:xfrm>
            <a:off x="1026023" y="448219"/>
            <a:ext cx="11118024" cy="4970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Comic Sans MS"/>
              </a:rPr>
              <a:t>Consecuencias de una baja </a:t>
            </a:r>
            <a:r>
              <a:rPr lang="es-ES" sz="2800" b="1" spc="-1" dirty="0">
                <a:solidFill>
                  <a:srgbClr val="C00000"/>
                </a:solidFill>
                <a:latin typeface="Comic Sans MS"/>
                <a:ea typeface="Comic Sans MS"/>
              </a:rPr>
              <a:t>competencia socioemocional</a:t>
            </a:r>
            <a:endParaRPr kumimoji="0" lang="es-ES" sz="2800" b="0" i="0" u="none" strike="noStrike" kern="1200" cap="none" spc="-1" normalizeH="0" baseline="0" noProof="0" dirty="0">
              <a:ln>
                <a:noFill/>
              </a:ln>
              <a:solidFill>
                <a:prstClr val="black"/>
              </a:solidFill>
              <a:effectLst/>
              <a:uLnTx/>
              <a:uFillTx/>
              <a:latin typeface="Arial"/>
            </a:endParaRPr>
          </a:p>
        </p:txBody>
      </p:sp>
      <p:grpSp>
        <p:nvGrpSpPr>
          <p:cNvPr id="248" name="Group 4"/>
          <p:cNvGrpSpPr/>
          <p:nvPr/>
        </p:nvGrpSpPr>
        <p:grpSpPr>
          <a:xfrm>
            <a:off x="0" y="1498679"/>
            <a:ext cx="11709514" cy="1542389"/>
            <a:chOff x="0" y="5229360"/>
            <a:chExt cx="11160000" cy="1315440"/>
          </a:xfrm>
          <a:noFill/>
        </p:grpSpPr>
        <p:sp>
          <p:nvSpPr>
            <p:cNvPr id="249" name="CustomShape 5"/>
            <p:cNvSpPr/>
            <p:nvPr/>
          </p:nvSpPr>
          <p:spPr>
            <a:xfrm>
              <a:off x="0" y="5229360"/>
              <a:ext cx="3015360" cy="1315440"/>
            </a:xfrm>
            <a:prstGeom prst="chevron">
              <a:avLst>
                <a:gd name="adj" fmla="val 50000"/>
              </a:avLst>
            </a:prstGeom>
            <a:grpFill/>
            <a:ln w="25560">
              <a:solidFill>
                <a:srgbClr val="C00000"/>
              </a:solidFill>
              <a:round/>
            </a:ln>
          </p:spPr>
          <p:style>
            <a:lnRef idx="0">
              <a:scrgbClr r="0" g="0" b="0"/>
            </a:lnRef>
            <a:fillRef idx="0">
              <a:scrgbClr r="0" g="0" b="0"/>
            </a:fillRef>
            <a:effectRef idx="0">
              <a:scrgbClr r="0" g="0" b="0"/>
            </a:effectRef>
            <a:fontRef idx="minor"/>
          </p:style>
          <p:txBody>
            <a:bodyPr lIns="96120" tIns="32040" rIns="32040" bIns="3204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Baja autoestima</a:t>
              </a:r>
              <a:endParaRPr kumimoji="0" lang="es-ES" sz="2000" b="0" i="0" u="none" strike="noStrike" kern="1200" cap="none" spc="-1" normalizeH="0" baseline="0" noProof="0" dirty="0">
                <a:ln>
                  <a:noFill/>
                </a:ln>
                <a:solidFill>
                  <a:srgbClr val="C00000"/>
                </a:solidFill>
                <a:effectLst/>
                <a:uLnTx/>
                <a:uFillTx/>
                <a:latin typeface="Arial"/>
              </a:endParaRPr>
            </a:p>
          </p:txBody>
        </p:sp>
        <p:sp>
          <p:nvSpPr>
            <p:cNvPr id="250" name="CustomShape 6"/>
            <p:cNvSpPr/>
            <p:nvPr/>
          </p:nvSpPr>
          <p:spPr>
            <a:xfrm>
              <a:off x="2715120" y="5229360"/>
              <a:ext cx="3233706" cy="1315440"/>
            </a:xfrm>
            <a:prstGeom prst="chevron">
              <a:avLst>
                <a:gd name="adj" fmla="val 50000"/>
              </a:avLst>
            </a:prstGeom>
            <a:grpFill/>
            <a:ln w="25560">
              <a:solidFill>
                <a:srgbClr val="C00000"/>
              </a:solidFill>
              <a:round/>
            </a:ln>
          </p:spPr>
          <p:style>
            <a:lnRef idx="0">
              <a:scrgbClr r="0" g="0" b="0"/>
            </a:lnRef>
            <a:fillRef idx="0">
              <a:scrgbClr r="0" g="0" b="0"/>
            </a:fillRef>
            <a:effectRef idx="0">
              <a:scrgbClr r="0" g="0" b="0"/>
            </a:effectRef>
            <a:fontRef idx="minor"/>
          </p:style>
          <p:txBody>
            <a:bodyPr lIns="96120" tIns="32040" rIns="32040" bIns="3204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Atribuciones desajustadas</a:t>
              </a:r>
              <a:endParaRPr kumimoji="0" lang="es-ES" sz="2000" b="0" i="0" u="none" strike="noStrike" kern="1200" cap="none" spc="-1" normalizeH="0" baseline="0" noProof="0" dirty="0">
                <a:ln>
                  <a:noFill/>
                </a:ln>
                <a:solidFill>
                  <a:srgbClr val="C00000"/>
                </a:solidFill>
                <a:effectLst/>
                <a:uLnTx/>
                <a:uFillTx/>
                <a:latin typeface="Arial"/>
              </a:endParaRPr>
            </a:p>
          </p:txBody>
        </p:sp>
        <p:sp>
          <p:nvSpPr>
            <p:cNvPr id="251" name="CustomShape 7"/>
            <p:cNvSpPr/>
            <p:nvPr/>
          </p:nvSpPr>
          <p:spPr>
            <a:xfrm>
              <a:off x="5535407" y="5229360"/>
              <a:ext cx="3015360" cy="1315440"/>
            </a:xfrm>
            <a:prstGeom prst="chevron">
              <a:avLst>
                <a:gd name="adj" fmla="val 50000"/>
              </a:avLst>
            </a:prstGeom>
            <a:grpFill/>
            <a:ln w="25560">
              <a:solidFill>
                <a:srgbClr val="C00000"/>
              </a:solidFill>
              <a:round/>
            </a:ln>
          </p:spPr>
          <p:style>
            <a:lnRef idx="0">
              <a:scrgbClr r="0" g="0" b="0"/>
            </a:lnRef>
            <a:fillRef idx="0">
              <a:scrgbClr r="0" g="0" b="0"/>
            </a:fillRef>
            <a:effectRef idx="0">
              <a:scrgbClr r="0" g="0" b="0"/>
            </a:effectRef>
            <a:fontRef idx="minor"/>
          </p:style>
          <p:txBody>
            <a:bodyPr lIns="96120" tIns="32040" rIns="32040" bIns="3204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Evitación </a:t>
              </a:r>
              <a:r>
                <a:rPr lang="es-ES" sz="2000" b="1" spc="-1" dirty="0">
                  <a:solidFill>
                    <a:srgbClr val="C00000"/>
                  </a:solidFill>
                  <a:latin typeface="Comic Sans MS"/>
                  <a:ea typeface="Comic Sans MS"/>
                </a:rPr>
                <a:t>o aceptación del fracaso</a:t>
              </a:r>
              <a:endParaRPr kumimoji="0" lang="es-ES" sz="2000" b="1" i="0" u="none" strike="noStrike" kern="1200" cap="none" spc="-1" normalizeH="0" baseline="0" noProof="0" dirty="0">
                <a:ln>
                  <a:noFill/>
                </a:ln>
                <a:solidFill>
                  <a:srgbClr val="C00000"/>
                </a:solidFill>
                <a:effectLst/>
                <a:uLnTx/>
                <a:uFillTx/>
                <a:latin typeface="Comic Sans MS"/>
                <a:ea typeface="Comic Sans MS"/>
              </a:endParaRPr>
            </a:p>
          </p:txBody>
        </p:sp>
        <p:sp>
          <p:nvSpPr>
            <p:cNvPr id="252" name="CustomShape 8"/>
            <p:cNvSpPr/>
            <p:nvPr/>
          </p:nvSpPr>
          <p:spPr>
            <a:xfrm>
              <a:off x="8144640" y="5229360"/>
              <a:ext cx="3015360" cy="1315440"/>
            </a:xfrm>
            <a:prstGeom prst="chevron">
              <a:avLst>
                <a:gd name="adj" fmla="val 50000"/>
              </a:avLst>
            </a:prstGeom>
            <a:grpFill/>
            <a:ln w="25560">
              <a:solidFill>
                <a:srgbClr val="C00000"/>
              </a:solidFill>
              <a:round/>
            </a:ln>
          </p:spPr>
          <p:style>
            <a:lnRef idx="0">
              <a:scrgbClr r="0" g="0" b="0"/>
            </a:lnRef>
            <a:fillRef idx="0">
              <a:scrgbClr r="0" g="0" b="0"/>
            </a:fillRef>
            <a:effectRef idx="0">
              <a:scrgbClr r="0" g="0" b="0"/>
            </a:effectRef>
            <a:fontRef idx="minor"/>
          </p:style>
          <p:txBody>
            <a:bodyPr lIns="96120" tIns="32040" rIns="32040" bIns="3204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Comic Sans MS"/>
                </a:rPr>
                <a:t>Bajo rendimiento académico</a:t>
              </a:r>
              <a:endParaRPr kumimoji="0" lang="es-ES" sz="2000" b="0" i="0" u="none" strike="noStrike" kern="1200" cap="none" spc="-1" normalizeH="0" baseline="0" noProof="0" dirty="0">
                <a:ln>
                  <a:noFill/>
                </a:ln>
                <a:solidFill>
                  <a:srgbClr val="C00000"/>
                </a:solidFill>
                <a:effectLst/>
                <a:uLnTx/>
                <a:uFillTx/>
                <a:latin typeface="Arial"/>
              </a:endParaRPr>
            </a:p>
          </p:txBody>
        </p:sp>
      </p:grpSp>
      <p:sp>
        <p:nvSpPr>
          <p:cNvPr id="253" name="CustomShape 9"/>
          <p:cNvSpPr/>
          <p:nvPr/>
        </p:nvSpPr>
        <p:spPr>
          <a:xfrm>
            <a:off x="7790977" y="4412595"/>
            <a:ext cx="3392932" cy="1101240"/>
          </a:xfrm>
          <a:prstGeom prst="rect">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1" normalizeH="0" baseline="0" noProof="0" dirty="0">
                <a:ln>
                  <a:noFill/>
                </a:ln>
                <a:solidFill>
                  <a:prstClr val="white"/>
                </a:solidFill>
                <a:effectLst/>
                <a:uLnTx/>
                <a:uFillTx/>
                <a:latin typeface="Comic Sans MS"/>
                <a:ea typeface="Comic Sans MS"/>
              </a:rPr>
              <a:t>INDEFENSIÓN APRENDIDA</a:t>
            </a:r>
            <a:endParaRPr kumimoji="0" lang="es-ES" sz="3200" b="0" i="0" u="none" strike="noStrike" kern="1200" cap="none" spc="-1" normalizeH="0" baseline="0" noProof="0" dirty="0">
              <a:ln>
                <a:noFill/>
              </a:ln>
              <a:solidFill>
                <a:prstClr val="white"/>
              </a:solidFill>
              <a:effectLst/>
              <a:uLnTx/>
              <a:uFillTx/>
              <a:latin typeface="Arial"/>
            </a:endParaRPr>
          </a:p>
        </p:txBody>
      </p:sp>
      <p:sp>
        <p:nvSpPr>
          <p:cNvPr id="3" name="CustomShape 9">
            <a:extLst>
              <a:ext uri="{FF2B5EF4-FFF2-40B4-BE49-F238E27FC236}">
                <a16:creationId xmlns:a16="http://schemas.microsoft.com/office/drawing/2014/main" id="{29660147-5BE1-DE45-9834-349B4947FC6E}"/>
              </a:ext>
            </a:extLst>
          </p:cNvPr>
          <p:cNvSpPr/>
          <p:nvPr/>
        </p:nvSpPr>
        <p:spPr>
          <a:xfrm>
            <a:off x="458280" y="4259135"/>
            <a:ext cx="3392932" cy="1494963"/>
          </a:xfrm>
          <a:prstGeom prst="rect">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1" normalizeH="0" baseline="0" noProof="0" dirty="0">
                <a:ln>
                  <a:noFill/>
                </a:ln>
                <a:solidFill>
                  <a:prstClr val="white"/>
                </a:solidFill>
                <a:effectLst/>
                <a:uLnTx/>
                <a:uFillTx/>
                <a:latin typeface="Comic Sans MS"/>
                <a:ea typeface="Comic Sans MS"/>
              </a:rPr>
              <a:t>PROBLEMAS SOMÁTICOS Y SOCIALES</a:t>
            </a:r>
            <a:endParaRPr kumimoji="0" lang="es-ES" sz="3200" b="0" i="0" u="none" strike="noStrike" kern="1200" cap="none" spc="-1" normalizeH="0" baseline="0" noProof="0" dirty="0">
              <a:ln>
                <a:noFill/>
              </a:ln>
              <a:solidFill>
                <a:prstClr val="white"/>
              </a:solidFill>
              <a:effectLst/>
              <a:uLnTx/>
              <a:uFillTx/>
              <a:latin typeface="Arial"/>
            </a:endParaRPr>
          </a:p>
        </p:txBody>
      </p:sp>
      <p:pic>
        <p:nvPicPr>
          <p:cNvPr id="4" name="Imagen 3">
            <a:extLst>
              <a:ext uri="{FF2B5EF4-FFF2-40B4-BE49-F238E27FC236}">
                <a16:creationId xmlns:a16="http://schemas.microsoft.com/office/drawing/2014/main" id="{55D76873-353F-15FC-397A-832E38816D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99" r="36860"/>
          <a:stretch/>
        </p:blipFill>
        <p:spPr>
          <a:xfrm>
            <a:off x="5181676" y="3905377"/>
            <a:ext cx="1828647" cy="2466736"/>
          </a:xfrm>
          <a:prstGeom prst="rect">
            <a:avLst/>
          </a:prstGeom>
        </p:spPr>
      </p:pic>
      <p:pic>
        <p:nvPicPr>
          <p:cNvPr id="2" name="Imagen 1">
            <a:extLst>
              <a:ext uri="{FF2B5EF4-FFF2-40B4-BE49-F238E27FC236}">
                <a16:creationId xmlns:a16="http://schemas.microsoft.com/office/drawing/2014/main" id="{9FA6711A-6B4E-01DB-9B05-3E2156D3DACE}"/>
              </a:ext>
            </a:extLst>
          </p:cNvPr>
          <p:cNvPicPr>
            <a:picLocks noChangeAspect="1"/>
          </p:cNvPicPr>
          <p:nvPr/>
        </p:nvPicPr>
        <p:blipFill>
          <a:blip r:embed="rId7"/>
          <a:stretch>
            <a:fillRect/>
          </a:stretch>
        </p:blipFill>
        <p:spPr>
          <a:xfrm>
            <a:off x="108565" y="252432"/>
            <a:ext cx="917458" cy="873065"/>
          </a:xfrm>
          <a:prstGeom prst="rect">
            <a:avLst/>
          </a:prstGeom>
        </p:spPr>
      </p:pic>
    </p:spTree>
    <p:extLst>
      <p:ext uri="{BB962C8B-B14F-4D97-AF65-F5344CB8AC3E}">
        <p14:creationId xmlns:p14="http://schemas.microsoft.com/office/powerpoint/2010/main" val="336540327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4"/>
          <p:cNvPicPr/>
          <p:nvPr/>
        </p:nvPicPr>
        <p:blipFill>
          <a:blip r:embed="rId3"/>
          <a:stretch/>
        </p:blipFill>
        <p:spPr>
          <a:xfrm>
            <a:off x="23965920" y="-1035000"/>
            <a:ext cx="6856200" cy="9697320"/>
          </a:xfrm>
          <a:prstGeom prst="rect">
            <a:avLst/>
          </a:prstGeom>
          <a:ln w="0">
            <a:noFill/>
          </a:ln>
        </p:spPr>
      </p:pic>
      <p:sp>
        <p:nvSpPr>
          <p:cNvPr id="397"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CustomShape 2"/>
          <p:cNvSpPr/>
          <p:nvPr/>
        </p:nvSpPr>
        <p:spPr>
          <a:xfrm>
            <a:off x="1415480" y="570442"/>
            <a:ext cx="771876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mn-cs"/>
              </a:rPr>
              <a:t>¿POR QUÉ CUIDAR LAS EMOCIONES?</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pic>
        <p:nvPicPr>
          <p:cNvPr id="10" name="Imagen 14">
            <a:extLst>
              <a:ext uri="{FF2B5EF4-FFF2-40B4-BE49-F238E27FC236}">
                <a16:creationId xmlns:a16="http://schemas.microsoft.com/office/drawing/2014/main" id="{AF280429-704E-4875-B125-BEFF48DF2120}"/>
              </a:ext>
            </a:extLst>
          </p:cNvPr>
          <p:cNvPicPr/>
          <p:nvPr/>
        </p:nvPicPr>
        <p:blipFill>
          <a:blip r:embed="rId4"/>
          <a:srcRect l="82391"/>
          <a:stretch/>
        </p:blipFill>
        <p:spPr>
          <a:xfrm>
            <a:off x="11338200" y="0"/>
            <a:ext cx="853560" cy="6857640"/>
          </a:xfrm>
          <a:prstGeom prst="rect">
            <a:avLst/>
          </a:prstGeom>
          <a:ln>
            <a:noFill/>
          </a:ln>
        </p:spPr>
      </p:pic>
      <p:sp>
        <p:nvSpPr>
          <p:cNvPr id="6" name="CustomShape 2"/>
          <p:cNvSpPr/>
          <p:nvPr/>
        </p:nvSpPr>
        <p:spPr>
          <a:xfrm>
            <a:off x="758311" y="1973230"/>
            <a:ext cx="10675378" cy="340711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ES" sz="2800" b="0" i="0" u="none" strike="noStrike" kern="1200" cap="none" spc="-1" normalizeH="0" baseline="0" noProof="0" dirty="0">
                <a:ln>
                  <a:noFill/>
                </a:ln>
                <a:solidFill>
                  <a:prstClr val="black"/>
                </a:solidFill>
                <a:effectLst/>
                <a:uLnTx/>
                <a:uFillTx/>
                <a:latin typeface="Comic Sans MS"/>
                <a:ea typeface="DejaVu Sans"/>
                <a:cs typeface="+mn-cs"/>
              </a:rPr>
              <a:t>Justificación </a:t>
            </a:r>
            <a:r>
              <a:rPr kumimoji="0" lang="es-ES" sz="2800" b="0" i="0" u="none" strike="noStrike" kern="1200" cap="none" spc="-1" normalizeH="0" baseline="0" noProof="0" dirty="0">
                <a:ln>
                  <a:noFill/>
                </a:ln>
                <a:solidFill>
                  <a:srgbClr val="C00000"/>
                </a:solidFill>
                <a:effectLst/>
                <a:uLnTx/>
                <a:uFillTx/>
                <a:latin typeface="Comic Sans MS"/>
                <a:ea typeface="DejaVu Sans"/>
                <a:cs typeface="+mn-cs"/>
              </a:rPr>
              <a:t>normativa.</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s-ES" sz="2800" b="0" i="0" u="none" strike="noStrike" kern="1200" cap="none" spc="-1" normalizeH="0" baseline="0" noProof="0" dirty="0">
              <a:ln>
                <a:noFill/>
              </a:ln>
              <a:solidFill>
                <a:prstClr val="black"/>
              </a:solidFill>
              <a:effectLst/>
              <a:uLnTx/>
              <a:uFillTx/>
              <a:latin typeface="Comic Sans MS"/>
              <a:ea typeface="DejaVu Sans"/>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ES" sz="2800" b="0" i="0" u="none" strike="noStrike" kern="1200" cap="none" spc="-1" normalizeH="0" baseline="0" noProof="0" dirty="0">
                <a:ln>
                  <a:noFill/>
                </a:ln>
                <a:solidFill>
                  <a:prstClr val="black"/>
                </a:solidFill>
                <a:effectLst/>
                <a:uLnTx/>
                <a:uFillTx/>
                <a:latin typeface="Comic Sans MS"/>
                <a:ea typeface="+mn-ea"/>
                <a:cs typeface="+mn-cs"/>
              </a:rPr>
              <a:t>Justificación </a:t>
            </a:r>
            <a:r>
              <a:rPr kumimoji="0" lang="es-ES" sz="2800" b="0" i="0" u="none" strike="noStrike" kern="1200" cap="none" spc="-1" normalizeH="0" baseline="0" noProof="0" dirty="0">
                <a:ln>
                  <a:noFill/>
                </a:ln>
                <a:solidFill>
                  <a:srgbClr val="C00000"/>
                </a:solidFill>
                <a:effectLst/>
                <a:uLnTx/>
                <a:uFillTx/>
                <a:latin typeface="Comic Sans MS"/>
                <a:ea typeface="+mn-ea"/>
                <a:cs typeface="+mn-cs"/>
              </a:rPr>
              <a:t>teórica: </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s-ES" sz="2800" b="0" i="0" u="none" strike="noStrike" kern="1200" cap="none" spc="-1" normalizeH="0" baseline="0" noProof="0" dirty="0">
              <a:ln>
                <a:noFill/>
              </a:ln>
              <a:solidFill>
                <a:prstClr val="black"/>
              </a:solidFill>
              <a:effectLst/>
              <a:uLnTx/>
              <a:uFillTx/>
              <a:latin typeface="Comic Sans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1" normalizeH="0" baseline="0" noProof="0" dirty="0">
                <a:ln>
                  <a:noFill/>
                </a:ln>
                <a:solidFill>
                  <a:prstClr val="black"/>
                </a:solidFill>
                <a:effectLst/>
                <a:uLnTx/>
                <a:uFillTx/>
                <a:latin typeface="Comic Sans MS"/>
                <a:ea typeface="+mn-ea"/>
                <a:cs typeface="+mn-cs"/>
              </a:rPr>
              <a:t>	- </a:t>
            </a:r>
            <a:r>
              <a:rPr kumimoji="0" lang="es-ES" sz="2800" b="0" i="0" u="none" strike="noStrike" kern="1200" cap="none" spc="-1" normalizeH="0" baseline="0" noProof="0" dirty="0">
                <a:ln>
                  <a:noFill/>
                </a:ln>
                <a:solidFill>
                  <a:srgbClr val="C00000"/>
                </a:solidFill>
                <a:effectLst/>
                <a:uLnTx/>
                <a:uFillTx/>
                <a:latin typeface="Comic Sans MS"/>
                <a:ea typeface="+mn-ea"/>
                <a:cs typeface="+mn-cs"/>
              </a:rPr>
              <a:t>DUA.</a:t>
            </a:r>
            <a:endParaRPr kumimoji="0" lang="es-ES" sz="2800" b="0" i="0" u="none" strike="noStrike" kern="1200" cap="none" spc="-1" normalizeH="0" baseline="0" noProof="0" dirty="0">
              <a:ln>
                <a:noFill/>
              </a:ln>
              <a:solidFill>
                <a:prstClr val="black"/>
              </a:solidFill>
              <a:effectLst/>
              <a:uLnTx/>
              <a:uFillTx/>
              <a:latin typeface="Comic Sans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1" normalizeH="0" baseline="0" noProof="0" dirty="0">
              <a:ln>
                <a:noFill/>
              </a:ln>
              <a:solidFill>
                <a:prstClr val="black"/>
              </a:solidFill>
              <a:effectLst/>
              <a:uLnTx/>
              <a:uFillTx/>
              <a:latin typeface="Comic Sans M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1" normalizeH="0" baseline="0" noProof="0" dirty="0">
                <a:ln>
                  <a:noFill/>
                </a:ln>
                <a:solidFill>
                  <a:prstClr val="black"/>
                </a:solidFill>
                <a:effectLst/>
                <a:uLnTx/>
                <a:uFillTx/>
                <a:latin typeface="Comic Sans MS"/>
                <a:ea typeface="+mn-ea"/>
                <a:cs typeface="+mn-cs"/>
              </a:rPr>
              <a:t>	- </a:t>
            </a:r>
            <a:r>
              <a:rPr kumimoji="0" lang="es-ES" sz="2800" b="0" i="0" u="none" strike="noStrike" kern="1200" cap="none" spc="-1" normalizeH="0" baseline="0" noProof="0" dirty="0">
                <a:ln>
                  <a:noFill/>
                </a:ln>
                <a:solidFill>
                  <a:srgbClr val="C00000"/>
                </a:solidFill>
                <a:effectLst/>
                <a:uLnTx/>
                <a:uFillTx/>
                <a:latin typeface="Comic Sans MS"/>
                <a:ea typeface="+mn-ea"/>
                <a:cs typeface="+mn-cs"/>
              </a:rPr>
              <a:t>Consecuencias</a:t>
            </a:r>
            <a:r>
              <a:rPr kumimoji="0" lang="es-ES" sz="2800" b="0" i="0" u="none" strike="noStrike" kern="1200" cap="none" spc="-1" normalizeH="0" baseline="0" noProof="0" dirty="0">
                <a:ln>
                  <a:noFill/>
                </a:ln>
                <a:solidFill>
                  <a:prstClr val="black"/>
                </a:solidFill>
                <a:effectLst/>
                <a:uLnTx/>
                <a:uFillTx/>
                <a:latin typeface="Comic Sans MS"/>
                <a:ea typeface="+mn-ea"/>
                <a:cs typeface="+mn-cs"/>
              </a:rPr>
              <a:t> de un desarrollo emocional desajustado.</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pic>
        <p:nvPicPr>
          <p:cNvPr id="3" name="Imagen 2" descr="Imagen que contiene tabla&#10;&#10;Descripción generada automáticamente">
            <a:extLst>
              <a:ext uri="{FF2B5EF4-FFF2-40B4-BE49-F238E27FC236}">
                <a16:creationId xmlns:a16="http://schemas.microsoft.com/office/drawing/2014/main" id="{0D6DCDC7-BBB6-2EAF-C63E-085F08125D3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31778" y="1598836"/>
            <a:ext cx="3810000" cy="2139950"/>
          </a:xfrm>
          <a:prstGeom prst="rect">
            <a:avLst/>
          </a:prstGeom>
        </p:spPr>
      </p:pic>
      <p:sp>
        <p:nvSpPr>
          <p:cNvPr id="4" name="CuadroTexto 3">
            <a:extLst>
              <a:ext uri="{FF2B5EF4-FFF2-40B4-BE49-F238E27FC236}">
                <a16:creationId xmlns:a16="http://schemas.microsoft.com/office/drawing/2014/main" id="{B5F31479-F575-9A52-C60C-34A0C629BF9F}"/>
              </a:ext>
            </a:extLst>
          </p:cNvPr>
          <p:cNvSpPr txBox="1"/>
          <p:nvPr/>
        </p:nvSpPr>
        <p:spPr>
          <a:xfrm>
            <a:off x="7331778" y="3870710"/>
            <a:ext cx="38100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Esta imagen está bajo licencia </a:t>
            </a:r>
            <a:r>
              <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hlinkClick r:id="rId7" tooltip="https://creativecommons.org/licenses/by-nc/3.0/"/>
              </a:rPr>
              <a:t>CC BY-NC</a:t>
            </a:r>
            <a:endParaRPr kumimoji="0" lang="es-E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pic>
        <p:nvPicPr>
          <p:cNvPr id="2" name="Imagen 1">
            <a:extLst>
              <a:ext uri="{FF2B5EF4-FFF2-40B4-BE49-F238E27FC236}">
                <a16:creationId xmlns:a16="http://schemas.microsoft.com/office/drawing/2014/main" id="{3D7F88DC-481F-13FC-C15F-13A1B3CC88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192" y="327957"/>
            <a:ext cx="914288" cy="871206"/>
          </a:xfrm>
          <a:prstGeom prst="rect">
            <a:avLst/>
          </a:prstGeom>
        </p:spPr>
      </p:pic>
    </p:spTree>
    <p:extLst>
      <p:ext uri="{BB962C8B-B14F-4D97-AF65-F5344CB8AC3E}">
        <p14:creationId xmlns:p14="http://schemas.microsoft.com/office/powerpoint/2010/main" val="1391248399"/>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38DEFE-5831-6C33-2D78-55F949CDF80D}"/>
              </a:ext>
            </a:extLst>
          </p:cNvPr>
          <p:cNvSpPr txBox="1"/>
          <p:nvPr/>
        </p:nvSpPr>
        <p:spPr>
          <a:xfrm>
            <a:off x="839416" y="4797152"/>
            <a:ext cx="10873208" cy="1477328"/>
          </a:xfrm>
          <a:prstGeom prst="rect">
            <a:avLst/>
          </a:prstGeom>
          <a:noFill/>
        </p:spPr>
        <p:txBody>
          <a:bodyPr wrap="square">
            <a:spAutoFit/>
          </a:bodyPr>
          <a:lstStyle/>
          <a:p>
            <a:pPr algn="ctr"/>
            <a:endParaRPr lang="es-ES" dirty="0">
              <a:latin typeface="Comic Sans MS" panose="030F0702030302020204" pitchFamily="66" charset="0"/>
            </a:endParaRPr>
          </a:p>
          <a:p>
            <a:pPr algn="ctr"/>
            <a:r>
              <a:rPr lang="es-ES" b="0" i="0" dirty="0">
                <a:effectLst/>
                <a:latin typeface="Comic Sans MS" panose="030F0702030302020204" pitchFamily="66" charset="0"/>
              </a:rPr>
              <a:t>Ese poderoso elefante </a:t>
            </a:r>
            <a:r>
              <a:rPr lang="es-ES" b="1" i="0" dirty="0">
                <a:effectLst/>
                <a:latin typeface="Comic Sans MS" panose="030F0702030302020204" pitchFamily="66" charset="0"/>
              </a:rPr>
              <a:t>no escapa porque cree que no puede</a:t>
            </a:r>
            <a:r>
              <a:rPr lang="es-ES" b="0" i="0" dirty="0">
                <a:effectLst/>
                <a:latin typeface="Comic Sans MS" panose="030F0702030302020204" pitchFamily="66" charset="0"/>
              </a:rPr>
              <a:t>,  tiene grabado el recuerdo de la impotencia que sintió de pequeño. Y lo peor es que jamás volvió a poner a prueba su fuerza.</a:t>
            </a:r>
            <a:br>
              <a:rPr lang="es-ES" dirty="0">
                <a:latin typeface="Comic Sans MS" panose="030F0702030302020204" pitchFamily="66" charset="0"/>
              </a:rPr>
            </a:br>
            <a:endParaRPr lang="es-ES" dirty="0">
              <a:latin typeface="Comic Sans MS" panose="030F0702030302020204" pitchFamily="66" charset="0"/>
            </a:endParaRPr>
          </a:p>
          <a:p>
            <a:pPr algn="r"/>
            <a:r>
              <a:rPr lang="es-ES" dirty="0">
                <a:latin typeface="Comic Sans MS" panose="030F0702030302020204" pitchFamily="66" charset="0"/>
              </a:rPr>
              <a:t>Jorge Bucay</a:t>
            </a:r>
          </a:p>
        </p:txBody>
      </p:sp>
      <p:pic>
        <p:nvPicPr>
          <p:cNvPr id="2050" name="Picture 2">
            <a:extLst>
              <a:ext uri="{FF2B5EF4-FFF2-40B4-BE49-F238E27FC236}">
                <a16:creationId xmlns:a16="http://schemas.microsoft.com/office/drawing/2014/main" id="{C346C35D-D37A-9F52-625C-C5C07013B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764704"/>
            <a:ext cx="6209143" cy="366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670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A62AF-7AD1-D371-4DB3-4662BA7B8CEC}"/>
            </a:ext>
          </a:extLst>
        </p:cNvPr>
        <p:cNvGrpSpPr/>
        <p:nvPr/>
      </p:nvGrpSpPr>
      <p:grpSpPr>
        <a:xfrm>
          <a:off x="0" y="0"/>
          <a:ext cx="0" cy="0"/>
          <a:chOff x="0" y="0"/>
          <a:chExt cx="0" cy="0"/>
        </a:xfrm>
      </p:grpSpPr>
      <p:pic>
        <p:nvPicPr>
          <p:cNvPr id="30" name="Imagen 29">
            <a:extLst>
              <a:ext uri="{FF2B5EF4-FFF2-40B4-BE49-F238E27FC236}">
                <a16:creationId xmlns:a16="http://schemas.microsoft.com/office/drawing/2014/main" id="{E3B2D10C-EFA9-D446-0E81-5F7FAD6E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026" y="522378"/>
            <a:ext cx="909868" cy="866995"/>
          </a:xfrm>
          <a:prstGeom prst="rect">
            <a:avLst/>
          </a:prstGeom>
        </p:spPr>
      </p:pic>
      <p:sp>
        <p:nvSpPr>
          <p:cNvPr id="4" name="CustomShape 3">
            <a:extLst>
              <a:ext uri="{FF2B5EF4-FFF2-40B4-BE49-F238E27FC236}">
                <a16:creationId xmlns:a16="http://schemas.microsoft.com/office/drawing/2014/main" id="{3C50A2F4-AA31-47C4-62E9-CDC70B42596C}"/>
              </a:ext>
            </a:extLst>
          </p:cNvPr>
          <p:cNvSpPr/>
          <p:nvPr/>
        </p:nvSpPr>
        <p:spPr>
          <a:xfrm>
            <a:off x="1779859" y="617438"/>
            <a:ext cx="7719696" cy="557142"/>
          </a:xfrm>
          <a:prstGeom prst="rect">
            <a:avLst/>
          </a:prstGeom>
          <a:noFill/>
          <a:ln w="0">
            <a:noFill/>
          </a:ln>
        </p:spPr>
        <p:style>
          <a:lnRef idx="0">
            <a:scrgbClr r="0" g="0" b="0"/>
          </a:lnRef>
          <a:fillRef idx="0">
            <a:scrgbClr r="0" g="0" b="0"/>
          </a:fillRef>
          <a:effectRef idx="0">
            <a:scrgbClr r="0" g="0" b="0"/>
          </a:effectRef>
          <a:fontRef idx="minor"/>
        </p:style>
        <p:txBody>
          <a:bodyPr lIns="59952" tIns="29976" rIns="59952" bIns="29976">
            <a:noAutofit/>
          </a:bodyPr>
          <a:lstStyle/>
          <a:p>
            <a:pPr algn="ctr" defTabSz="609172">
              <a:defRPr/>
            </a:pPr>
            <a:r>
              <a:rPr lang="es-ES" sz="2400" b="1" spc="-1" dirty="0">
                <a:solidFill>
                  <a:srgbClr val="C00000"/>
                </a:solidFill>
                <a:latin typeface="Comic Sans MS"/>
                <a:ea typeface="DejaVu Sans"/>
              </a:rPr>
              <a:t>¿Cómo intervenir desde un enfoque inclusivo en el desarrollo de la competencia socioemocional?</a:t>
            </a:r>
          </a:p>
          <a:p>
            <a:pPr algn="ctr" defTabSz="609172">
              <a:defRPr/>
            </a:pPr>
            <a:endParaRPr lang="es-ES" sz="2400" b="1" spc="-1" dirty="0">
              <a:solidFill>
                <a:srgbClr val="C00000"/>
              </a:solidFill>
              <a:latin typeface="Comic Sans MS"/>
              <a:ea typeface="DejaVu Sans"/>
            </a:endParaRPr>
          </a:p>
          <a:p>
            <a:pPr algn="ctr" defTabSz="609172">
              <a:defRPr/>
            </a:pPr>
            <a:endParaRPr lang="es-ES" sz="2400" b="1" spc="-1" dirty="0">
              <a:solidFill>
                <a:srgbClr val="C00000"/>
              </a:solidFill>
              <a:latin typeface="Comic Sans MS"/>
              <a:ea typeface="DejaVu Sans"/>
            </a:endParaRPr>
          </a:p>
          <a:p>
            <a:pPr algn="ctr" defTabSz="609172">
              <a:defRPr/>
            </a:pPr>
            <a:endParaRPr lang="es-ES" sz="2400" spc="-1" dirty="0">
              <a:solidFill>
                <a:srgbClr val="9BBB59"/>
              </a:solidFill>
              <a:latin typeface="Calibri"/>
            </a:endParaRPr>
          </a:p>
        </p:txBody>
      </p:sp>
      <p:grpSp>
        <p:nvGrpSpPr>
          <p:cNvPr id="6" name="Grupo 5">
            <a:extLst>
              <a:ext uri="{FF2B5EF4-FFF2-40B4-BE49-F238E27FC236}">
                <a16:creationId xmlns:a16="http://schemas.microsoft.com/office/drawing/2014/main" id="{881BCD5F-A622-721C-B0CB-A7E4A051FA9B}"/>
              </a:ext>
            </a:extLst>
          </p:cNvPr>
          <p:cNvGrpSpPr/>
          <p:nvPr/>
        </p:nvGrpSpPr>
        <p:grpSpPr>
          <a:xfrm>
            <a:off x="191344" y="1792370"/>
            <a:ext cx="10466918" cy="4125283"/>
            <a:chOff x="2732894" y="743285"/>
            <a:chExt cx="9806504" cy="3084277"/>
          </a:xfrm>
        </p:grpSpPr>
        <p:sp>
          <p:nvSpPr>
            <p:cNvPr id="7" name="Flecha: doblada hacia arriba 6">
              <a:extLst>
                <a:ext uri="{FF2B5EF4-FFF2-40B4-BE49-F238E27FC236}">
                  <a16:creationId xmlns:a16="http://schemas.microsoft.com/office/drawing/2014/main" id="{EDB55F86-1495-CBDC-C5BA-D9A496C7935C}"/>
                </a:ext>
              </a:extLst>
            </p:cNvPr>
            <p:cNvSpPr/>
            <p:nvPr/>
          </p:nvSpPr>
          <p:spPr>
            <a:xfrm rot="5400000">
              <a:off x="2940434" y="1611642"/>
              <a:ext cx="783348" cy="891814"/>
            </a:xfrm>
            <a:prstGeom prst="bentUpArrow">
              <a:avLst>
                <a:gd name="adj1" fmla="val 32840"/>
                <a:gd name="adj2" fmla="val 25000"/>
                <a:gd name="adj3" fmla="val 35780"/>
              </a:avLst>
            </a:prstGeom>
            <a:solidFill>
              <a:srgbClr val="FFCDC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8" name="Forma libre: forma 7">
              <a:extLst>
                <a:ext uri="{FF2B5EF4-FFF2-40B4-BE49-F238E27FC236}">
                  <a16:creationId xmlns:a16="http://schemas.microsoft.com/office/drawing/2014/main" id="{FE48373E-C683-0F87-C068-E7FBBA9ABE3A}"/>
                </a:ext>
              </a:extLst>
            </p:cNvPr>
            <p:cNvSpPr/>
            <p:nvPr/>
          </p:nvSpPr>
          <p:spPr>
            <a:xfrm>
              <a:off x="2732894" y="743285"/>
              <a:ext cx="1318696" cy="923045"/>
            </a:xfrm>
            <a:custGeom>
              <a:avLst/>
              <a:gdLst>
                <a:gd name="connsiteX0" fmla="*/ 0 w 1318696"/>
                <a:gd name="connsiteY0" fmla="*/ 153872 h 923045"/>
                <a:gd name="connsiteX1" fmla="*/ 153872 w 1318696"/>
                <a:gd name="connsiteY1" fmla="*/ 0 h 923045"/>
                <a:gd name="connsiteX2" fmla="*/ 1164824 w 1318696"/>
                <a:gd name="connsiteY2" fmla="*/ 0 h 923045"/>
                <a:gd name="connsiteX3" fmla="*/ 1318696 w 1318696"/>
                <a:gd name="connsiteY3" fmla="*/ 153872 h 923045"/>
                <a:gd name="connsiteX4" fmla="*/ 1318696 w 1318696"/>
                <a:gd name="connsiteY4" fmla="*/ 769173 h 923045"/>
                <a:gd name="connsiteX5" fmla="*/ 1164824 w 1318696"/>
                <a:gd name="connsiteY5" fmla="*/ 923045 h 923045"/>
                <a:gd name="connsiteX6" fmla="*/ 153872 w 1318696"/>
                <a:gd name="connsiteY6" fmla="*/ 923045 h 923045"/>
                <a:gd name="connsiteX7" fmla="*/ 0 w 1318696"/>
                <a:gd name="connsiteY7" fmla="*/ 769173 h 923045"/>
                <a:gd name="connsiteX8" fmla="*/ 0 w 1318696"/>
                <a:gd name="connsiteY8" fmla="*/ 153872 h 92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696" h="923045">
                  <a:moveTo>
                    <a:pt x="0" y="153872"/>
                  </a:moveTo>
                  <a:cubicBezTo>
                    <a:pt x="0" y="68891"/>
                    <a:pt x="68891" y="0"/>
                    <a:pt x="153872" y="0"/>
                  </a:cubicBezTo>
                  <a:lnTo>
                    <a:pt x="1164824" y="0"/>
                  </a:lnTo>
                  <a:cubicBezTo>
                    <a:pt x="1249805" y="0"/>
                    <a:pt x="1318696" y="68891"/>
                    <a:pt x="1318696" y="153872"/>
                  </a:cubicBezTo>
                  <a:lnTo>
                    <a:pt x="1318696" y="769173"/>
                  </a:lnTo>
                  <a:cubicBezTo>
                    <a:pt x="1318696" y="854154"/>
                    <a:pt x="1249805" y="923045"/>
                    <a:pt x="1164824" y="923045"/>
                  </a:cubicBezTo>
                  <a:lnTo>
                    <a:pt x="153872" y="923045"/>
                  </a:lnTo>
                  <a:cubicBezTo>
                    <a:pt x="68891" y="923045"/>
                    <a:pt x="0" y="854154"/>
                    <a:pt x="0" y="769173"/>
                  </a:cubicBezTo>
                  <a:lnTo>
                    <a:pt x="0" y="153872"/>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267" tIns="121267" rIns="121267" bIns="121267" numCol="1" spcCol="1270" anchor="ctr" anchorCtr="0">
              <a:noAutofit/>
            </a:bodyPr>
            <a:lstStyle/>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Nivel 1</a:t>
              </a:r>
            </a:p>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CENTRO</a:t>
              </a:r>
            </a:p>
          </p:txBody>
        </p:sp>
        <p:sp>
          <p:nvSpPr>
            <p:cNvPr id="9" name="Forma libre: forma 8">
              <a:extLst>
                <a:ext uri="{FF2B5EF4-FFF2-40B4-BE49-F238E27FC236}">
                  <a16:creationId xmlns:a16="http://schemas.microsoft.com/office/drawing/2014/main" id="{6141A576-F6E0-D452-5B46-920143DB51DB}"/>
                </a:ext>
              </a:extLst>
            </p:cNvPr>
            <p:cNvSpPr/>
            <p:nvPr/>
          </p:nvSpPr>
          <p:spPr>
            <a:xfrm>
              <a:off x="4333094" y="831784"/>
              <a:ext cx="8206304" cy="746045"/>
            </a:xfrm>
            <a:custGeom>
              <a:avLst/>
              <a:gdLst>
                <a:gd name="connsiteX0" fmla="*/ 0 w 959094"/>
                <a:gd name="connsiteY0" fmla="*/ 0 h 746045"/>
                <a:gd name="connsiteX1" fmla="*/ 959094 w 959094"/>
                <a:gd name="connsiteY1" fmla="*/ 0 h 746045"/>
                <a:gd name="connsiteX2" fmla="*/ 959094 w 959094"/>
                <a:gd name="connsiteY2" fmla="*/ 746045 h 746045"/>
                <a:gd name="connsiteX3" fmla="*/ 0 w 959094"/>
                <a:gd name="connsiteY3" fmla="*/ 746045 h 746045"/>
                <a:gd name="connsiteX4" fmla="*/ 0 w 959094"/>
                <a:gd name="connsiteY4" fmla="*/ 0 h 74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94" h="746045">
                  <a:moveTo>
                    <a:pt x="0" y="0"/>
                  </a:moveTo>
                  <a:lnTo>
                    <a:pt x="959094" y="0"/>
                  </a:lnTo>
                  <a:lnTo>
                    <a:pt x="959094" y="746045"/>
                  </a:lnTo>
                  <a:lnTo>
                    <a:pt x="0" y="746045"/>
                  </a:lnTo>
                  <a:lnTo>
                    <a:pt x="0" y="0"/>
                  </a:lnTo>
                  <a:close/>
                </a:path>
              </a:pathLst>
            </a:custGeom>
            <a:solidFill>
              <a:srgbClr val="FFCDCD"/>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prstClr val="black">
                      <a:hueOff val="0"/>
                      <a:satOff val="0"/>
                      <a:lumOff val="0"/>
                      <a:alphaOff val="0"/>
                    </a:prstClr>
                  </a:solidFill>
                  <a:latin typeface="Comic Sans MS" panose="030F0702030302020204" pitchFamily="66" charset="0"/>
                </a:rPr>
                <a:t> Eliminar barreras.</a:t>
              </a:r>
            </a:p>
          </p:txBody>
        </p:sp>
        <p:sp>
          <p:nvSpPr>
            <p:cNvPr id="10" name="Flecha: doblada hacia arriba 9">
              <a:extLst>
                <a:ext uri="{FF2B5EF4-FFF2-40B4-BE49-F238E27FC236}">
                  <a16:creationId xmlns:a16="http://schemas.microsoft.com/office/drawing/2014/main" id="{BAF4314F-9C12-B3DC-2FF8-26A3AE41EB7E}"/>
                </a:ext>
              </a:extLst>
            </p:cNvPr>
            <p:cNvSpPr/>
            <p:nvPr/>
          </p:nvSpPr>
          <p:spPr>
            <a:xfrm rot="5400000">
              <a:off x="4033773" y="2648526"/>
              <a:ext cx="783348" cy="891814"/>
            </a:xfrm>
            <a:prstGeom prst="bentUpArrow">
              <a:avLst>
                <a:gd name="adj1" fmla="val 32840"/>
                <a:gd name="adj2" fmla="val 25000"/>
                <a:gd name="adj3" fmla="val 35780"/>
              </a:avLst>
            </a:prstGeom>
            <a:solidFill>
              <a:srgbClr val="C5E0B4"/>
            </a:solidFill>
          </p:spPr>
          <p:style>
            <a:lnRef idx="2">
              <a:schemeClr val="lt1">
                <a:hueOff val="0"/>
                <a:satOff val="0"/>
                <a:lumOff val="0"/>
                <a:alphaOff val="0"/>
              </a:schemeClr>
            </a:lnRef>
            <a:fillRef idx="1">
              <a:schemeClr val="accent1">
                <a:tint val="50000"/>
                <a:hueOff val="-1289087"/>
                <a:satOff val="-9352"/>
                <a:lumOff val="5502"/>
                <a:alphaOff val="0"/>
              </a:schemeClr>
            </a:fillRef>
            <a:effectRef idx="0">
              <a:schemeClr val="accent1">
                <a:tint val="50000"/>
                <a:hueOff val="-1289087"/>
                <a:satOff val="-9352"/>
                <a:lumOff val="5502"/>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87A7FBEF-9DB8-A6C6-66FA-BFF90F8F1CA1}"/>
                </a:ext>
              </a:extLst>
            </p:cNvPr>
            <p:cNvSpPr/>
            <p:nvPr/>
          </p:nvSpPr>
          <p:spPr>
            <a:xfrm>
              <a:off x="3826234" y="1780169"/>
              <a:ext cx="1318696" cy="923045"/>
            </a:xfrm>
            <a:custGeom>
              <a:avLst/>
              <a:gdLst>
                <a:gd name="connsiteX0" fmla="*/ 0 w 1318696"/>
                <a:gd name="connsiteY0" fmla="*/ 153872 h 923045"/>
                <a:gd name="connsiteX1" fmla="*/ 153872 w 1318696"/>
                <a:gd name="connsiteY1" fmla="*/ 0 h 923045"/>
                <a:gd name="connsiteX2" fmla="*/ 1164824 w 1318696"/>
                <a:gd name="connsiteY2" fmla="*/ 0 h 923045"/>
                <a:gd name="connsiteX3" fmla="*/ 1318696 w 1318696"/>
                <a:gd name="connsiteY3" fmla="*/ 153872 h 923045"/>
                <a:gd name="connsiteX4" fmla="*/ 1318696 w 1318696"/>
                <a:gd name="connsiteY4" fmla="*/ 769173 h 923045"/>
                <a:gd name="connsiteX5" fmla="*/ 1164824 w 1318696"/>
                <a:gd name="connsiteY5" fmla="*/ 923045 h 923045"/>
                <a:gd name="connsiteX6" fmla="*/ 153872 w 1318696"/>
                <a:gd name="connsiteY6" fmla="*/ 923045 h 923045"/>
                <a:gd name="connsiteX7" fmla="*/ 0 w 1318696"/>
                <a:gd name="connsiteY7" fmla="*/ 769173 h 923045"/>
                <a:gd name="connsiteX8" fmla="*/ 0 w 1318696"/>
                <a:gd name="connsiteY8" fmla="*/ 153872 h 92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696" h="923045">
                  <a:moveTo>
                    <a:pt x="0" y="153872"/>
                  </a:moveTo>
                  <a:cubicBezTo>
                    <a:pt x="0" y="68891"/>
                    <a:pt x="68891" y="0"/>
                    <a:pt x="153872" y="0"/>
                  </a:cubicBezTo>
                  <a:lnTo>
                    <a:pt x="1164824" y="0"/>
                  </a:lnTo>
                  <a:cubicBezTo>
                    <a:pt x="1249805" y="0"/>
                    <a:pt x="1318696" y="68891"/>
                    <a:pt x="1318696" y="153872"/>
                  </a:cubicBezTo>
                  <a:lnTo>
                    <a:pt x="1318696" y="769173"/>
                  </a:lnTo>
                  <a:cubicBezTo>
                    <a:pt x="1318696" y="854154"/>
                    <a:pt x="1249805" y="923045"/>
                    <a:pt x="1164824" y="923045"/>
                  </a:cubicBezTo>
                  <a:lnTo>
                    <a:pt x="153872" y="923045"/>
                  </a:lnTo>
                  <a:cubicBezTo>
                    <a:pt x="68891" y="923045"/>
                    <a:pt x="0" y="854154"/>
                    <a:pt x="0" y="769173"/>
                  </a:cubicBezTo>
                  <a:lnTo>
                    <a:pt x="0" y="153872"/>
                  </a:lnTo>
                  <a:close/>
                </a:path>
              </a:pathLst>
            </a:custGeom>
            <a:solidFill>
              <a:schemeClr val="accent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267" tIns="121267" rIns="121267" bIns="121267" numCol="1" spcCol="1270" anchor="ctr" anchorCtr="0">
              <a:noAutofit/>
            </a:bodyPr>
            <a:lstStyle/>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Nivel 2</a:t>
              </a:r>
            </a:p>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AULA</a:t>
              </a:r>
            </a:p>
          </p:txBody>
        </p:sp>
        <p:sp>
          <p:nvSpPr>
            <p:cNvPr id="12" name="Forma libre: forma 11">
              <a:extLst>
                <a:ext uri="{FF2B5EF4-FFF2-40B4-BE49-F238E27FC236}">
                  <a16:creationId xmlns:a16="http://schemas.microsoft.com/office/drawing/2014/main" id="{87811B23-43F8-F97B-D854-0605203DDEA9}"/>
                </a:ext>
              </a:extLst>
            </p:cNvPr>
            <p:cNvSpPr/>
            <p:nvPr/>
          </p:nvSpPr>
          <p:spPr>
            <a:xfrm>
              <a:off x="5426434" y="1868668"/>
              <a:ext cx="7112964" cy="746045"/>
            </a:xfrm>
            <a:custGeom>
              <a:avLst/>
              <a:gdLst>
                <a:gd name="connsiteX0" fmla="*/ 0 w 959094"/>
                <a:gd name="connsiteY0" fmla="*/ 0 h 746045"/>
                <a:gd name="connsiteX1" fmla="*/ 959094 w 959094"/>
                <a:gd name="connsiteY1" fmla="*/ 0 h 746045"/>
                <a:gd name="connsiteX2" fmla="*/ 959094 w 959094"/>
                <a:gd name="connsiteY2" fmla="*/ 746045 h 746045"/>
                <a:gd name="connsiteX3" fmla="*/ 0 w 959094"/>
                <a:gd name="connsiteY3" fmla="*/ 746045 h 746045"/>
                <a:gd name="connsiteX4" fmla="*/ 0 w 959094"/>
                <a:gd name="connsiteY4" fmla="*/ 0 h 74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94" h="746045">
                  <a:moveTo>
                    <a:pt x="0" y="0"/>
                  </a:moveTo>
                  <a:lnTo>
                    <a:pt x="959094" y="0"/>
                  </a:lnTo>
                  <a:lnTo>
                    <a:pt x="959094" y="746045"/>
                  </a:lnTo>
                  <a:lnTo>
                    <a:pt x="0" y="746045"/>
                  </a:lnTo>
                  <a:lnTo>
                    <a:pt x="0" y="0"/>
                  </a:lnTo>
                  <a:close/>
                </a:path>
              </a:pathLst>
            </a:cu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prstClr val="black">
                      <a:hueOff val="0"/>
                      <a:satOff val="0"/>
                      <a:lumOff val="0"/>
                      <a:alphaOff val="0"/>
                    </a:prstClr>
                  </a:solidFill>
                  <a:latin typeface="Comic Sans MS" panose="030F0702030302020204" pitchFamily="66" charset="0"/>
                </a:rPr>
                <a:t>Eliminar barreras.</a:t>
              </a:r>
            </a:p>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prstClr val="black">
                      <a:hueOff val="0"/>
                      <a:satOff val="0"/>
                      <a:lumOff val="0"/>
                      <a:alphaOff val="0"/>
                    </a:prstClr>
                  </a:solidFill>
                  <a:latin typeface="Comic Sans MS" panose="030F0702030302020204" pitchFamily="66" charset="0"/>
                </a:rPr>
                <a:t>Dotar de estrategias al grupo clase.</a:t>
              </a:r>
            </a:p>
          </p:txBody>
        </p:sp>
        <p:sp>
          <p:nvSpPr>
            <p:cNvPr id="14" name="Forma libre: forma 13">
              <a:extLst>
                <a:ext uri="{FF2B5EF4-FFF2-40B4-BE49-F238E27FC236}">
                  <a16:creationId xmlns:a16="http://schemas.microsoft.com/office/drawing/2014/main" id="{7C466B7D-3856-4905-90AF-BF1C0D32CB19}"/>
                </a:ext>
              </a:extLst>
            </p:cNvPr>
            <p:cNvSpPr/>
            <p:nvPr/>
          </p:nvSpPr>
          <p:spPr>
            <a:xfrm>
              <a:off x="4919574" y="2817053"/>
              <a:ext cx="1451718" cy="923045"/>
            </a:xfrm>
            <a:custGeom>
              <a:avLst/>
              <a:gdLst>
                <a:gd name="connsiteX0" fmla="*/ 0 w 1318696"/>
                <a:gd name="connsiteY0" fmla="*/ 153872 h 923045"/>
                <a:gd name="connsiteX1" fmla="*/ 153872 w 1318696"/>
                <a:gd name="connsiteY1" fmla="*/ 0 h 923045"/>
                <a:gd name="connsiteX2" fmla="*/ 1164824 w 1318696"/>
                <a:gd name="connsiteY2" fmla="*/ 0 h 923045"/>
                <a:gd name="connsiteX3" fmla="*/ 1318696 w 1318696"/>
                <a:gd name="connsiteY3" fmla="*/ 153872 h 923045"/>
                <a:gd name="connsiteX4" fmla="*/ 1318696 w 1318696"/>
                <a:gd name="connsiteY4" fmla="*/ 769173 h 923045"/>
                <a:gd name="connsiteX5" fmla="*/ 1164824 w 1318696"/>
                <a:gd name="connsiteY5" fmla="*/ 923045 h 923045"/>
                <a:gd name="connsiteX6" fmla="*/ 153872 w 1318696"/>
                <a:gd name="connsiteY6" fmla="*/ 923045 h 923045"/>
                <a:gd name="connsiteX7" fmla="*/ 0 w 1318696"/>
                <a:gd name="connsiteY7" fmla="*/ 769173 h 923045"/>
                <a:gd name="connsiteX8" fmla="*/ 0 w 1318696"/>
                <a:gd name="connsiteY8" fmla="*/ 153872 h 92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696" h="923045">
                  <a:moveTo>
                    <a:pt x="0" y="153872"/>
                  </a:moveTo>
                  <a:cubicBezTo>
                    <a:pt x="0" y="68891"/>
                    <a:pt x="68891" y="0"/>
                    <a:pt x="153872" y="0"/>
                  </a:cubicBezTo>
                  <a:lnTo>
                    <a:pt x="1164824" y="0"/>
                  </a:lnTo>
                  <a:cubicBezTo>
                    <a:pt x="1249805" y="0"/>
                    <a:pt x="1318696" y="68891"/>
                    <a:pt x="1318696" y="153872"/>
                  </a:cubicBezTo>
                  <a:lnTo>
                    <a:pt x="1318696" y="769173"/>
                  </a:lnTo>
                  <a:cubicBezTo>
                    <a:pt x="1318696" y="854154"/>
                    <a:pt x="1249805" y="923045"/>
                    <a:pt x="1164824" y="923045"/>
                  </a:cubicBezTo>
                  <a:lnTo>
                    <a:pt x="153872" y="923045"/>
                  </a:lnTo>
                  <a:cubicBezTo>
                    <a:pt x="68891" y="923045"/>
                    <a:pt x="0" y="854154"/>
                    <a:pt x="0" y="769173"/>
                  </a:cubicBezTo>
                  <a:lnTo>
                    <a:pt x="0" y="153872"/>
                  </a:ln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267" tIns="121267" rIns="121267" bIns="121267" numCol="1" spcCol="1270" anchor="ctr" anchorCtr="0">
              <a:noAutofit/>
            </a:bodyPr>
            <a:lstStyle/>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Nivel 3</a:t>
              </a:r>
            </a:p>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ALUMNO</a:t>
              </a:r>
            </a:p>
          </p:txBody>
        </p:sp>
        <p:sp>
          <p:nvSpPr>
            <p:cNvPr id="15" name="Forma libre: forma 14">
              <a:extLst>
                <a:ext uri="{FF2B5EF4-FFF2-40B4-BE49-F238E27FC236}">
                  <a16:creationId xmlns:a16="http://schemas.microsoft.com/office/drawing/2014/main" id="{A0EDFC61-1213-9228-B9F1-1E231E54003B}"/>
                </a:ext>
              </a:extLst>
            </p:cNvPr>
            <p:cNvSpPr/>
            <p:nvPr/>
          </p:nvSpPr>
          <p:spPr>
            <a:xfrm>
              <a:off x="6519774" y="2899028"/>
              <a:ext cx="6019624" cy="928534"/>
            </a:xfrm>
            <a:custGeom>
              <a:avLst/>
              <a:gdLst>
                <a:gd name="connsiteX0" fmla="*/ 0 w 959094"/>
                <a:gd name="connsiteY0" fmla="*/ 0 h 746045"/>
                <a:gd name="connsiteX1" fmla="*/ 959094 w 959094"/>
                <a:gd name="connsiteY1" fmla="*/ 0 h 746045"/>
                <a:gd name="connsiteX2" fmla="*/ 959094 w 959094"/>
                <a:gd name="connsiteY2" fmla="*/ 746045 h 746045"/>
                <a:gd name="connsiteX3" fmla="*/ 0 w 959094"/>
                <a:gd name="connsiteY3" fmla="*/ 746045 h 746045"/>
                <a:gd name="connsiteX4" fmla="*/ 0 w 959094"/>
                <a:gd name="connsiteY4" fmla="*/ 0 h 74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94" h="746045">
                  <a:moveTo>
                    <a:pt x="0" y="0"/>
                  </a:moveTo>
                  <a:lnTo>
                    <a:pt x="959094" y="0"/>
                  </a:lnTo>
                  <a:lnTo>
                    <a:pt x="959094" y="746045"/>
                  </a:lnTo>
                  <a:lnTo>
                    <a:pt x="0" y="746045"/>
                  </a:lnTo>
                  <a:lnTo>
                    <a:pt x="0" y="0"/>
                  </a:lnTo>
                  <a:close/>
                </a:path>
              </a:pathLst>
            </a:custGeom>
            <a:solidFill>
              <a:schemeClr val="accent2"/>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schemeClr val="bg1"/>
                  </a:solidFill>
                  <a:latin typeface="Comic Sans MS" panose="030F0702030302020204" pitchFamily="66" charset="0"/>
                </a:rPr>
                <a:t>Intervenir sobre las necesidades específicas individuales.</a:t>
              </a:r>
            </a:p>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schemeClr val="bg1"/>
                  </a:solidFill>
                  <a:latin typeface="Comic Sans MS" panose="030F0702030302020204" pitchFamily="66" charset="0"/>
                </a:rPr>
                <a:t>Favorecer el acompañamiento en el contexto familiar.</a:t>
              </a:r>
            </a:p>
          </p:txBody>
        </p:sp>
      </p:grpSp>
      <p:sp>
        <p:nvSpPr>
          <p:cNvPr id="2" name="Freeform 6">
            <a:extLst>
              <a:ext uri="{FF2B5EF4-FFF2-40B4-BE49-F238E27FC236}">
                <a16:creationId xmlns:a16="http://schemas.microsoft.com/office/drawing/2014/main" id="{95B28061-EBD4-6310-8684-ED301AEDDA74}"/>
              </a:ext>
            </a:extLst>
          </p:cNvPr>
          <p:cNvSpPr/>
          <p:nvPr/>
        </p:nvSpPr>
        <p:spPr>
          <a:xfrm rot="19649409">
            <a:off x="10188661" y="4486832"/>
            <a:ext cx="2457710" cy="2280481"/>
          </a:xfrm>
          <a:custGeom>
            <a:avLst/>
            <a:gdLst/>
            <a:ahLst/>
            <a:cxnLst/>
            <a:rect l="l" t="t" r="r" b="b"/>
            <a:pathLst>
              <a:path w="3174678" h="3195438">
                <a:moveTo>
                  <a:pt x="0" y="0"/>
                </a:moveTo>
                <a:lnTo>
                  <a:pt x="3174679" y="0"/>
                </a:lnTo>
                <a:lnTo>
                  <a:pt x="3174679" y="3195438"/>
                </a:lnTo>
                <a:lnTo>
                  <a:pt x="0" y="3195438"/>
                </a:lnTo>
                <a:lnTo>
                  <a:pt x="0" y="0"/>
                </a:lnTo>
                <a:close/>
              </a:path>
            </a:pathLst>
          </a:custGeom>
          <a:blipFill>
            <a:blip r:embed="rId4"/>
            <a:stretch>
              <a:fillRect/>
            </a:stretch>
          </a:blipFill>
        </p:spPr>
        <p:txBody>
          <a:bodyPr/>
          <a:lstStyle/>
          <a:p>
            <a:endParaRPr lang="es-ES"/>
          </a:p>
        </p:txBody>
      </p:sp>
      <p:sp>
        <p:nvSpPr>
          <p:cNvPr id="3" name="CuadroTexto 9">
            <a:extLst>
              <a:ext uri="{FF2B5EF4-FFF2-40B4-BE49-F238E27FC236}">
                <a16:creationId xmlns:a16="http://schemas.microsoft.com/office/drawing/2014/main" id="{195082B6-E88B-5352-C6AF-5CF0057C8E25}"/>
              </a:ext>
            </a:extLst>
          </p:cNvPr>
          <p:cNvSpPr txBox="1"/>
          <p:nvPr/>
        </p:nvSpPr>
        <p:spPr>
          <a:xfrm rot="20203345">
            <a:off x="10259078" y="4961050"/>
            <a:ext cx="2229692" cy="1120371"/>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MEDIDAS ORDINARIAS Y ESPECÍFICAS</a:t>
            </a:r>
            <a:endParaRPr kumimoji="0" lang="es-E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reeform 6">
            <a:extLst>
              <a:ext uri="{FF2B5EF4-FFF2-40B4-BE49-F238E27FC236}">
                <a16:creationId xmlns:a16="http://schemas.microsoft.com/office/drawing/2014/main" id="{42F035D1-FC05-5309-D358-7B278BB8DF18}"/>
              </a:ext>
            </a:extLst>
          </p:cNvPr>
          <p:cNvSpPr/>
          <p:nvPr/>
        </p:nvSpPr>
        <p:spPr>
          <a:xfrm rot="19649409">
            <a:off x="9275754" y="1524771"/>
            <a:ext cx="3126412" cy="2697806"/>
          </a:xfrm>
          <a:custGeom>
            <a:avLst/>
            <a:gdLst/>
            <a:ahLst/>
            <a:cxnLst/>
            <a:rect l="l" t="t" r="r" b="b"/>
            <a:pathLst>
              <a:path w="3174678" h="3195438">
                <a:moveTo>
                  <a:pt x="0" y="0"/>
                </a:moveTo>
                <a:lnTo>
                  <a:pt x="3174679" y="0"/>
                </a:lnTo>
                <a:lnTo>
                  <a:pt x="3174679" y="3195438"/>
                </a:lnTo>
                <a:lnTo>
                  <a:pt x="0" y="319543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uadroTexto 9">
            <a:extLst>
              <a:ext uri="{FF2B5EF4-FFF2-40B4-BE49-F238E27FC236}">
                <a16:creationId xmlns:a16="http://schemas.microsoft.com/office/drawing/2014/main" id="{6434708F-DC14-0CCB-2FE9-6E04AEB16343}"/>
              </a:ext>
            </a:extLst>
          </p:cNvPr>
          <p:cNvSpPr txBox="1"/>
          <p:nvPr/>
        </p:nvSpPr>
        <p:spPr>
          <a:xfrm rot="20203345">
            <a:off x="9347028" y="2445221"/>
            <a:ext cx="2761887" cy="769506"/>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MEDIDAS ORDINARIAS</a:t>
            </a:r>
            <a:endParaRPr kumimoji="0" lang="es-ES"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49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p:cNvGrpSpPr/>
        <p:nvPr/>
      </p:nvGrpSpPr>
      <p:grpSpPr>
        <a:xfrm>
          <a:off x="0" y="0"/>
          <a:ext cx="0" cy="0"/>
          <a:chOff x="0" y="0"/>
          <a:chExt cx="0" cy="0"/>
        </a:xfrm>
      </p:grpSpPr>
      <p:pic>
        <p:nvPicPr>
          <p:cNvPr id="435" name="Imagen 13"/>
          <p:cNvPicPr/>
          <p:nvPr/>
        </p:nvPicPr>
        <p:blipFill>
          <a:blip r:embed="rId3"/>
          <a:srcRect r="82395"/>
          <a:stretch/>
        </p:blipFill>
        <p:spPr>
          <a:xfrm>
            <a:off x="0" y="0"/>
            <a:ext cx="853560" cy="6857640"/>
          </a:xfrm>
          <a:prstGeom prst="rect">
            <a:avLst/>
          </a:prstGeom>
          <a:ln>
            <a:noFill/>
          </a:ln>
        </p:spPr>
      </p:pic>
      <p:pic>
        <p:nvPicPr>
          <p:cNvPr id="436" name="Imagen 15"/>
          <p:cNvPicPr/>
          <p:nvPr/>
        </p:nvPicPr>
        <p:blipFill>
          <a:blip r:embed="rId3"/>
          <a:srcRect l="82395"/>
          <a:stretch/>
        </p:blipFill>
        <p:spPr>
          <a:xfrm>
            <a:off x="11338200" y="0"/>
            <a:ext cx="853560" cy="6857640"/>
          </a:xfrm>
          <a:prstGeom prst="rect">
            <a:avLst/>
          </a:prstGeom>
          <a:ln>
            <a:noFill/>
          </a:ln>
        </p:spPr>
      </p:pic>
      <p:pic>
        <p:nvPicPr>
          <p:cNvPr id="437" name="Imagen 4"/>
          <p:cNvPicPr/>
          <p:nvPr/>
        </p:nvPicPr>
        <p:blipFill>
          <a:blip r:embed="rId4"/>
          <a:stretch/>
        </p:blipFill>
        <p:spPr>
          <a:xfrm>
            <a:off x="23965920" y="-1035000"/>
            <a:ext cx="6857640" cy="9698760"/>
          </a:xfrm>
          <a:prstGeom prst="rect">
            <a:avLst/>
          </a:prstGeom>
          <a:ln>
            <a:noFill/>
          </a:ln>
        </p:spPr>
      </p:pic>
      <p:sp>
        <p:nvSpPr>
          <p:cNvPr id="438" name="CustomShape 1"/>
          <p:cNvSpPr/>
          <p:nvPr/>
        </p:nvSpPr>
        <p:spPr>
          <a:xfrm>
            <a:off x="853560" y="764704"/>
            <a:ext cx="10631160" cy="182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1" normalizeH="0" baseline="0" noProof="0" dirty="0">
                <a:ln>
                  <a:noFill/>
                </a:ln>
                <a:solidFill>
                  <a:srgbClr val="FFFFFF"/>
                </a:solidFill>
                <a:effectLst/>
                <a:uLnTx/>
                <a:uFillTx/>
                <a:latin typeface="Comic Sans MS"/>
                <a:ea typeface="DejaVu Sans"/>
                <a:cs typeface="DejaVu Sans"/>
              </a:rPr>
              <a:t>CÓMO DESARROLLAR LA COMPETENCIA SOCIOEMOCIONAL EN EL CENTRO</a:t>
            </a:r>
            <a:endParaRPr kumimoji="0" lang="es-ES" sz="40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439" name="CustomShape 2"/>
          <p:cNvSpPr/>
          <p:nvPr/>
        </p:nvSpPr>
        <p:spPr>
          <a:xfrm>
            <a:off x="0" y="-24480"/>
            <a:ext cx="12191760" cy="6857640"/>
          </a:xfrm>
          <a:prstGeom prst="rect">
            <a:avLst/>
          </a:prstGeom>
          <a:noFill/>
          <a:ln w="162000">
            <a:solidFill>
              <a:schemeClr val="bg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440" name="CustomShape 3"/>
          <p:cNvSpPr/>
          <p:nvPr/>
        </p:nvSpPr>
        <p:spPr>
          <a:xfrm>
            <a:off x="17280" y="5934600"/>
            <a:ext cx="12174480" cy="84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441" name="Imagen 8"/>
          <p:cNvPicPr/>
          <p:nvPr/>
        </p:nvPicPr>
        <p:blipFill>
          <a:blip r:embed="rId5"/>
          <a:stretch/>
        </p:blipFill>
        <p:spPr>
          <a:xfrm>
            <a:off x="5820480" y="6151320"/>
            <a:ext cx="603720" cy="575280"/>
          </a:xfrm>
          <a:prstGeom prst="rect">
            <a:avLst/>
          </a:prstGeom>
          <a:ln>
            <a:noFill/>
          </a:ln>
        </p:spPr>
      </p:pic>
      <p:pic>
        <p:nvPicPr>
          <p:cNvPr id="442" name="Imagen 10"/>
          <p:cNvPicPr/>
          <p:nvPr/>
        </p:nvPicPr>
        <p:blipFill>
          <a:blip r:embed="rId6"/>
          <a:stretch/>
        </p:blipFill>
        <p:spPr>
          <a:xfrm>
            <a:off x="5640480" y="6735600"/>
            <a:ext cx="970560" cy="96120"/>
          </a:xfrm>
          <a:prstGeom prst="rect">
            <a:avLst/>
          </a:prstGeom>
          <a:ln>
            <a:noFill/>
          </a:ln>
        </p:spPr>
      </p:pic>
      <p:sp>
        <p:nvSpPr>
          <p:cNvPr id="443" name="CustomShape 4"/>
          <p:cNvSpPr/>
          <p:nvPr/>
        </p:nvSpPr>
        <p:spPr>
          <a:xfrm>
            <a:off x="4236840" y="5949720"/>
            <a:ext cx="379944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1" normalizeH="0" baseline="0" noProof="0">
                <a:ln>
                  <a:noFill/>
                </a:ln>
                <a:solidFill>
                  <a:srgbClr val="C14C3E"/>
                </a:solidFill>
                <a:effectLst/>
                <a:uLnTx/>
                <a:uFillTx/>
                <a:latin typeface="Comic Sans MS"/>
                <a:ea typeface="DejaVu Sans"/>
                <a:cs typeface="DejaVu Sans"/>
              </a:rPr>
              <a:t>EOEP ESPECÍFICO DE DEA, TEL Y TDAH</a:t>
            </a:r>
            <a:endParaRPr kumimoji="0" lang="es-ES" sz="1100" b="0" i="0" u="none" strike="noStrike" kern="1200" cap="none" spc="-1" normalizeH="0" baseline="0" noProof="0">
              <a:ln>
                <a:noFill/>
              </a:ln>
              <a:solidFill>
                <a:prstClr val="black"/>
              </a:solidFill>
              <a:effectLst/>
              <a:uLnTx/>
              <a:uFillTx/>
              <a:latin typeface="Arial"/>
              <a:ea typeface="DejaVu Sans"/>
              <a:cs typeface="DejaVu Sans"/>
            </a:endParaRPr>
          </a:p>
        </p:txBody>
      </p:sp>
      <p:grpSp>
        <p:nvGrpSpPr>
          <p:cNvPr id="4" name="Group 4">
            <a:extLst>
              <a:ext uri="{FF2B5EF4-FFF2-40B4-BE49-F238E27FC236}">
                <a16:creationId xmlns:a16="http://schemas.microsoft.com/office/drawing/2014/main" id="{E9CC9664-0D7A-9734-8FF9-188FBE086369}"/>
              </a:ext>
            </a:extLst>
          </p:cNvPr>
          <p:cNvGrpSpPr/>
          <p:nvPr/>
        </p:nvGrpSpPr>
        <p:grpSpPr>
          <a:xfrm>
            <a:off x="4244402" y="2348879"/>
            <a:ext cx="3219750" cy="3085519"/>
            <a:chOff x="354600" y="736192"/>
            <a:chExt cx="3373200" cy="3185288"/>
          </a:xfrm>
        </p:grpSpPr>
        <p:sp>
          <p:nvSpPr>
            <p:cNvPr id="6" name="CustomShape 5">
              <a:extLst>
                <a:ext uri="{FF2B5EF4-FFF2-40B4-BE49-F238E27FC236}">
                  <a16:creationId xmlns:a16="http://schemas.microsoft.com/office/drawing/2014/main" id="{C6CCCE7E-FC21-88F6-861C-57843A38FE13}"/>
                </a:ext>
              </a:extLst>
            </p:cNvPr>
            <p:cNvSpPr/>
            <p:nvPr/>
          </p:nvSpPr>
          <p:spPr>
            <a:xfrm>
              <a:off x="1301377" y="736192"/>
              <a:ext cx="1547683" cy="1443811"/>
            </a:xfrm>
            <a:prstGeom prst="ellipse">
              <a:avLst/>
            </a:prstGeom>
            <a:solidFill>
              <a:srgbClr val="C00000"/>
            </a:solidFill>
            <a:ln>
              <a:solidFill>
                <a:srgbClr val="C00000"/>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sz="2400" b="1" i="0" u="none" strike="noStrike" kern="1200" cap="none" spc="-1" normalizeH="0" baseline="0" noProof="0" dirty="0">
                  <a:ln>
                    <a:noFill/>
                  </a:ln>
                  <a:solidFill>
                    <a:srgbClr val="FFFFFF"/>
                  </a:solidFill>
                  <a:effectLst/>
                  <a:uLnTx/>
                  <a:uFillTx/>
                  <a:latin typeface="Comic Sans MS"/>
                  <a:ea typeface="DejaVu Sans"/>
                  <a:cs typeface="+mn-cs"/>
                </a:rPr>
                <a:t>Centro</a:t>
              </a:r>
              <a:endParaRPr kumimoji="0" lang="es-ES" sz="2400" b="0" i="0" u="none" strike="noStrike" kern="1200" cap="none" spc="-1" normalizeH="0" baseline="0" noProof="0" dirty="0">
                <a:ln>
                  <a:noFill/>
                </a:ln>
                <a:solidFill>
                  <a:prstClr val="black"/>
                </a:solidFill>
                <a:effectLst/>
                <a:uLnTx/>
                <a:uFillTx/>
                <a:latin typeface="Calibri"/>
                <a:ea typeface="+mn-ea"/>
                <a:cs typeface="+mn-cs"/>
              </a:endParaRPr>
            </a:p>
          </p:txBody>
        </p:sp>
        <p:sp>
          <p:nvSpPr>
            <p:cNvPr id="10" name="CustomShape 6">
              <a:extLst>
                <a:ext uri="{FF2B5EF4-FFF2-40B4-BE49-F238E27FC236}">
                  <a16:creationId xmlns:a16="http://schemas.microsoft.com/office/drawing/2014/main" id="{0D244B04-8ABA-927B-A309-D836023E62EE}"/>
                </a:ext>
              </a:extLst>
            </p:cNvPr>
            <p:cNvSpPr/>
            <p:nvPr/>
          </p:nvSpPr>
          <p:spPr>
            <a:xfrm rot="3093000">
              <a:off x="2442600" y="2244960"/>
              <a:ext cx="388800" cy="39204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Calibri"/>
                <a:ea typeface="+mn-ea"/>
                <a:cs typeface="+mn-cs"/>
              </a:endParaRPr>
            </a:p>
          </p:txBody>
        </p:sp>
        <p:sp>
          <p:nvSpPr>
            <p:cNvPr id="12" name="CustomShape 7">
              <a:extLst>
                <a:ext uri="{FF2B5EF4-FFF2-40B4-BE49-F238E27FC236}">
                  <a16:creationId xmlns:a16="http://schemas.microsoft.com/office/drawing/2014/main" id="{46B90FAD-1CB4-6DF5-5402-F96CFAE217A2}"/>
                </a:ext>
              </a:extLst>
            </p:cNvPr>
            <p:cNvSpPr/>
            <p:nvPr/>
          </p:nvSpPr>
          <p:spPr>
            <a:xfrm>
              <a:off x="2417400" y="2667960"/>
              <a:ext cx="1310400" cy="1253520"/>
            </a:xfrm>
            <a:prstGeom prst="ellipse">
              <a:avLst/>
            </a:prstGeom>
            <a:noFill/>
            <a:ln>
              <a:solidFill>
                <a:srgbClr val="92D050"/>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b="1" i="0" u="none" strike="noStrike" kern="1200" cap="none" spc="-1" normalizeH="0" baseline="0" noProof="0">
                  <a:ln>
                    <a:noFill/>
                  </a:ln>
                  <a:solidFill>
                    <a:srgbClr val="FFFFFF"/>
                  </a:solidFill>
                  <a:effectLst/>
                  <a:uLnTx/>
                  <a:uFillTx/>
                  <a:latin typeface="Comic Sans MS"/>
                  <a:ea typeface="DejaVu Sans"/>
                  <a:cs typeface="+mn-cs"/>
                </a:rPr>
                <a:t>Aula</a:t>
              </a:r>
              <a:endParaRPr kumimoji="0" lang="es-ES" b="0" i="0" u="none" strike="noStrike" kern="1200" cap="none" spc="-1" normalizeH="0" baseline="0" noProof="0">
                <a:ln>
                  <a:noFill/>
                </a:ln>
                <a:solidFill>
                  <a:prstClr val="black"/>
                </a:solidFill>
                <a:effectLst/>
                <a:uLnTx/>
                <a:uFillTx/>
                <a:latin typeface="Calibri"/>
                <a:ea typeface="+mn-ea"/>
                <a:cs typeface="+mn-cs"/>
              </a:endParaRPr>
            </a:p>
          </p:txBody>
        </p:sp>
        <p:sp>
          <p:nvSpPr>
            <p:cNvPr id="15" name="CustomShape 8">
              <a:extLst>
                <a:ext uri="{FF2B5EF4-FFF2-40B4-BE49-F238E27FC236}">
                  <a16:creationId xmlns:a16="http://schemas.microsoft.com/office/drawing/2014/main" id="{19CA5570-DF1D-D95C-6D85-7B39FCEB1708}"/>
                </a:ext>
              </a:extLst>
            </p:cNvPr>
            <p:cNvSpPr/>
            <p:nvPr/>
          </p:nvSpPr>
          <p:spPr>
            <a:xfrm rot="10614600">
              <a:off x="1909440" y="3269160"/>
              <a:ext cx="331560" cy="39996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Calibri"/>
                <a:ea typeface="+mn-ea"/>
                <a:cs typeface="+mn-cs"/>
              </a:endParaRPr>
            </a:p>
          </p:txBody>
        </p:sp>
        <p:sp>
          <p:nvSpPr>
            <p:cNvPr id="18" name="CustomShape 9">
              <a:extLst>
                <a:ext uri="{FF2B5EF4-FFF2-40B4-BE49-F238E27FC236}">
                  <a16:creationId xmlns:a16="http://schemas.microsoft.com/office/drawing/2014/main" id="{FDCEDC6F-F908-460A-DC3A-D172AD3D7807}"/>
                </a:ext>
              </a:extLst>
            </p:cNvPr>
            <p:cNvSpPr/>
            <p:nvPr/>
          </p:nvSpPr>
          <p:spPr>
            <a:xfrm>
              <a:off x="354600" y="2667960"/>
              <a:ext cx="1426320" cy="1253520"/>
            </a:xfrm>
            <a:prstGeom prst="ellipse">
              <a:avLst/>
            </a:prstGeom>
            <a:noFill/>
            <a:ln>
              <a:solidFill>
                <a:srgbClr val="F4B183"/>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b="1" i="0" u="none" strike="noStrike" kern="1200" cap="none" spc="-1" normalizeH="0" baseline="0" noProof="0" dirty="0">
                  <a:ln>
                    <a:noFill/>
                  </a:ln>
                  <a:solidFill>
                    <a:srgbClr val="FFFFFF"/>
                  </a:solidFill>
                  <a:effectLst/>
                  <a:uLnTx/>
                  <a:uFillTx/>
                  <a:latin typeface="Comic Sans MS"/>
                  <a:ea typeface="DejaVu Sans"/>
                  <a:cs typeface="+mn-cs"/>
                </a:rPr>
                <a:t>Alumno</a:t>
              </a:r>
            </a:p>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b="1" i="0" u="none" strike="noStrike" kern="1200" cap="none" spc="-1" normalizeH="0" baseline="0" noProof="0" dirty="0">
                  <a:ln>
                    <a:noFill/>
                  </a:ln>
                  <a:solidFill>
                    <a:srgbClr val="FFFFFF"/>
                  </a:solidFill>
                  <a:effectLst/>
                  <a:uLnTx/>
                  <a:uFillTx/>
                  <a:latin typeface="Comic Sans MS"/>
                  <a:ea typeface="+mn-ea"/>
                  <a:cs typeface="+mn-cs"/>
                </a:rPr>
                <a:t>Familia</a:t>
              </a:r>
              <a:endParaRPr kumimoji="0" lang="es-ES" b="0" i="0" u="none" strike="noStrike" kern="1200" cap="none" spc="-1" normalizeH="0" baseline="0" noProof="0" dirty="0">
                <a:ln>
                  <a:noFill/>
                </a:ln>
                <a:solidFill>
                  <a:prstClr val="black"/>
                </a:solidFill>
                <a:effectLst/>
                <a:uLnTx/>
                <a:uFillTx/>
                <a:latin typeface="Calibri"/>
                <a:ea typeface="+mn-ea"/>
                <a:cs typeface="+mn-cs"/>
              </a:endParaRPr>
            </a:p>
          </p:txBody>
        </p:sp>
        <p:sp>
          <p:nvSpPr>
            <p:cNvPr id="19" name="CustomShape 12">
              <a:extLst>
                <a:ext uri="{FF2B5EF4-FFF2-40B4-BE49-F238E27FC236}">
                  <a16:creationId xmlns:a16="http://schemas.microsoft.com/office/drawing/2014/main" id="{04C99BBB-E7B2-6CB5-8609-CF8DE3C029F1}"/>
                </a:ext>
              </a:extLst>
            </p:cNvPr>
            <p:cNvSpPr/>
            <p:nvPr/>
          </p:nvSpPr>
          <p:spPr>
            <a:xfrm rot="18507000">
              <a:off x="1366920" y="2268360"/>
              <a:ext cx="388800" cy="39204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226157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6C6D5BEF-41AD-0ECC-D057-C0952A031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64" y="-9140"/>
            <a:ext cx="932961" cy="889000"/>
          </a:xfrm>
          <a:prstGeom prst="rect">
            <a:avLst/>
          </a:prstGeom>
        </p:spPr>
      </p:pic>
      <p:graphicFrame>
        <p:nvGraphicFramePr>
          <p:cNvPr id="5" name="Diagrama 4">
            <a:extLst>
              <a:ext uri="{FF2B5EF4-FFF2-40B4-BE49-F238E27FC236}">
                <a16:creationId xmlns:a16="http://schemas.microsoft.com/office/drawing/2014/main" id="{EFF7B199-CD12-C501-7997-1F6D064D0C31}"/>
              </a:ext>
            </a:extLst>
          </p:cNvPr>
          <p:cNvGraphicFramePr/>
          <p:nvPr>
            <p:extLst>
              <p:ext uri="{D42A27DB-BD31-4B8C-83A1-F6EECF244321}">
                <p14:modId xmlns:p14="http://schemas.microsoft.com/office/powerpoint/2010/main" val="4288255077"/>
              </p:ext>
            </p:extLst>
          </p:nvPr>
        </p:nvGraphicFramePr>
        <p:xfrm>
          <a:off x="301741" y="175588"/>
          <a:ext cx="6248401" cy="47668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9 Flecha abajo">
            <a:extLst>
              <a:ext uri="{FF2B5EF4-FFF2-40B4-BE49-F238E27FC236}">
                <a16:creationId xmlns:a16="http://schemas.microsoft.com/office/drawing/2014/main" id="{8D340DEE-222D-83E1-DBC2-52D2B24F3518}"/>
              </a:ext>
            </a:extLst>
          </p:cNvPr>
          <p:cNvSpPr/>
          <p:nvPr/>
        </p:nvSpPr>
        <p:spPr>
          <a:xfrm>
            <a:off x="3171941" y="4026137"/>
            <a:ext cx="254000" cy="10160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1" name="13 Rectángulo">
            <a:extLst>
              <a:ext uri="{FF2B5EF4-FFF2-40B4-BE49-F238E27FC236}">
                <a16:creationId xmlns:a16="http://schemas.microsoft.com/office/drawing/2014/main" id="{BF72C2D4-39CC-489C-1053-35AEFCCBE2CC}"/>
              </a:ext>
            </a:extLst>
          </p:cNvPr>
          <p:cNvSpPr/>
          <p:nvPr/>
        </p:nvSpPr>
        <p:spPr>
          <a:xfrm>
            <a:off x="2209661" y="5108610"/>
            <a:ext cx="2302162" cy="144016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omic Sans MS" panose="030F0702030302020204" pitchFamily="66" charset="0"/>
              </a:rPr>
              <a:t>Necesidades educativas relacionadas con la competencia socioemocional</a:t>
            </a:r>
          </a:p>
        </p:txBody>
      </p:sp>
      <p:graphicFrame>
        <p:nvGraphicFramePr>
          <p:cNvPr id="4" name="Diagrama 4">
            <a:extLst>
              <a:ext uri="{FF2B5EF4-FFF2-40B4-BE49-F238E27FC236}">
                <a16:creationId xmlns:a16="http://schemas.microsoft.com/office/drawing/2014/main" id="{562B18FD-68E7-013C-6BF0-F3473AF37AA2}"/>
              </a:ext>
            </a:extLst>
          </p:cNvPr>
          <p:cNvGraphicFramePr/>
          <p:nvPr>
            <p:extLst>
              <p:ext uri="{D42A27DB-BD31-4B8C-83A1-F6EECF244321}">
                <p14:modId xmlns:p14="http://schemas.microsoft.com/office/powerpoint/2010/main" val="1990794726"/>
              </p:ext>
            </p:extLst>
          </p:nvPr>
        </p:nvGraphicFramePr>
        <p:xfrm>
          <a:off x="5966012" y="-218774"/>
          <a:ext cx="6538699" cy="55199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6" name="13 Rectángulo">
            <a:extLst>
              <a:ext uri="{FF2B5EF4-FFF2-40B4-BE49-F238E27FC236}">
                <a16:creationId xmlns:a16="http://schemas.microsoft.com/office/drawing/2014/main" id="{0C5F0484-0A93-9F2E-7CA0-71AE797FFD2E}"/>
              </a:ext>
            </a:extLst>
          </p:cNvPr>
          <p:cNvSpPr/>
          <p:nvPr/>
        </p:nvSpPr>
        <p:spPr>
          <a:xfrm>
            <a:off x="7051894" y="4946738"/>
            <a:ext cx="4012658" cy="144016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s-ES" b="1" dirty="0">
                <a:solidFill>
                  <a:prstClr val="black"/>
                </a:solidFill>
                <a:latin typeface="Comic Sans MS" panose="030F0702030302020204" pitchFamily="66" charset="0"/>
              </a:rPr>
              <a:t>Necesidades educativas específicas relacionadas con la competencia socioemocional</a:t>
            </a:r>
          </a:p>
        </p:txBody>
      </p:sp>
      <p:sp>
        <p:nvSpPr>
          <p:cNvPr id="9" name="10 Flecha abajo">
            <a:extLst>
              <a:ext uri="{FF2B5EF4-FFF2-40B4-BE49-F238E27FC236}">
                <a16:creationId xmlns:a16="http://schemas.microsoft.com/office/drawing/2014/main" id="{1DBB1EA2-669B-7E4F-2BF1-2BF41C01D44C}"/>
              </a:ext>
            </a:extLst>
          </p:cNvPr>
          <p:cNvSpPr/>
          <p:nvPr/>
        </p:nvSpPr>
        <p:spPr>
          <a:xfrm>
            <a:off x="8904312" y="3776641"/>
            <a:ext cx="220610" cy="102051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s-ES" sz="1100">
              <a:solidFill>
                <a:prstClr val="white"/>
              </a:solidFill>
              <a:latin typeface="Calibri"/>
            </a:endParaRPr>
          </a:p>
        </p:txBody>
      </p:sp>
      <p:sp>
        <p:nvSpPr>
          <p:cNvPr id="2" name="CustomShape 1">
            <a:extLst>
              <a:ext uri="{FF2B5EF4-FFF2-40B4-BE49-F238E27FC236}">
                <a16:creationId xmlns:a16="http://schemas.microsoft.com/office/drawing/2014/main" id="{F25D17D4-0421-1BEE-6C48-24BF62D65C94}"/>
              </a:ext>
            </a:extLst>
          </p:cNvPr>
          <p:cNvSpPr/>
          <p:nvPr/>
        </p:nvSpPr>
        <p:spPr>
          <a:xfrm>
            <a:off x="767408" y="315107"/>
            <a:ext cx="10915664" cy="7711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endParaRPr lang="es-ES" sz="2600" spc="-1" dirty="0">
              <a:solidFill>
                <a:srgbClr val="C00000"/>
              </a:solidFill>
            </a:endParaRPr>
          </a:p>
        </p:txBody>
      </p:sp>
    </p:spTree>
    <p:extLst>
      <p:ext uri="{BB962C8B-B14F-4D97-AF65-F5344CB8AC3E}">
        <p14:creationId xmlns:p14="http://schemas.microsoft.com/office/powerpoint/2010/main" val="69225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97CC8-55E5-0E93-8103-B6687A930BB8}"/>
            </a:ext>
          </a:extLst>
        </p:cNvPr>
        <p:cNvGrpSpPr/>
        <p:nvPr/>
      </p:nvGrpSpPr>
      <p:grpSpPr>
        <a:xfrm>
          <a:off x="0" y="0"/>
          <a:ext cx="0" cy="0"/>
          <a:chOff x="0" y="0"/>
          <a:chExt cx="0" cy="0"/>
        </a:xfrm>
      </p:grpSpPr>
      <p:sp>
        <p:nvSpPr>
          <p:cNvPr id="3" name="2 Rectángulo redondeado">
            <a:extLst>
              <a:ext uri="{FF2B5EF4-FFF2-40B4-BE49-F238E27FC236}">
                <a16:creationId xmlns:a16="http://schemas.microsoft.com/office/drawing/2014/main" id="{97ACDE93-E6FA-376B-64AF-55085BB53A61}"/>
              </a:ext>
            </a:extLst>
          </p:cNvPr>
          <p:cNvSpPr/>
          <p:nvPr/>
        </p:nvSpPr>
        <p:spPr>
          <a:xfrm>
            <a:off x="437888" y="3717557"/>
            <a:ext cx="3574473" cy="2983608"/>
          </a:xfrm>
          <a:prstGeom prst="roundRect">
            <a:avLst/>
          </a:prstGeom>
          <a:noFill/>
          <a:ln w="76200">
            <a:solidFill>
              <a:srgbClr val="C00000"/>
            </a:solidFill>
          </a:ln>
          <a:effectLst>
            <a:outerShdw blurRad="50800" dist="38100" dir="10800000" algn="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5" name="4 CuadroTexto">
            <a:extLst>
              <a:ext uri="{FF2B5EF4-FFF2-40B4-BE49-F238E27FC236}">
                <a16:creationId xmlns:a16="http://schemas.microsoft.com/office/drawing/2014/main" id="{54030E6B-E605-EE5D-CD7F-765700D5FBCE}"/>
              </a:ext>
            </a:extLst>
          </p:cNvPr>
          <p:cNvSpPr txBox="1"/>
          <p:nvPr/>
        </p:nvSpPr>
        <p:spPr>
          <a:xfrm>
            <a:off x="672600" y="4315512"/>
            <a:ext cx="2952328" cy="2082814"/>
          </a:xfrm>
          <a:prstGeom prst="rect">
            <a:avLst/>
          </a:prstGeom>
          <a:noFill/>
        </p:spPr>
        <p:txBody>
          <a:bodyPr wrap="square" rtlCol="0">
            <a:spAutoFit/>
          </a:bodyPr>
          <a:lstStyle/>
          <a:p>
            <a:pPr marL="190510" indent="-190510" algn="just">
              <a:lnSpc>
                <a:spcPct val="150000"/>
              </a:lnSpc>
              <a:buFont typeface="Arial" panose="020B0604020202020204" pitchFamily="34" charset="0"/>
              <a:buChar char="•"/>
            </a:pPr>
            <a:r>
              <a:rPr lang="es-ES" dirty="0">
                <a:solidFill>
                  <a:srgbClr val="C00000"/>
                </a:solidFill>
                <a:latin typeface="Comic Sans MS" panose="030F0702030302020204" pitchFamily="66" charset="0"/>
              </a:rPr>
              <a:t>Planteo tareas multinivel (diferentes grados de dificultad y ayuda)</a:t>
            </a:r>
          </a:p>
          <a:p>
            <a:pPr marL="190510" indent="-190510" algn="just">
              <a:lnSpc>
                <a:spcPct val="150000"/>
              </a:lnSpc>
              <a:buFont typeface="Arial" panose="020B0604020202020204" pitchFamily="34" charset="0"/>
              <a:buChar char="•"/>
            </a:pPr>
            <a:endParaRPr lang="es-ES" sz="1600" dirty="0">
              <a:solidFill>
                <a:srgbClr val="C00000"/>
              </a:solidFill>
              <a:latin typeface="Comic Sans MS" panose="030F0702030302020204" pitchFamily="66" charset="0"/>
            </a:endParaRPr>
          </a:p>
        </p:txBody>
      </p:sp>
      <p:sp>
        <p:nvSpPr>
          <p:cNvPr id="7" name="6 Rectángulo redondeado">
            <a:extLst>
              <a:ext uri="{FF2B5EF4-FFF2-40B4-BE49-F238E27FC236}">
                <a16:creationId xmlns:a16="http://schemas.microsoft.com/office/drawing/2014/main" id="{33EE378A-22A2-181D-EC08-596072E09A0E}"/>
              </a:ext>
            </a:extLst>
          </p:cNvPr>
          <p:cNvSpPr/>
          <p:nvPr/>
        </p:nvSpPr>
        <p:spPr>
          <a:xfrm>
            <a:off x="4439816" y="3501008"/>
            <a:ext cx="3574473" cy="3202494"/>
          </a:xfrm>
          <a:prstGeom prst="roundRect">
            <a:avLst/>
          </a:prstGeom>
          <a:noFill/>
          <a:ln w="76200">
            <a:solidFill>
              <a:srgbClr val="C00000"/>
            </a:solidFill>
          </a:ln>
          <a:effectLst>
            <a:outerShdw blurRad="50800" dist="38100" dir="10800000" algn="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8" name="7 CuadroTexto">
            <a:extLst>
              <a:ext uri="{FF2B5EF4-FFF2-40B4-BE49-F238E27FC236}">
                <a16:creationId xmlns:a16="http://schemas.microsoft.com/office/drawing/2014/main" id="{F0F0695E-0A2D-152A-52BC-B56B3D92E1A8}"/>
              </a:ext>
            </a:extLst>
          </p:cNvPr>
          <p:cNvSpPr txBox="1"/>
          <p:nvPr/>
        </p:nvSpPr>
        <p:spPr>
          <a:xfrm>
            <a:off x="4757155" y="4332461"/>
            <a:ext cx="3163028" cy="1708353"/>
          </a:xfrm>
          <a:prstGeom prst="rect">
            <a:avLst/>
          </a:prstGeom>
          <a:noFill/>
        </p:spPr>
        <p:txBody>
          <a:bodyPr wrap="square" rtlCol="0">
            <a:spAutoFit/>
          </a:bodyPr>
          <a:lstStyle/>
          <a:p>
            <a:pPr marL="190510" indent="-190510" algn="just">
              <a:lnSpc>
                <a:spcPct val="150000"/>
              </a:lnSpc>
              <a:buFont typeface="Arial" panose="020B0604020202020204" pitchFamily="34" charset="0"/>
              <a:buChar char="•"/>
            </a:pPr>
            <a:r>
              <a:rPr lang="es-ES" dirty="0">
                <a:solidFill>
                  <a:srgbClr val="C00000"/>
                </a:solidFill>
                <a:latin typeface="Comic Sans MS" panose="030F0702030302020204" pitchFamily="66" charset="0"/>
              </a:rPr>
              <a:t>Desarrollo de estrategias de autorregulación en la tarea (uso de guías de pensamiento).</a:t>
            </a:r>
          </a:p>
        </p:txBody>
      </p:sp>
      <p:sp>
        <p:nvSpPr>
          <p:cNvPr id="9" name="8 CuadroTexto">
            <a:extLst>
              <a:ext uri="{FF2B5EF4-FFF2-40B4-BE49-F238E27FC236}">
                <a16:creationId xmlns:a16="http://schemas.microsoft.com/office/drawing/2014/main" id="{B4F4D527-E8E2-0F56-9FA7-8E3FCE28C620}"/>
              </a:ext>
            </a:extLst>
          </p:cNvPr>
          <p:cNvSpPr txBox="1"/>
          <p:nvPr/>
        </p:nvSpPr>
        <p:spPr>
          <a:xfrm>
            <a:off x="8723302" y="4293024"/>
            <a:ext cx="2520280" cy="1708353"/>
          </a:xfrm>
          <a:prstGeom prst="rect">
            <a:avLst/>
          </a:prstGeom>
          <a:noFill/>
        </p:spPr>
        <p:txBody>
          <a:bodyPr wrap="square" rtlCol="0">
            <a:spAutoFit/>
          </a:bodyPr>
          <a:lstStyle/>
          <a:p>
            <a:pPr marL="190510" indent="-190510" algn="just">
              <a:lnSpc>
                <a:spcPct val="150000"/>
              </a:lnSpc>
              <a:buFont typeface="Arial" panose="020B0604020202020204" pitchFamily="34" charset="0"/>
              <a:buChar char="•"/>
            </a:pPr>
            <a:r>
              <a:rPr lang="es-ES" dirty="0">
                <a:solidFill>
                  <a:srgbClr val="C00000"/>
                </a:solidFill>
                <a:latin typeface="Comic Sans MS" panose="030F0702030302020204" pitchFamily="66" charset="0"/>
              </a:rPr>
              <a:t>Asignar un compañero ayudante o recibir ayuda del profesor.</a:t>
            </a:r>
          </a:p>
        </p:txBody>
      </p:sp>
      <p:sp>
        <p:nvSpPr>
          <p:cNvPr id="10" name="9 Rectángulo redondeado">
            <a:extLst>
              <a:ext uri="{FF2B5EF4-FFF2-40B4-BE49-F238E27FC236}">
                <a16:creationId xmlns:a16="http://schemas.microsoft.com/office/drawing/2014/main" id="{8D1F7EB1-0B6A-C878-2939-2BDFCA3D000F}"/>
              </a:ext>
            </a:extLst>
          </p:cNvPr>
          <p:cNvSpPr/>
          <p:nvPr/>
        </p:nvSpPr>
        <p:spPr>
          <a:xfrm>
            <a:off x="8347364" y="4077072"/>
            <a:ext cx="3574473" cy="2321254"/>
          </a:xfrm>
          <a:prstGeom prst="roundRect">
            <a:avLst/>
          </a:prstGeom>
          <a:noFill/>
          <a:ln w="76200">
            <a:solidFill>
              <a:srgbClr val="C00000"/>
            </a:solidFill>
          </a:ln>
          <a:effectLst>
            <a:outerShdw blurRad="50800" dist="38100" dir="10800000" algn="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p>
        </p:txBody>
      </p:sp>
      <p:pic>
        <p:nvPicPr>
          <p:cNvPr id="3074" name="Picture 2">
            <a:extLst>
              <a:ext uri="{FF2B5EF4-FFF2-40B4-BE49-F238E27FC236}">
                <a16:creationId xmlns:a16="http://schemas.microsoft.com/office/drawing/2014/main" id="{18552529-8D3C-1163-9E5A-6BC57EF55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586" y="249770"/>
            <a:ext cx="19177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a:extLst>
              <a:ext uri="{FF2B5EF4-FFF2-40B4-BE49-F238E27FC236}">
                <a16:creationId xmlns:a16="http://schemas.microsoft.com/office/drawing/2014/main" id="{8BD55CEA-8F7B-98C7-D8D1-BFAC7308B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361" y="257852"/>
            <a:ext cx="1911350"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extLst>
              <a:ext uri="{FF2B5EF4-FFF2-40B4-BE49-F238E27FC236}">
                <a16:creationId xmlns:a16="http://schemas.microsoft.com/office/drawing/2014/main" id="{4CFE70E7-8F4D-1EC6-1C22-4EA970330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89601"/>
            <a:ext cx="187325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5 Flecha abajo">
            <a:extLst>
              <a:ext uri="{FF2B5EF4-FFF2-40B4-BE49-F238E27FC236}">
                <a16:creationId xmlns:a16="http://schemas.microsoft.com/office/drawing/2014/main" id="{898AD278-064F-CDD5-FB20-5BF87BB756CC}"/>
              </a:ext>
            </a:extLst>
          </p:cNvPr>
          <p:cNvSpPr/>
          <p:nvPr/>
        </p:nvSpPr>
        <p:spPr>
          <a:xfrm>
            <a:off x="11371975" y="744202"/>
            <a:ext cx="331168" cy="95769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defRPr/>
            </a:pPr>
            <a:endParaRPr lang="es-ES" sz="1200">
              <a:solidFill>
                <a:prstClr val="white"/>
              </a:solidFill>
              <a:latin typeface="Arial"/>
            </a:endParaRPr>
          </a:p>
        </p:txBody>
      </p:sp>
      <p:sp>
        <p:nvSpPr>
          <p:cNvPr id="39" name="TextBox 15">
            <a:extLst>
              <a:ext uri="{FF2B5EF4-FFF2-40B4-BE49-F238E27FC236}">
                <a16:creationId xmlns:a16="http://schemas.microsoft.com/office/drawing/2014/main" id="{7DD89CD5-A479-E501-E520-7D680D985897}"/>
              </a:ext>
            </a:extLst>
          </p:cNvPr>
          <p:cNvSpPr txBox="1"/>
          <p:nvPr/>
        </p:nvSpPr>
        <p:spPr>
          <a:xfrm>
            <a:off x="1131704" y="2311400"/>
            <a:ext cx="2225465" cy="328360"/>
          </a:xfrm>
          <a:prstGeom prst="rect">
            <a:avLst/>
          </a:prstGeom>
        </p:spPr>
        <p:txBody>
          <a:bodyPr lIns="0" tIns="0" rIns="0" bIns="0" rtlCol="0" anchor="t">
            <a:spAutoFit/>
          </a:bodyPr>
          <a:lstStyle/>
          <a:p>
            <a:pPr algn="ctr" defTabSz="914446">
              <a:lnSpc>
                <a:spcPts val="2667"/>
              </a:lnSpc>
              <a:spcBef>
                <a:spcPct val="0"/>
              </a:spcBef>
              <a:defRPr/>
            </a:pPr>
            <a:r>
              <a:rPr lang="en-US" sz="2133" dirty="0" err="1">
                <a:solidFill>
                  <a:prstClr val="black"/>
                </a:solidFill>
                <a:latin typeface="Comic Sans MS" panose="030F0702030302020204" pitchFamily="66" charset="0"/>
              </a:rPr>
              <a:t>Elimino</a:t>
            </a:r>
            <a:r>
              <a:rPr lang="en-US" sz="2133" dirty="0">
                <a:solidFill>
                  <a:prstClr val="black"/>
                </a:solidFill>
                <a:latin typeface="Comic Sans MS" panose="030F0702030302020204" pitchFamily="66" charset="0"/>
              </a:rPr>
              <a:t> BAP</a:t>
            </a:r>
          </a:p>
        </p:txBody>
      </p:sp>
      <p:sp>
        <p:nvSpPr>
          <p:cNvPr id="40" name="TextBox 16">
            <a:extLst>
              <a:ext uri="{FF2B5EF4-FFF2-40B4-BE49-F238E27FC236}">
                <a16:creationId xmlns:a16="http://schemas.microsoft.com/office/drawing/2014/main" id="{73B5DB0A-7CF8-C76B-18AC-B1A2094C82CF}"/>
              </a:ext>
            </a:extLst>
          </p:cNvPr>
          <p:cNvSpPr txBox="1"/>
          <p:nvPr/>
        </p:nvSpPr>
        <p:spPr>
          <a:xfrm>
            <a:off x="4840353" y="2311400"/>
            <a:ext cx="2631364" cy="328360"/>
          </a:xfrm>
          <a:prstGeom prst="rect">
            <a:avLst/>
          </a:prstGeom>
        </p:spPr>
        <p:txBody>
          <a:bodyPr wrap="square" lIns="0" tIns="0" rIns="0" bIns="0" rtlCol="0" anchor="t">
            <a:spAutoFit/>
          </a:bodyPr>
          <a:lstStyle/>
          <a:p>
            <a:pPr algn="ctr" defTabSz="914446">
              <a:lnSpc>
                <a:spcPts val="2667"/>
              </a:lnSpc>
              <a:spcBef>
                <a:spcPct val="0"/>
              </a:spcBef>
              <a:defRPr/>
            </a:pPr>
            <a:r>
              <a:rPr lang="en-US" sz="2133" dirty="0" err="1">
                <a:solidFill>
                  <a:prstClr val="black"/>
                </a:solidFill>
                <a:latin typeface="Comic Sans MS" panose="030F0702030302020204" pitchFamily="66" charset="0"/>
              </a:rPr>
              <a:t>Doto</a:t>
            </a:r>
            <a:r>
              <a:rPr lang="en-US" sz="2133" dirty="0">
                <a:solidFill>
                  <a:prstClr val="black"/>
                </a:solidFill>
                <a:latin typeface="Comic Sans MS" panose="030F0702030302020204" pitchFamily="66" charset="0"/>
              </a:rPr>
              <a:t> de </a:t>
            </a:r>
            <a:r>
              <a:rPr lang="en-US" sz="2133" dirty="0" err="1">
                <a:solidFill>
                  <a:prstClr val="black"/>
                </a:solidFill>
                <a:latin typeface="Comic Sans MS" panose="030F0702030302020204" pitchFamily="66" charset="0"/>
              </a:rPr>
              <a:t>estrategias</a:t>
            </a:r>
            <a:endParaRPr lang="en-US" sz="2133" dirty="0">
              <a:solidFill>
                <a:prstClr val="black"/>
              </a:solidFill>
              <a:latin typeface="Comic Sans MS" panose="030F0702030302020204" pitchFamily="66" charset="0"/>
            </a:endParaRPr>
          </a:p>
        </p:txBody>
      </p:sp>
      <p:sp>
        <p:nvSpPr>
          <p:cNvPr id="41" name="TextBox 17">
            <a:extLst>
              <a:ext uri="{FF2B5EF4-FFF2-40B4-BE49-F238E27FC236}">
                <a16:creationId xmlns:a16="http://schemas.microsoft.com/office/drawing/2014/main" id="{10658771-4F03-3633-CAB5-557FCFC3DC34}"/>
              </a:ext>
            </a:extLst>
          </p:cNvPr>
          <p:cNvSpPr txBox="1"/>
          <p:nvPr/>
        </p:nvSpPr>
        <p:spPr>
          <a:xfrm>
            <a:off x="9164983" y="2312435"/>
            <a:ext cx="2225465" cy="328360"/>
          </a:xfrm>
          <a:prstGeom prst="rect">
            <a:avLst/>
          </a:prstGeom>
        </p:spPr>
        <p:txBody>
          <a:bodyPr lIns="0" tIns="0" rIns="0" bIns="0" rtlCol="0" anchor="t">
            <a:spAutoFit/>
          </a:bodyPr>
          <a:lstStyle/>
          <a:p>
            <a:pPr algn="ctr" defTabSz="914446">
              <a:lnSpc>
                <a:spcPts val="2667"/>
              </a:lnSpc>
              <a:spcBef>
                <a:spcPct val="0"/>
              </a:spcBef>
              <a:defRPr/>
            </a:pPr>
            <a:r>
              <a:rPr lang="en-US" sz="2133" dirty="0" err="1">
                <a:solidFill>
                  <a:prstClr val="black"/>
                </a:solidFill>
                <a:latin typeface="Comic Sans MS" panose="030F0702030302020204" pitchFamily="66" charset="0"/>
              </a:rPr>
              <a:t>Adapto</a:t>
            </a:r>
            <a:endParaRPr lang="en-US" sz="2133" dirty="0">
              <a:solidFill>
                <a:prstClr val="black"/>
              </a:solidFill>
              <a:latin typeface="Comic Sans MS" panose="030F0702030302020204" pitchFamily="66" charset="0"/>
            </a:endParaRPr>
          </a:p>
        </p:txBody>
      </p:sp>
      <p:sp>
        <p:nvSpPr>
          <p:cNvPr id="42" name="TextBox 15">
            <a:extLst>
              <a:ext uri="{FF2B5EF4-FFF2-40B4-BE49-F238E27FC236}">
                <a16:creationId xmlns:a16="http://schemas.microsoft.com/office/drawing/2014/main" id="{E3F9FED4-09E7-4DCF-8767-2AF1E44FFF6C}"/>
              </a:ext>
            </a:extLst>
          </p:cNvPr>
          <p:cNvSpPr txBox="1"/>
          <p:nvPr/>
        </p:nvSpPr>
        <p:spPr>
          <a:xfrm>
            <a:off x="3823932" y="1052064"/>
            <a:ext cx="803119" cy="465705"/>
          </a:xfrm>
          <a:prstGeom prst="rect">
            <a:avLst/>
          </a:prstGeom>
        </p:spPr>
        <p:txBody>
          <a:bodyPr wrap="square" lIns="0" tIns="0" rIns="0" bIns="0" rtlCol="0" anchor="t">
            <a:spAutoFit/>
          </a:bodyPr>
          <a:lstStyle/>
          <a:p>
            <a:pPr algn="ctr" defTabSz="914446">
              <a:lnSpc>
                <a:spcPts val="2667"/>
              </a:lnSpc>
              <a:spcBef>
                <a:spcPct val="0"/>
              </a:spcBef>
              <a:defRPr/>
            </a:pPr>
            <a:r>
              <a:rPr lang="en-US" sz="6400" dirty="0">
                <a:solidFill>
                  <a:srgbClr val="FF99CC"/>
                </a:solidFill>
                <a:latin typeface="Comic Sans MS" panose="030F0702030302020204" pitchFamily="66" charset="0"/>
              </a:rPr>
              <a:t>+</a:t>
            </a:r>
          </a:p>
        </p:txBody>
      </p:sp>
      <p:sp>
        <p:nvSpPr>
          <p:cNvPr id="43" name="TextBox 15">
            <a:extLst>
              <a:ext uri="{FF2B5EF4-FFF2-40B4-BE49-F238E27FC236}">
                <a16:creationId xmlns:a16="http://schemas.microsoft.com/office/drawing/2014/main" id="{FAD7302D-EFFA-AB85-146B-67C23E8C5B68}"/>
              </a:ext>
            </a:extLst>
          </p:cNvPr>
          <p:cNvSpPr txBox="1"/>
          <p:nvPr/>
        </p:nvSpPr>
        <p:spPr>
          <a:xfrm>
            <a:off x="7920183" y="1036189"/>
            <a:ext cx="803119" cy="465705"/>
          </a:xfrm>
          <a:prstGeom prst="rect">
            <a:avLst/>
          </a:prstGeom>
        </p:spPr>
        <p:txBody>
          <a:bodyPr wrap="square" lIns="0" tIns="0" rIns="0" bIns="0" rtlCol="0" anchor="t">
            <a:spAutoFit/>
          </a:bodyPr>
          <a:lstStyle/>
          <a:p>
            <a:pPr algn="ctr" defTabSz="914446">
              <a:lnSpc>
                <a:spcPts val="2667"/>
              </a:lnSpc>
              <a:spcBef>
                <a:spcPct val="0"/>
              </a:spcBef>
              <a:defRPr/>
            </a:pPr>
            <a:r>
              <a:rPr lang="en-US" sz="6400" dirty="0">
                <a:solidFill>
                  <a:srgbClr val="FF99CC"/>
                </a:solidFill>
                <a:latin typeface="Comic Sans MS" panose="030F0702030302020204" pitchFamily="66" charset="0"/>
              </a:rPr>
              <a:t>=</a:t>
            </a:r>
          </a:p>
        </p:txBody>
      </p:sp>
      <p:sp>
        <p:nvSpPr>
          <p:cNvPr id="2" name="Diagrama de flujo: cinta perforada 1">
            <a:extLst>
              <a:ext uri="{FF2B5EF4-FFF2-40B4-BE49-F238E27FC236}">
                <a16:creationId xmlns:a16="http://schemas.microsoft.com/office/drawing/2014/main" id="{440D218B-BBE3-FAD5-D157-75118005076D}"/>
              </a:ext>
            </a:extLst>
          </p:cNvPr>
          <p:cNvSpPr/>
          <p:nvPr/>
        </p:nvSpPr>
        <p:spPr>
          <a:xfrm>
            <a:off x="460902" y="2733675"/>
            <a:ext cx="3978913" cy="860213"/>
          </a:xfrm>
          <a:prstGeom prst="flowChartPunchedTap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a:latin typeface="Comic Sans MS" panose="030F0702030302020204" pitchFamily="66" charset="0"/>
              </a:rPr>
              <a:t>En la realización de una tarea…</a:t>
            </a:r>
          </a:p>
        </p:txBody>
      </p:sp>
    </p:spTree>
    <p:extLst>
      <p:ext uri="{BB962C8B-B14F-4D97-AF65-F5344CB8AC3E}">
        <p14:creationId xmlns:p14="http://schemas.microsoft.com/office/powerpoint/2010/main" val="2445467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p:cNvSpPr/>
          <p:nvPr/>
        </p:nvSpPr>
        <p:spPr>
          <a:xfrm>
            <a:off x="263352" y="188640"/>
            <a:ext cx="10883880" cy="50405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pic>
        <p:nvPicPr>
          <p:cNvPr id="637" name="Imagen 4"/>
          <p:cNvPicPr/>
          <p:nvPr/>
        </p:nvPicPr>
        <p:blipFill>
          <a:blip r:embed="rId3"/>
          <a:stretch/>
        </p:blipFill>
        <p:spPr>
          <a:xfrm>
            <a:off x="23965920" y="-1035000"/>
            <a:ext cx="6857280" cy="9698400"/>
          </a:xfrm>
          <a:prstGeom prst="rect">
            <a:avLst/>
          </a:prstGeom>
          <a:ln>
            <a:noFill/>
          </a:ln>
        </p:spPr>
      </p:pic>
      <p:pic>
        <p:nvPicPr>
          <p:cNvPr id="638" name="Imagen 16"/>
          <p:cNvPicPr/>
          <p:nvPr/>
        </p:nvPicPr>
        <p:blipFill>
          <a:blip r:embed="rId4"/>
          <a:srcRect l="82391"/>
          <a:stretch/>
        </p:blipFill>
        <p:spPr>
          <a:xfrm>
            <a:off x="11338200" y="0"/>
            <a:ext cx="853200" cy="6857280"/>
          </a:xfrm>
          <a:prstGeom prst="rect">
            <a:avLst/>
          </a:prstGeom>
          <a:ln>
            <a:noFill/>
          </a:ln>
        </p:spPr>
      </p:pic>
      <p:sp>
        <p:nvSpPr>
          <p:cNvPr id="639" name="CustomShape 1"/>
          <p:cNvSpPr/>
          <p:nvPr/>
        </p:nvSpPr>
        <p:spPr>
          <a:xfrm>
            <a:off x="767408" y="188640"/>
            <a:ext cx="2520280" cy="6480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prstClr val="black"/>
                </a:solidFill>
                <a:effectLst/>
                <a:uLnTx/>
                <a:uFillTx/>
                <a:latin typeface="Comic Sans MS"/>
                <a:ea typeface="DejaVu Sans"/>
                <a:cs typeface="+mn-cs"/>
              </a:rPr>
              <a:t>Tipos de BAP</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640" name="CustomShape 2"/>
          <p:cNvSpPr/>
          <p:nvPr/>
        </p:nvSpPr>
        <p:spPr>
          <a:xfrm>
            <a:off x="2016720" y="645120"/>
            <a:ext cx="6584040" cy="5292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p:txBody>
      </p:sp>
      <p:sp>
        <p:nvSpPr>
          <p:cNvPr id="641" name="CustomShape 3"/>
          <p:cNvSpPr/>
          <p:nvPr/>
        </p:nvSpPr>
        <p:spPr>
          <a:xfrm>
            <a:off x="560160" y="1556792"/>
            <a:ext cx="10883880" cy="51068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21" name="Imagen 4">
            <a:extLst>
              <a:ext uri="{FF2B5EF4-FFF2-40B4-BE49-F238E27FC236}">
                <a16:creationId xmlns:a16="http://schemas.microsoft.com/office/drawing/2014/main" id="{F7A8BF24-2689-DAC3-0C73-67DE57E128BF}"/>
              </a:ext>
            </a:extLst>
          </p:cNvPr>
          <p:cNvPicPr/>
          <p:nvPr/>
        </p:nvPicPr>
        <p:blipFill>
          <a:blip r:embed="rId3"/>
          <a:stretch/>
        </p:blipFill>
        <p:spPr>
          <a:xfrm>
            <a:off x="35948880" y="-1552500"/>
            <a:ext cx="10285920" cy="14547600"/>
          </a:xfrm>
          <a:prstGeom prst="rect">
            <a:avLst/>
          </a:prstGeom>
          <a:ln>
            <a:noFill/>
          </a:ln>
        </p:spPr>
      </p:pic>
      <p:sp>
        <p:nvSpPr>
          <p:cNvPr id="22" name="CustomShape 1">
            <a:extLst>
              <a:ext uri="{FF2B5EF4-FFF2-40B4-BE49-F238E27FC236}">
                <a16:creationId xmlns:a16="http://schemas.microsoft.com/office/drawing/2014/main" id="{4FC5935E-FDC1-6B50-9287-C38ECEF9B55D}"/>
              </a:ext>
            </a:extLst>
          </p:cNvPr>
          <p:cNvSpPr/>
          <p:nvPr/>
        </p:nvSpPr>
        <p:spPr>
          <a:xfrm>
            <a:off x="1126440" y="2155140"/>
            <a:ext cx="15178860" cy="729162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3" name="CustomShape 2">
            <a:extLst>
              <a:ext uri="{FF2B5EF4-FFF2-40B4-BE49-F238E27FC236}">
                <a16:creationId xmlns:a16="http://schemas.microsoft.com/office/drawing/2014/main" id="{384753A9-F7B2-767A-67A4-EE39FDB7320E}"/>
              </a:ext>
            </a:extLst>
          </p:cNvPr>
          <p:cNvSpPr/>
          <p:nvPr/>
        </p:nvSpPr>
        <p:spPr>
          <a:xfrm>
            <a:off x="-2400944" y="188640"/>
            <a:ext cx="17372340" cy="77490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4" name="CustomShape 3">
            <a:extLst>
              <a:ext uri="{FF2B5EF4-FFF2-40B4-BE49-F238E27FC236}">
                <a16:creationId xmlns:a16="http://schemas.microsoft.com/office/drawing/2014/main" id="{C3163942-E413-F678-C7EB-DFD51C054B4A}"/>
              </a:ext>
            </a:extLst>
          </p:cNvPr>
          <p:cNvSpPr/>
          <p:nvPr/>
        </p:nvSpPr>
        <p:spPr>
          <a:xfrm>
            <a:off x="25050" y="1471092"/>
            <a:ext cx="16036920" cy="91859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p:txBody>
      </p:sp>
      <p:graphicFrame>
        <p:nvGraphicFramePr>
          <p:cNvPr id="26" name="7 Diagrama">
            <a:extLst>
              <a:ext uri="{FF2B5EF4-FFF2-40B4-BE49-F238E27FC236}">
                <a16:creationId xmlns:a16="http://schemas.microsoft.com/office/drawing/2014/main" id="{024C7070-88FA-01FC-528F-8478B953604D}"/>
              </a:ext>
            </a:extLst>
          </p:cNvPr>
          <p:cNvGraphicFramePr/>
          <p:nvPr/>
        </p:nvGraphicFramePr>
        <p:xfrm>
          <a:off x="-527516" y="778362"/>
          <a:ext cx="5660803" cy="59115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7" name="15 Diagrama">
            <a:extLst>
              <a:ext uri="{FF2B5EF4-FFF2-40B4-BE49-F238E27FC236}">
                <a16:creationId xmlns:a16="http://schemas.microsoft.com/office/drawing/2014/main" id="{E1ABE5C3-2D65-9124-4ED0-40A1D3F34049}"/>
              </a:ext>
            </a:extLst>
          </p:cNvPr>
          <p:cNvGraphicFramePr/>
          <p:nvPr/>
        </p:nvGraphicFramePr>
        <p:xfrm>
          <a:off x="7091144" y="645120"/>
          <a:ext cx="4389379" cy="618655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8" name="8 Flecha derecha">
            <a:extLst>
              <a:ext uri="{FF2B5EF4-FFF2-40B4-BE49-F238E27FC236}">
                <a16:creationId xmlns:a16="http://schemas.microsoft.com/office/drawing/2014/main" id="{8A0A9A37-9960-6027-9E75-480B37CA6782}"/>
              </a:ext>
            </a:extLst>
          </p:cNvPr>
          <p:cNvSpPr/>
          <p:nvPr/>
        </p:nvSpPr>
        <p:spPr>
          <a:xfrm>
            <a:off x="4924090" y="2421474"/>
            <a:ext cx="1880241" cy="504056"/>
          </a:xfrm>
          <a:prstGeom prst="rightArrow">
            <a:avLst/>
          </a:prstGeom>
          <a:solidFill>
            <a:srgbClr val="0AA9BA"/>
          </a:solidFill>
          <a:ln>
            <a:solidFill>
              <a:srgbClr val="0AA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10 Rectángulo redondeado">
            <a:extLst>
              <a:ext uri="{FF2B5EF4-FFF2-40B4-BE49-F238E27FC236}">
                <a16:creationId xmlns:a16="http://schemas.microsoft.com/office/drawing/2014/main" id="{ADACF706-682E-467B-9D33-206017694227}"/>
              </a:ext>
            </a:extLst>
          </p:cNvPr>
          <p:cNvSpPr/>
          <p:nvPr/>
        </p:nvSpPr>
        <p:spPr>
          <a:xfrm>
            <a:off x="3647728" y="6261865"/>
            <a:ext cx="4592216" cy="54922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ACCESIBILIDAD UNIVERSAL</a:t>
            </a:r>
          </a:p>
        </p:txBody>
      </p:sp>
      <p:sp>
        <p:nvSpPr>
          <p:cNvPr id="4" name="8 Flecha derecha">
            <a:extLst>
              <a:ext uri="{FF2B5EF4-FFF2-40B4-BE49-F238E27FC236}">
                <a16:creationId xmlns:a16="http://schemas.microsoft.com/office/drawing/2014/main" id="{CCBF1F21-A79C-9482-EB94-7B3DE9E112B8}"/>
              </a:ext>
            </a:extLst>
          </p:cNvPr>
          <p:cNvSpPr/>
          <p:nvPr/>
        </p:nvSpPr>
        <p:spPr>
          <a:xfrm>
            <a:off x="4917714" y="1286748"/>
            <a:ext cx="1880241" cy="504056"/>
          </a:xfrm>
          <a:prstGeom prst="rightArrow">
            <a:avLst/>
          </a:prstGeom>
          <a:solidFill>
            <a:srgbClr val="0AA9BA"/>
          </a:solidFill>
          <a:ln>
            <a:solidFill>
              <a:srgbClr val="0AA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8 Flecha derecha">
            <a:extLst>
              <a:ext uri="{FF2B5EF4-FFF2-40B4-BE49-F238E27FC236}">
                <a16:creationId xmlns:a16="http://schemas.microsoft.com/office/drawing/2014/main" id="{33591AC0-C633-8823-55EA-FCFB50E54305}"/>
              </a:ext>
            </a:extLst>
          </p:cNvPr>
          <p:cNvSpPr/>
          <p:nvPr/>
        </p:nvSpPr>
        <p:spPr>
          <a:xfrm>
            <a:off x="4943348" y="3497802"/>
            <a:ext cx="1880241" cy="504056"/>
          </a:xfrm>
          <a:prstGeom prst="rightArrow">
            <a:avLst/>
          </a:prstGeom>
          <a:solidFill>
            <a:srgbClr val="0AA9BA"/>
          </a:solidFill>
          <a:ln>
            <a:solidFill>
              <a:srgbClr val="0AA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8 Flecha derecha">
            <a:extLst>
              <a:ext uri="{FF2B5EF4-FFF2-40B4-BE49-F238E27FC236}">
                <a16:creationId xmlns:a16="http://schemas.microsoft.com/office/drawing/2014/main" id="{9C871255-EEF6-9EC2-3B51-75B5B0282BCB}"/>
              </a:ext>
            </a:extLst>
          </p:cNvPr>
          <p:cNvSpPr/>
          <p:nvPr/>
        </p:nvSpPr>
        <p:spPr>
          <a:xfrm>
            <a:off x="4958882" y="4595910"/>
            <a:ext cx="1880241" cy="504056"/>
          </a:xfrm>
          <a:prstGeom prst="rightArrow">
            <a:avLst/>
          </a:prstGeom>
          <a:solidFill>
            <a:srgbClr val="0AA9BA"/>
          </a:solidFill>
          <a:ln>
            <a:solidFill>
              <a:srgbClr val="0AA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Freeform 4">
            <a:extLst>
              <a:ext uri="{FF2B5EF4-FFF2-40B4-BE49-F238E27FC236}">
                <a16:creationId xmlns:a16="http://schemas.microsoft.com/office/drawing/2014/main" id="{F03366CE-7119-B7BF-4A2A-FD3DA8E8710D}"/>
              </a:ext>
            </a:extLst>
          </p:cNvPr>
          <p:cNvSpPr/>
          <p:nvPr/>
        </p:nvSpPr>
        <p:spPr>
          <a:xfrm>
            <a:off x="12360696" y="1772816"/>
            <a:ext cx="2234797" cy="1832467"/>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15"/>
            <a:stretch>
              <a:fillRect/>
            </a:stretch>
          </a:blipFill>
        </p:spPr>
      </p:sp>
      <p:pic>
        <p:nvPicPr>
          <p:cNvPr id="10" name="Imagen 9">
            <a:extLst>
              <a:ext uri="{FF2B5EF4-FFF2-40B4-BE49-F238E27FC236}">
                <a16:creationId xmlns:a16="http://schemas.microsoft.com/office/drawing/2014/main" id="{577B417E-5DA3-0228-99C7-8A593D1A6F1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1425" y="5275100"/>
            <a:ext cx="648072" cy="975923"/>
          </a:xfrm>
          <a:prstGeom prst="rect">
            <a:avLst/>
          </a:prstGeom>
        </p:spPr>
      </p:pic>
      <p:sp>
        <p:nvSpPr>
          <p:cNvPr id="3" name="8 Flecha derecha">
            <a:extLst>
              <a:ext uri="{FF2B5EF4-FFF2-40B4-BE49-F238E27FC236}">
                <a16:creationId xmlns:a16="http://schemas.microsoft.com/office/drawing/2014/main" id="{534F262B-5CF6-C166-2385-71B457DD49AB}"/>
              </a:ext>
            </a:extLst>
          </p:cNvPr>
          <p:cNvSpPr/>
          <p:nvPr/>
        </p:nvSpPr>
        <p:spPr>
          <a:xfrm>
            <a:off x="4924090" y="5555712"/>
            <a:ext cx="1880241" cy="504056"/>
          </a:xfrm>
          <a:prstGeom prst="rightArrow">
            <a:avLst/>
          </a:prstGeom>
          <a:solidFill>
            <a:srgbClr val="0AA9BA"/>
          </a:solidFill>
          <a:ln>
            <a:solidFill>
              <a:srgbClr val="0AA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8946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0D8BB-6B55-87A6-EEF0-7B965CA5DC21}"/>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1FC25953-3B18-D620-52F1-85648051ABEF}"/>
              </a:ext>
            </a:extLst>
          </p:cNvPr>
          <p:cNvSpPr>
            <a:spLocks noGrp="1"/>
          </p:cNvSpPr>
          <p:nvPr>
            <p:ph type="body"/>
          </p:nvPr>
        </p:nvSpPr>
        <p:spPr/>
        <p:txBody>
          <a:bodyPr/>
          <a:lstStyle/>
          <a:p>
            <a:endParaRPr lang="es-ES"/>
          </a:p>
        </p:txBody>
      </p:sp>
      <p:sp>
        <p:nvSpPr>
          <p:cNvPr id="4" name="10 Rectángulo redondeado">
            <a:extLst>
              <a:ext uri="{FF2B5EF4-FFF2-40B4-BE49-F238E27FC236}">
                <a16:creationId xmlns:a16="http://schemas.microsoft.com/office/drawing/2014/main" id="{97723BF4-9E83-69D8-30AF-4E97217C8D67}"/>
              </a:ext>
            </a:extLst>
          </p:cNvPr>
          <p:cNvSpPr/>
          <p:nvPr/>
        </p:nvSpPr>
        <p:spPr>
          <a:xfrm>
            <a:off x="348672" y="260648"/>
            <a:ext cx="11233248" cy="604867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a:latin typeface="Comic Sans MS" panose="030F0702030302020204" pitchFamily="66" charset="0"/>
              </a:rPr>
              <a:t>¿Cómo se definen? </a:t>
            </a:r>
          </a:p>
          <a:p>
            <a:endParaRPr lang="es-ES" sz="4800" b="1">
              <a:latin typeface="Comic Sans MS" panose="030F0702030302020204" pitchFamily="66" charset="0"/>
            </a:endParaRPr>
          </a:p>
          <a:p>
            <a:pPr algn="just"/>
            <a:r>
              <a:rPr lang="es-ES" sz="3600" b="1">
                <a:latin typeface="Comic Sans MS" panose="030F0702030302020204" pitchFamily="66" charset="0"/>
              </a:rPr>
              <a:t>Las barreras emocionales o barreras de accesibilidad social-emocional son</a:t>
            </a:r>
          </a:p>
          <a:p>
            <a:endParaRPr lang="es-ES" sz="4400" b="1">
              <a:latin typeface="Comic Sans MS" panose="030F0702030302020204" pitchFamily="66" charset="0"/>
            </a:endParaRPr>
          </a:p>
          <a:p>
            <a:pPr algn="just"/>
            <a:r>
              <a:rPr lang="es-ES" sz="2400">
                <a:latin typeface="Comic Sans MS" panose="030F0702030302020204" pitchFamily="66" charset="0"/>
              </a:rPr>
              <a:t>Aquellas </a:t>
            </a:r>
            <a:r>
              <a:rPr lang="es-ES" sz="2400" b="1">
                <a:latin typeface="Comic Sans MS" panose="030F0702030302020204" pitchFamily="66" charset="0"/>
              </a:rPr>
              <a:t>prácticas, creencias o actitudes </a:t>
            </a:r>
            <a:r>
              <a:rPr lang="es-ES" sz="2400">
                <a:latin typeface="Comic Sans MS" panose="030F0702030302020204" pitchFamily="66" charset="0"/>
              </a:rPr>
              <a:t>que movilicen al alumno hacia estados emocionales de autoprotección (relacionados con el miedo, la rabia o la tristeza), los cuales son </a:t>
            </a:r>
            <a:r>
              <a:rPr lang="es-ES" sz="2400" b="1">
                <a:latin typeface="Comic Sans MS" panose="030F0702030302020204" pitchFamily="66" charset="0"/>
              </a:rPr>
              <a:t>incompatibles </a:t>
            </a:r>
            <a:r>
              <a:rPr lang="es-ES" sz="2400">
                <a:latin typeface="Comic Sans MS" panose="030F0702030302020204" pitchFamily="66" charset="0"/>
              </a:rPr>
              <a:t>con los estados emocionales que impulsan hacia la aproximación curiosa del entorno y hacia su exploración (relacionados con el cariño, la alegría y la curiosidad)</a:t>
            </a:r>
            <a:r>
              <a:rPr lang="es-ES" sz="2400"/>
              <a:t> </a:t>
            </a:r>
          </a:p>
          <a:p>
            <a:pPr algn="just"/>
            <a:endParaRPr lang="es-ES" sz="2400"/>
          </a:p>
          <a:p>
            <a:pPr algn="r"/>
            <a:r>
              <a:rPr lang="es-ES" sz="1400">
                <a:latin typeface="Comic Sans MS" panose="030F0702030302020204" pitchFamily="66" charset="0"/>
              </a:rPr>
              <a:t>(Hilario Villapecellín, 2024). </a:t>
            </a:r>
          </a:p>
        </p:txBody>
      </p:sp>
    </p:spTree>
    <p:extLst>
      <p:ext uri="{BB962C8B-B14F-4D97-AF65-F5344CB8AC3E}">
        <p14:creationId xmlns:p14="http://schemas.microsoft.com/office/powerpoint/2010/main" val="268848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2B22C-6CA2-7DC9-16B2-856B9EDEBEE8}"/>
            </a:ext>
          </a:extLst>
        </p:cNvPr>
        <p:cNvGrpSpPr/>
        <p:nvPr/>
      </p:nvGrpSpPr>
      <p:grpSpPr>
        <a:xfrm>
          <a:off x="0" y="0"/>
          <a:ext cx="0" cy="0"/>
          <a:chOff x="0" y="0"/>
          <a:chExt cx="0" cy="0"/>
        </a:xfrm>
      </p:grpSpPr>
      <p:sp>
        <p:nvSpPr>
          <p:cNvPr id="29" name="Rectángulo 28">
            <a:extLst>
              <a:ext uri="{FF2B5EF4-FFF2-40B4-BE49-F238E27FC236}">
                <a16:creationId xmlns:a16="http://schemas.microsoft.com/office/drawing/2014/main" id="{13967F2D-5E7D-DFDA-A846-6CB6A9A526D6}"/>
              </a:ext>
            </a:extLst>
          </p:cNvPr>
          <p:cNvSpPr/>
          <p:nvPr/>
        </p:nvSpPr>
        <p:spPr>
          <a:xfrm>
            <a:off x="3813112" y="3532277"/>
            <a:ext cx="7525088" cy="326632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ángulo: esquinas redondeadas 27">
            <a:extLst>
              <a:ext uri="{FF2B5EF4-FFF2-40B4-BE49-F238E27FC236}">
                <a16:creationId xmlns:a16="http://schemas.microsoft.com/office/drawing/2014/main" id="{B1BE88F4-EDCA-1784-B20A-F1EE999BDDC7}"/>
              </a:ext>
            </a:extLst>
          </p:cNvPr>
          <p:cNvSpPr/>
          <p:nvPr/>
        </p:nvSpPr>
        <p:spPr>
          <a:xfrm>
            <a:off x="4036347" y="5266888"/>
            <a:ext cx="7186416" cy="12000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10 Rectángulo redondeado">
            <a:extLst>
              <a:ext uri="{FF2B5EF4-FFF2-40B4-BE49-F238E27FC236}">
                <a16:creationId xmlns:a16="http://schemas.microsoft.com/office/drawing/2014/main" id="{4B46C4CE-9CC0-8A53-D6DC-47FB2D0C62CD}"/>
              </a:ext>
            </a:extLst>
          </p:cNvPr>
          <p:cNvSpPr/>
          <p:nvPr/>
        </p:nvSpPr>
        <p:spPr>
          <a:xfrm>
            <a:off x="335360" y="260648"/>
            <a:ext cx="11233248" cy="3012797"/>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pic>
        <p:nvPicPr>
          <p:cNvPr id="637" name="Imagen 4">
            <a:extLst>
              <a:ext uri="{FF2B5EF4-FFF2-40B4-BE49-F238E27FC236}">
                <a16:creationId xmlns:a16="http://schemas.microsoft.com/office/drawing/2014/main" id="{DB7DFBF3-9C2D-07DE-B118-4B3404807F96}"/>
              </a:ext>
            </a:extLst>
          </p:cNvPr>
          <p:cNvPicPr/>
          <p:nvPr/>
        </p:nvPicPr>
        <p:blipFill>
          <a:blip r:embed="rId3"/>
          <a:stretch/>
        </p:blipFill>
        <p:spPr>
          <a:xfrm>
            <a:off x="23965920" y="-1035000"/>
            <a:ext cx="6857280" cy="9698400"/>
          </a:xfrm>
          <a:prstGeom prst="rect">
            <a:avLst/>
          </a:prstGeom>
          <a:ln>
            <a:noFill/>
          </a:ln>
        </p:spPr>
      </p:pic>
      <p:sp>
        <p:nvSpPr>
          <p:cNvPr id="639" name="CustomShape 1">
            <a:extLst>
              <a:ext uri="{FF2B5EF4-FFF2-40B4-BE49-F238E27FC236}">
                <a16:creationId xmlns:a16="http://schemas.microsoft.com/office/drawing/2014/main" id="{513A8A6D-FDE3-877A-305F-0BAB8BD60EF9}"/>
              </a:ext>
            </a:extLst>
          </p:cNvPr>
          <p:cNvSpPr/>
          <p:nvPr/>
        </p:nvSpPr>
        <p:spPr>
          <a:xfrm>
            <a:off x="479376" y="980728"/>
            <a:ext cx="10421328" cy="12104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1" normalizeH="0" baseline="0" noProof="0" dirty="0">
                <a:ln>
                  <a:noFill/>
                </a:ln>
                <a:solidFill>
                  <a:prstClr val="white"/>
                </a:solidFill>
                <a:effectLst/>
                <a:uLnTx/>
                <a:uFillTx/>
                <a:latin typeface="Comic Sans MS"/>
                <a:ea typeface="+mn-ea"/>
                <a:cs typeface="+mn-cs"/>
              </a:rPr>
              <a:t>Actualmente, algunos autores incluyen dentro de las barreras que dificultan la educación inclusiva las barreras emocionales que obstaculizan el bienestar emocional de los alumnos, pasando del concepto de BAP al de BAPB. </a:t>
            </a:r>
            <a:endParaRPr kumimoji="0" lang="es-ES" sz="2600" b="0" i="0" u="none" strike="noStrike" kern="1200" cap="none" spc="-1" normalizeH="0" baseline="0" noProof="0" dirty="0">
              <a:ln>
                <a:noFill/>
              </a:ln>
              <a:solidFill>
                <a:srgbClr val="C00000"/>
              </a:solidFill>
              <a:effectLst/>
              <a:uLnTx/>
              <a:uFillTx/>
              <a:latin typeface="Arial"/>
              <a:ea typeface="+mn-ea"/>
              <a:cs typeface="+mn-cs"/>
            </a:endParaRPr>
          </a:p>
        </p:txBody>
      </p:sp>
      <p:sp>
        <p:nvSpPr>
          <p:cNvPr id="640" name="CustomShape 2">
            <a:extLst>
              <a:ext uri="{FF2B5EF4-FFF2-40B4-BE49-F238E27FC236}">
                <a16:creationId xmlns:a16="http://schemas.microsoft.com/office/drawing/2014/main" id="{391D83C1-4EFA-A9B3-C0F7-0127FD337811}"/>
              </a:ext>
            </a:extLst>
          </p:cNvPr>
          <p:cNvSpPr/>
          <p:nvPr/>
        </p:nvSpPr>
        <p:spPr>
          <a:xfrm>
            <a:off x="2016720" y="645120"/>
            <a:ext cx="6584040" cy="5292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p:txBody>
      </p:sp>
      <p:sp>
        <p:nvSpPr>
          <p:cNvPr id="641" name="CustomShape 3">
            <a:extLst>
              <a:ext uri="{FF2B5EF4-FFF2-40B4-BE49-F238E27FC236}">
                <a16:creationId xmlns:a16="http://schemas.microsoft.com/office/drawing/2014/main" id="{BA3EAABE-467F-33F0-47C5-C44AB4071825}"/>
              </a:ext>
            </a:extLst>
          </p:cNvPr>
          <p:cNvSpPr/>
          <p:nvPr/>
        </p:nvSpPr>
        <p:spPr>
          <a:xfrm>
            <a:off x="560160" y="1556792"/>
            <a:ext cx="10662603" cy="51068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21" name="Imagen 4">
            <a:extLst>
              <a:ext uri="{FF2B5EF4-FFF2-40B4-BE49-F238E27FC236}">
                <a16:creationId xmlns:a16="http://schemas.microsoft.com/office/drawing/2014/main" id="{AFFB3AD3-BCD7-726B-E1EF-85E3874C4CBE}"/>
              </a:ext>
            </a:extLst>
          </p:cNvPr>
          <p:cNvPicPr/>
          <p:nvPr/>
        </p:nvPicPr>
        <p:blipFill>
          <a:blip r:embed="rId3"/>
          <a:stretch/>
        </p:blipFill>
        <p:spPr>
          <a:xfrm>
            <a:off x="35948880" y="-1552500"/>
            <a:ext cx="10285920" cy="14547600"/>
          </a:xfrm>
          <a:prstGeom prst="rect">
            <a:avLst/>
          </a:prstGeom>
          <a:ln>
            <a:noFill/>
          </a:ln>
        </p:spPr>
      </p:pic>
      <p:sp>
        <p:nvSpPr>
          <p:cNvPr id="22" name="CustomShape 1">
            <a:extLst>
              <a:ext uri="{FF2B5EF4-FFF2-40B4-BE49-F238E27FC236}">
                <a16:creationId xmlns:a16="http://schemas.microsoft.com/office/drawing/2014/main" id="{6159A7DE-2FB5-AB3D-14F7-7EFCB7728790}"/>
              </a:ext>
            </a:extLst>
          </p:cNvPr>
          <p:cNvSpPr/>
          <p:nvPr/>
        </p:nvSpPr>
        <p:spPr>
          <a:xfrm>
            <a:off x="1126440" y="2155140"/>
            <a:ext cx="15178860" cy="729162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3" name="CustomShape 2">
            <a:extLst>
              <a:ext uri="{FF2B5EF4-FFF2-40B4-BE49-F238E27FC236}">
                <a16:creationId xmlns:a16="http://schemas.microsoft.com/office/drawing/2014/main" id="{F3FA6872-107E-AC0E-B6DA-B2B3816A278D}"/>
              </a:ext>
            </a:extLst>
          </p:cNvPr>
          <p:cNvSpPr/>
          <p:nvPr/>
        </p:nvSpPr>
        <p:spPr>
          <a:xfrm>
            <a:off x="457380" y="519480"/>
            <a:ext cx="17372340" cy="77490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4" name="CustomShape 3">
            <a:extLst>
              <a:ext uri="{FF2B5EF4-FFF2-40B4-BE49-F238E27FC236}">
                <a16:creationId xmlns:a16="http://schemas.microsoft.com/office/drawing/2014/main" id="{F3DEB73A-93ED-3E75-256B-44EFBCC5B5B1}"/>
              </a:ext>
            </a:extLst>
          </p:cNvPr>
          <p:cNvSpPr/>
          <p:nvPr/>
        </p:nvSpPr>
        <p:spPr>
          <a:xfrm>
            <a:off x="25050" y="1471092"/>
            <a:ext cx="16036920" cy="91859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p:txBody>
      </p:sp>
      <p:sp>
        <p:nvSpPr>
          <p:cNvPr id="5" name="CuadroTexto 4">
            <a:extLst>
              <a:ext uri="{FF2B5EF4-FFF2-40B4-BE49-F238E27FC236}">
                <a16:creationId xmlns:a16="http://schemas.microsoft.com/office/drawing/2014/main" id="{EFBE4CF1-9AAA-00F2-9358-147913911BA0}"/>
              </a:ext>
            </a:extLst>
          </p:cNvPr>
          <p:cNvSpPr txBox="1"/>
          <p:nvPr/>
        </p:nvSpPr>
        <p:spPr>
          <a:xfrm>
            <a:off x="3972428" y="4476273"/>
            <a:ext cx="7469652"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prstClr val="black"/>
              </a:solidFill>
              <a:effectLst/>
              <a:highlight>
                <a:srgbClr val="FFFF00"/>
              </a:highligh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prstClr val="black"/>
              </a:solidFill>
              <a:effectLst/>
              <a:highlight>
                <a:srgbClr val="FFFF00"/>
              </a:highligh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Ecuación de la inclusión: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INCLUSIÓN=APRENDIZAJE+PARTICIPACIÓN+BIENESTAR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highlight>
                <a:srgbClr val="FFFF00"/>
              </a:highlight>
              <a:uLnTx/>
              <a:uFillTx/>
              <a:latin typeface="Comic Sans MS" panose="030F0702030302020204" pitchFamily="66" charset="0"/>
              <a:ea typeface="+mn-ea"/>
              <a:cs typeface="+mn-cs"/>
            </a:endParaRPr>
          </a:p>
        </p:txBody>
      </p:sp>
      <p:sp>
        <p:nvSpPr>
          <p:cNvPr id="25" name="CuadroTexto 24">
            <a:extLst>
              <a:ext uri="{FF2B5EF4-FFF2-40B4-BE49-F238E27FC236}">
                <a16:creationId xmlns:a16="http://schemas.microsoft.com/office/drawing/2014/main" id="{F18CD146-1C69-5C83-3DD5-E098CB14EE42}"/>
              </a:ext>
            </a:extLst>
          </p:cNvPr>
          <p:cNvSpPr txBox="1"/>
          <p:nvPr/>
        </p:nvSpPr>
        <p:spPr>
          <a:xfrm>
            <a:off x="211168" y="3441680"/>
            <a:ext cx="346641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Chito Toaquiza, A. D., &amp; </a:t>
            </a:r>
            <a:r>
              <a:rPr kumimoji="0" lang="es-E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Toctaguano</a:t>
            </a:r>
            <a:r>
              <a:rPr kumimoji="0" lang="es-E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Chafla, H. S. (2025)</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s-ES" sz="18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Actividades para contrarrestar las barreras socioemocionales en el proceso de enseñanza-aprendizaje en la educación de niños de 5 a 10 años</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[Tesis de licenciatura, Universidad Técnica de Cotopaxi]. Universidad Técnica de Cotopaxi.</a:t>
            </a:r>
          </a:p>
        </p:txBody>
      </p:sp>
      <p:sp>
        <p:nvSpPr>
          <p:cNvPr id="27" name="CuadroTexto 26">
            <a:extLst>
              <a:ext uri="{FF2B5EF4-FFF2-40B4-BE49-F238E27FC236}">
                <a16:creationId xmlns:a16="http://schemas.microsoft.com/office/drawing/2014/main" id="{4472EA34-8DF8-989B-7EC0-6DC0A1A8F201}"/>
              </a:ext>
            </a:extLst>
          </p:cNvPr>
          <p:cNvSpPr txBox="1"/>
          <p:nvPr/>
        </p:nvSpPr>
        <p:spPr>
          <a:xfrm>
            <a:off x="4081737" y="3532277"/>
            <a:ext cx="7081863"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Hilario Villapecellín, J. F. (2023). </a:t>
            </a:r>
            <a:r>
              <a:rPr kumimoji="0" lang="es-ES" sz="1800" b="0" i="1" u="none" strike="noStrike" kern="1200" cap="none" spc="0" normalizeH="0" baseline="0" noProof="0">
                <a:ln>
                  <a:noFill/>
                </a:ln>
                <a:solidFill>
                  <a:prstClr val="black"/>
                </a:solidFill>
                <a:effectLst/>
                <a:uLnTx/>
                <a:uFillTx/>
                <a:latin typeface="Comic Sans MS" panose="030F0702030302020204" pitchFamily="66" charset="0"/>
                <a:ea typeface="+mn-ea"/>
                <a:cs typeface="+mn-cs"/>
              </a:rPr>
              <a:t>La atención orientadora al alumnado que presenta necesidades educativas derivadas de haber vivido experiencias adversas en la infancia (ACNE-EAI)</a:t>
            </a: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 </a:t>
            </a:r>
            <a:r>
              <a:rPr kumimoji="0" lang="es-ES" sz="1800" b="0" i="1" u="none" strike="noStrike" kern="1200" cap="none" spc="0" normalizeH="0" baseline="0" noProof="0">
                <a:ln>
                  <a:noFill/>
                </a:ln>
                <a:solidFill>
                  <a:prstClr val="black"/>
                </a:solidFill>
                <a:effectLst/>
                <a:uLnTx/>
                <a:uFillTx/>
                <a:latin typeface="Comic Sans MS" panose="030F0702030302020204" pitchFamily="66" charset="0"/>
                <a:ea typeface="+mn-ea"/>
                <a:cs typeface="+mn-cs"/>
              </a:rPr>
              <a:t>Revista Debates</a:t>
            </a: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 Comunidad de Madrid. </a:t>
            </a:r>
          </a:p>
        </p:txBody>
      </p:sp>
      <p:sp>
        <p:nvSpPr>
          <p:cNvPr id="2" name="CustomShape 1">
            <a:extLst>
              <a:ext uri="{FF2B5EF4-FFF2-40B4-BE49-F238E27FC236}">
                <a16:creationId xmlns:a16="http://schemas.microsoft.com/office/drawing/2014/main" id="{51630959-29E3-5526-CD99-C223D3D69940}"/>
              </a:ext>
            </a:extLst>
          </p:cNvPr>
          <p:cNvSpPr/>
          <p:nvPr/>
        </p:nvSpPr>
        <p:spPr>
          <a:xfrm>
            <a:off x="623392" y="404664"/>
            <a:ext cx="11764800" cy="9706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spc="-1">
                <a:solidFill>
                  <a:prstClr val="black"/>
                </a:solidFill>
                <a:latin typeface="Comic Sans MS"/>
                <a:ea typeface="DejaVu Sans"/>
              </a:rPr>
              <a:t>Publicaciones sobre bienestar emocional: </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pic>
        <p:nvPicPr>
          <p:cNvPr id="3" name="Imagen 2">
            <a:extLst>
              <a:ext uri="{FF2B5EF4-FFF2-40B4-BE49-F238E27FC236}">
                <a16:creationId xmlns:a16="http://schemas.microsoft.com/office/drawing/2014/main" id="{4D835D57-6096-6A01-B4CA-2C7C50636A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2562" y="5937840"/>
            <a:ext cx="932961" cy="889000"/>
          </a:xfrm>
          <a:prstGeom prst="rect">
            <a:avLst/>
          </a:prstGeom>
        </p:spPr>
      </p:pic>
    </p:spTree>
    <p:extLst>
      <p:ext uri="{BB962C8B-B14F-4D97-AF65-F5344CB8AC3E}">
        <p14:creationId xmlns:p14="http://schemas.microsoft.com/office/powerpoint/2010/main" val="42919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8EF8-C6AC-826A-1E18-6CCDECD18B48}"/>
            </a:ext>
          </a:extLst>
        </p:cNvPr>
        <p:cNvGrpSpPr/>
        <p:nvPr/>
      </p:nvGrpSpPr>
      <p:grpSpPr>
        <a:xfrm>
          <a:off x="0" y="0"/>
          <a:ext cx="0" cy="0"/>
          <a:chOff x="0" y="0"/>
          <a:chExt cx="0" cy="0"/>
        </a:xfrm>
      </p:grpSpPr>
      <p:sp>
        <p:nvSpPr>
          <p:cNvPr id="11" name="10 Rectángulo redondeado">
            <a:extLst>
              <a:ext uri="{FF2B5EF4-FFF2-40B4-BE49-F238E27FC236}">
                <a16:creationId xmlns:a16="http://schemas.microsoft.com/office/drawing/2014/main" id="{50C3E743-72AE-6EAB-4474-A7ACF05D522E}"/>
              </a:ext>
            </a:extLst>
          </p:cNvPr>
          <p:cNvSpPr/>
          <p:nvPr/>
        </p:nvSpPr>
        <p:spPr>
          <a:xfrm>
            <a:off x="263352" y="271052"/>
            <a:ext cx="10883880" cy="63766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pic>
        <p:nvPicPr>
          <p:cNvPr id="637" name="Imagen 4">
            <a:extLst>
              <a:ext uri="{FF2B5EF4-FFF2-40B4-BE49-F238E27FC236}">
                <a16:creationId xmlns:a16="http://schemas.microsoft.com/office/drawing/2014/main" id="{D1838298-C7AC-7C59-4D69-DF7ECB41FA9A}"/>
              </a:ext>
            </a:extLst>
          </p:cNvPr>
          <p:cNvPicPr/>
          <p:nvPr/>
        </p:nvPicPr>
        <p:blipFill>
          <a:blip r:embed="rId3"/>
          <a:stretch/>
        </p:blipFill>
        <p:spPr>
          <a:xfrm>
            <a:off x="23965920" y="-1035000"/>
            <a:ext cx="6857280" cy="9698400"/>
          </a:xfrm>
          <a:prstGeom prst="rect">
            <a:avLst/>
          </a:prstGeom>
          <a:ln>
            <a:noFill/>
          </a:ln>
        </p:spPr>
      </p:pic>
      <p:pic>
        <p:nvPicPr>
          <p:cNvPr id="638" name="Imagen 16">
            <a:extLst>
              <a:ext uri="{FF2B5EF4-FFF2-40B4-BE49-F238E27FC236}">
                <a16:creationId xmlns:a16="http://schemas.microsoft.com/office/drawing/2014/main" id="{5F32D268-9DDB-516D-91AE-6126C6471780}"/>
              </a:ext>
            </a:extLst>
          </p:cNvPr>
          <p:cNvPicPr/>
          <p:nvPr/>
        </p:nvPicPr>
        <p:blipFill>
          <a:blip r:embed="rId4"/>
          <a:srcRect l="82391"/>
          <a:stretch/>
        </p:blipFill>
        <p:spPr>
          <a:xfrm>
            <a:off x="11338200" y="0"/>
            <a:ext cx="853200" cy="6857280"/>
          </a:xfrm>
          <a:prstGeom prst="rect">
            <a:avLst/>
          </a:prstGeom>
          <a:ln>
            <a:noFill/>
          </a:ln>
        </p:spPr>
      </p:pic>
      <p:sp>
        <p:nvSpPr>
          <p:cNvPr id="639" name="CustomShape 1">
            <a:extLst>
              <a:ext uri="{FF2B5EF4-FFF2-40B4-BE49-F238E27FC236}">
                <a16:creationId xmlns:a16="http://schemas.microsoft.com/office/drawing/2014/main" id="{EC00E33C-09A0-2F40-B79B-B4E66BEEA539}"/>
              </a:ext>
            </a:extLst>
          </p:cNvPr>
          <p:cNvSpPr/>
          <p:nvPr/>
        </p:nvSpPr>
        <p:spPr>
          <a:xfrm>
            <a:off x="427200" y="260648"/>
            <a:ext cx="11764800" cy="9706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a:ln>
                  <a:noFill/>
                </a:ln>
                <a:solidFill>
                  <a:prstClr val="black"/>
                </a:solidFill>
                <a:effectLst/>
                <a:uLnTx/>
                <a:uFillTx/>
                <a:latin typeface="Comic Sans MS"/>
                <a:ea typeface="DejaVu Sans"/>
                <a:cs typeface="+mn-cs"/>
              </a:rPr>
              <a:t>Barreras: </a:t>
            </a:r>
            <a:r>
              <a:rPr kumimoji="0" lang="es-ES" sz="2800" b="1" i="0" u="none" strike="noStrike" kern="1200" cap="none" spc="-1" normalizeH="0" baseline="0" noProof="0" dirty="0">
                <a:ln>
                  <a:noFill/>
                </a:ln>
                <a:solidFill>
                  <a:prstClr val="black"/>
                </a:solidFill>
                <a:effectLst/>
                <a:uLnTx/>
                <a:uFillTx/>
                <a:latin typeface="Comic Sans MS"/>
                <a:ea typeface="DejaVu Sans"/>
                <a:cs typeface="+mn-cs"/>
              </a:rPr>
              <a:t>Ejemplo</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640" name="CustomShape 2">
            <a:extLst>
              <a:ext uri="{FF2B5EF4-FFF2-40B4-BE49-F238E27FC236}">
                <a16:creationId xmlns:a16="http://schemas.microsoft.com/office/drawing/2014/main" id="{6DFCF909-BBFD-2898-84BA-387A26DF8218}"/>
              </a:ext>
            </a:extLst>
          </p:cNvPr>
          <p:cNvSpPr/>
          <p:nvPr/>
        </p:nvSpPr>
        <p:spPr>
          <a:xfrm>
            <a:off x="2016720" y="645120"/>
            <a:ext cx="6584040" cy="5292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p:txBody>
      </p:sp>
      <p:sp>
        <p:nvSpPr>
          <p:cNvPr id="641" name="CustomShape 3">
            <a:extLst>
              <a:ext uri="{FF2B5EF4-FFF2-40B4-BE49-F238E27FC236}">
                <a16:creationId xmlns:a16="http://schemas.microsoft.com/office/drawing/2014/main" id="{ECAB311E-6982-C817-1FE0-DBCD2C0E9D26}"/>
              </a:ext>
            </a:extLst>
          </p:cNvPr>
          <p:cNvSpPr/>
          <p:nvPr/>
        </p:nvSpPr>
        <p:spPr>
          <a:xfrm>
            <a:off x="560160" y="1556792"/>
            <a:ext cx="10883880" cy="51068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21" name="Imagen 4">
            <a:extLst>
              <a:ext uri="{FF2B5EF4-FFF2-40B4-BE49-F238E27FC236}">
                <a16:creationId xmlns:a16="http://schemas.microsoft.com/office/drawing/2014/main" id="{A74AAA19-D450-9F95-C9AA-2D9A90AFC3C6}"/>
              </a:ext>
            </a:extLst>
          </p:cNvPr>
          <p:cNvPicPr/>
          <p:nvPr/>
        </p:nvPicPr>
        <p:blipFill>
          <a:blip r:embed="rId3"/>
          <a:stretch/>
        </p:blipFill>
        <p:spPr>
          <a:xfrm>
            <a:off x="35948880" y="-1552500"/>
            <a:ext cx="10285920" cy="14547600"/>
          </a:xfrm>
          <a:prstGeom prst="rect">
            <a:avLst/>
          </a:prstGeom>
          <a:ln>
            <a:noFill/>
          </a:ln>
        </p:spPr>
      </p:pic>
      <p:sp>
        <p:nvSpPr>
          <p:cNvPr id="22" name="CustomShape 1">
            <a:extLst>
              <a:ext uri="{FF2B5EF4-FFF2-40B4-BE49-F238E27FC236}">
                <a16:creationId xmlns:a16="http://schemas.microsoft.com/office/drawing/2014/main" id="{14B64058-7655-F075-D3BD-FB259DF1074B}"/>
              </a:ext>
            </a:extLst>
          </p:cNvPr>
          <p:cNvSpPr/>
          <p:nvPr/>
        </p:nvSpPr>
        <p:spPr>
          <a:xfrm>
            <a:off x="1126440" y="2155140"/>
            <a:ext cx="15178860" cy="729162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3" name="CustomShape 2">
            <a:extLst>
              <a:ext uri="{FF2B5EF4-FFF2-40B4-BE49-F238E27FC236}">
                <a16:creationId xmlns:a16="http://schemas.microsoft.com/office/drawing/2014/main" id="{BD39AA1F-296A-35D5-4E0E-E0EE1ABC4DCC}"/>
              </a:ext>
            </a:extLst>
          </p:cNvPr>
          <p:cNvSpPr/>
          <p:nvPr/>
        </p:nvSpPr>
        <p:spPr>
          <a:xfrm>
            <a:off x="457380" y="519480"/>
            <a:ext cx="17372340" cy="77490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4" name="CustomShape 3">
            <a:extLst>
              <a:ext uri="{FF2B5EF4-FFF2-40B4-BE49-F238E27FC236}">
                <a16:creationId xmlns:a16="http://schemas.microsoft.com/office/drawing/2014/main" id="{AEAAE04C-604C-6107-A159-5930DB1D125C}"/>
              </a:ext>
            </a:extLst>
          </p:cNvPr>
          <p:cNvSpPr/>
          <p:nvPr/>
        </p:nvSpPr>
        <p:spPr>
          <a:xfrm>
            <a:off x="25050" y="1471092"/>
            <a:ext cx="16036920" cy="91859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p:txBody>
      </p:sp>
      <p:sp>
        <p:nvSpPr>
          <p:cNvPr id="13" name="Freeform 6">
            <a:extLst>
              <a:ext uri="{FF2B5EF4-FFF2-40B4-BE49-F238E27FC236}">
                <a16:creationId xmlns:a16="http://schemas.microsoft.com/office/drawing/2014/main" id="{12E48ADB-6D05-DDD6-70F0-3E99B357B130}"/>
              </a:ext>
            </a:extLst>
          </p:cNvPr>
          <p:cNvSpPr/>
          <p:nvPr/>
        </p:nvSpPr>
        <p:spPr>
          <a:xfrm rot="144601">
            <a:off x="4222334" y="911483"/>
            <a:ext cx="7634211" cy="5840965"/>
          </a:xfrm>
          <a:custGeom>
            <a:avLst/>
            <a:gdLst/>
            <a:ahLst/>
            <a:cxnLst/>
            <a:rect l="l" t="t" r="r" b="b"/>
            <a:pathLst>
              <a:path w="5356866" h="8358732">
                <a:moveTo>
                  <a:pt x="0" y="0"/>
                </a:moveTo>
                <a:lnTo>
                  <a:pt x="5356865" y="0"/>
                </a:lnTo>
                <a:lnTo>
                  <a:pt x="5356865" y="8358732"/>
                </a:lnTo>
                <a:lnTo>
                  <a:pt x="0" y="83587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C6B30A84-39A3-3222-F78B-06B591888084}"/>
              </a:ext>
            </a:extLst>
          </p:cNvPr>
          <p:cNvSpPr txBox="1"/>
          <p:nvPr/>
        </p:nvSpPr>
        <p:spPr>
          <a:xfrm>
            <a:off x="6168008" y="1700808"/>
            <a:ext cx="5115423" cy="49502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Posibles barreras: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Falta de empleo de un </a:t>
            </a:r>
            <a:r>
              <a:rPr kumimoji="0" lang="es-ES" sz="1800" b="1"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sistema aumentativo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comunicación</a:t>
            </a:r>
            <a:r>
              <a:rPr kumimoji="0" lang="es-ES" sz="1800" b="1"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Falta de uso de </a:t>
            </a:r>
            <a:r>
              <a:rPr kumimoji="0" lang="es-ES" sz="1800" b="1"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pictogramas</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con él y con sus compañeros para que pueda comunicarse y comprender.</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Escasa </a:t>
            </a:r>
            <a:r>
              <a:rPr kumimoji="0" lang="es-ES" sz="1800" b="1"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supervisión</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por parte de los adultos sobre la profundidad y calidad de sus interacciones.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Falta de </a:t>
            </a:r>
            <a:r>
              <a:rPr kumimoji="0" lang="es-ES" sz="1800" b="1"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estructura y dinamización</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del patio.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8" name="CuadroTexto 27">
            <a:extLst>
              <a:ext uri="{FF2B5EF4-FFF2-40B4-BE49-F238E27FC236}">
                <a16:creationId xmlns:a16="http://schemas.microsoft.com/office/drawing/2014/main" id="{B8306A4B-C660-3192-D542-56B2483E07EC}"/>
              </a:ext>
            </a:extLst>
          </p:cNvPr>
          <p:cNvSpPr txBox="1"/>
          <p:nvPr/>
        </p:nvSpPr>
        <p:spPr>
          <a:xfrm>
            <a:off x="551384" y="1988840"/>
            <a:ext cx="3893034"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Álvaro </a:t>
            </a:r>
            <a:r>
              <a:rPr kumimoji="0" lang="es-ES" sz="20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tiene 4 </a:t>
            </a: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años </a:t>
            </a:r>
            <a:r>
              <a:rPr kumimoji="0" lang="es-ES" sz="20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y presenta </a:t>
            </a: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TEL</a:t>
            </a: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Le cuesta comprender instrucciones complejas y expresarse con claridad.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En el aula, durante los juegos o actividades grupales, intenta comunicarse con sus compañeros, pero muchas veces no lo entienden o lo ignoran sin querer. Álvaro empieza a </a:t>
            </a:r>
            <a:r>
              <a:rPr kumimoji="0" lang="es-E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manifesta</a:t>
            </a: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no querer ir al colegio. </a:t>
            </a:r>
          </a:p>
        </p:txBody>
      </p:sp>
      <p:sp>
        <p:nvSpPr>
          <p:cNvPr id="5" name="CuadroTexto 4">
            <a:extLst>
              <a:ext uri="{FF2B5EF4-FFF2-40B4-BE49-F238E27FC236}">
                <a16:creationId xmlns:a16="http://schemas.microsoft.com/office/drawing/2014/main" id="{A4EDFBE1-F371-641D-366A-C9ABB05652C6}"/>
              </a:ext>
            </a:extLst>
          </p:cNvPr>
          <p:cNvSpPr txBox="1"/>
          <p:nvPr/>
        </p:nvSpPr>
        <p:spPr>
          <a:xfrm>
            <a:off x="4651238" y="2654623"/>
            <a:ext cx="1372755" cy="555537"/>
          </a:xfrm>
          <a:prstGeom prst="rect">
            <a:avLst/>
          </a:prstGeom>
          <a:noFill/>
          <a:ln w="28575">
            <a:solidFill>
              <a:srgbClr val="12DCDC"/>
            </a:solidFill>
          </a:ln>
        </p:spPr>
        <p:txBody>
          <a:bodyPr wrap="square" rtlCol="0">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Barreras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Comunicativas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p:txBody>
      </p:sp>
      <p:sp>
        <p:nvSpPr>
          <p:cNvPr id="12" name="CuadroTexto 11">
            <a:extLst>
              <a:ext uri="{FF2B5EF4-FFF2-40B4-BE49-F238E27FC236}">
                <a16:creationId xmlns:a16="http://schemas.microsoft.com/office/drawing/2014/main" id="{DFF696D4-BA15-3FC5-6CA0-A29FEF5E03AC}"/>
              </a:ext>
            </a:extLst>
          </p:cNvPr>
          <p:cNvSpPr txBox="1"/>
          <p:nvPr/>
        </p:nvSpPr>
        <p:spPr>
          <a:xfrm>
            <a:off x="4811183" y="5632271"/>
            <a:ext cx="1243335" cy="555537"/>
          </a:xfrm>
          <a:prstGeom prst="rect">
            <a:avLst/>
          </a:prstGeom>
          <a:noFill/>
          <a:ln w="28575">
            <a:solidFill>
              <a:srgbClr val="12DCDC"/>
            </a:solidFill>
          </a:ln>
        </p:spPr>
        <p:txBody>
          <a:bodyPr wrap="square" rtlCol="0">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rPr>
              <a:t>Barrera</a:t>
            </a:r>
          </a:p>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rPr>
              <a:t>Emocional</a:t>
            </a:r>
          </a:p>
        </p:txBody>
      </p:sp>
      <p:sp>
        <p:nvSpPr>
          <p:cNvPr id="16" name="CuadroTexto 15">
            <a:extLst>
              <a:ext uri="{FF2B5EF4-FFF2-40B4-BE49-F238E27FC236}">
                <a16:creationId xmlns:a16="http://schemas.microsoft.com/office/drawing/2014/main" id="{E6F17355-71A4-8F75-11A6-022A33031DE8}"/>
              </a:ext>
            </a:extLst>
          </p:cNvPr>
          <p:cNvSpPr txBox="1"/>
          <p:nvPr/>
        </p:nvSpPr>
        <p:spPr>
          <a:xfrm>
            <a:off x="4772482" y="4464474"/>
            <a:ext cx="1194177" cy="555537"/>
          </a:xfrm>
          <a:prstGeom prst="rect">
            <a:avLst/>
          </a:prstGeom>
          <a:noFill/>
          <a:ln w="28575">
            <a:solidFill>
              <a:srgbClr val="12DCDC"/>
            </a:solidFill>
          </a:ln>
        </p:spPr>
        <p:txBody>
          <a:bodyPr wrap="square" rtlCol="0">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rPr>
              <a:t>Barrera</a:t>
            </a:r>
          </a:p>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rPr>
              <a:t>Cognitiva</a:t>
            </a:r>
          </a:p>
        </p:txBody>
      </p:sp>
      <p:sp>
        <p:nvSpPr>
          <p:cNvPr id="2" name="Abrir corchete 1">
            <a:extLst>
              <a:ext uri="{FF2B5EF4-FFF2-40B4-BE49-F238E27FC236}">
                <a16:creationId xmlns:a16="http://schemas.microsoft.com/office/drawing/2014/main" id="{ED68C7E3-2B72-DAAF-AE04-455DC16216E8}"/>
              </a:ext>
            </a:extLst>
          </p:cNvPr>
          <p:cNvSpPr/>
          <p:nvPr/>
        </p:nvSpPr>
        <p:spPr>
          <a:xfrm>
            <a:off x="6167408" y="2203713"/>
            <a:ext cx="268680" cy="1972739"/>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3" name="Abrir corchete 2">
            <a:extLst>
              <a:ext uri="{FF2B5EF4-FFF2-40B4-BE49-F238E27FC236}">
                <a16:creationId xmlns:a16="http://schemas.microsoft.com/office/drawing/2014/main" id="{A3B8F18A-CA44-A20F-A63E-B1FCBC518C7C}"/>
              </a:ext>
            </a:extLst>
          </p:cNvPr>
          <p:cNvSpPr/>
          <p:nvPr/>
        </p:nvSpPr>
        <p:spPr>
          <a:xfrm>
            <a:off x="6182084" y="4225025"/>
            <a:ext cx="268679" cy="1076183"/>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4" name="Abrir corchete 3">
            <a:extLst>
              <a:ext uri="{FF2B5EF4-FFF2-40B4-BE49-F238E27FC236}">
                <a16:creationId xmlns:a16="http://schemas.microsoft.com/office/drawing/2014/main" id="{B34E3C08-E2FA-CD5E-496C-BD914EF510DA}"/>
              </a:ext>
            </a:extLst>
          </p:cNvPr>
          <p:cNvSpPr/>
          <p:nvPr/>
        </p:nvSpPr>
        <p:spPr>
          <a:xfrm>
            <a:off x="6212520" y="5386907"/>
            <a:ext cx="238243" cy="951613"/>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91695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0C7FF-F9AA-A249-2945-5E0EEE5B20A7}"/>
            </a:ext>
          </a:extLst>
        </p:cNvPr>
        <p:cNvGrpSpPr/>
        <p:nvPr/>
      </p:nvGrpSpPr>
      <p:grpSpPr>
        <a:xfrm>
          <a:off x="0" y="0"/>
          <a:ext cx="0" cy="0"/>
          <a:chOff x="0" y="0"/>
          <a:chExt cx="0" cy="0"/>
        </a:xfrm>
      </p:grpSpPr>
      <p:sp>
        <p:nvSpPr>
          <p:cNvPr id="11" name="10 Rectángulo redondeado">
            <a:extLst>
              <a:ext uri="{FF2B5EF4-FFF2-40B4-BE49-F238E27FC236}">
                <a16:creationId xmlns:a16="http://schemas.microsoft.com/office/drawing/2014/main" id="{0955D7DA-E866-EDDC-2F20-449947A69A86}"/>
              </a:ext>
            </a:extLst>
          </p:cNvPr>
          <p:cNvSpPr/>
          <p:nvPr/>
        </p:nvSpPr>
        <p:spPr>
          <a:xfrm>
            <a:off x="263352" y="271052"/>
            <a:ext cx="10883880" cy="63766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pic>
        <p:nvPicPr>
          <p:cNvPr id="637" name="Imagen 4">
            <a:extLst>
              <a:ext uri="{FF2B5EF4-FFF2-40B4-BE49-F238E27FC236}">
                <a16:creationId xmlns:a16="http://schemas.microsoft.com/office/drawing/2014/main" id="{95EA5B1C-78BF-146C-76AB-750ACFC946B0}"/>
              </a:ext>
            </a:extLst>
          </p:cNvPr>
          <p:cNvPicPr/>
          <p:nvPr/>
        </p:nvPicPr>
        <p:blipFill>
          <a:blip r:embed="rId3"/>
          <a:stretch/>
        </p:blipFill>
        <p:spPr>
          <a:xfrm>
            <a:off x="23965920" y="-1035000"/>
            <a:ext cx="6857280" cy="9698400"/>
          </a:xfrm>
          <a:prstGeom prst="rect">
            <a:avLst/>
          </a:prstGeom>
          <a:ln>
            <a:noFill/>
          </a:ln>
        </p:spPr>
      </p:pic>
      <p:sp>
        <p:nvSpPr>
          <p:cNvPr id="639" name="CustomShape 1">
            <a:extLst>
              <a:ext uri="{FF2B5EF4-FFF2-40B4-BE49-F238E27FC236}">
                <a16:creationId xmlns:a16="http://schemas.microsoft.com/office/drawing/2014/main" id="{E936B047-0460-E020-1835-124AD6549683}"/>
              </a:ext>
            </a:extLst>
          </p:cNvPr>
          <p:cNvSpPr/>
          <p:nvPr/>
        </p:nvSpPr>
        <p:spPr>
          <a:xfrm>
            <a:off x="427200" y="260648"/>
            <a:ext cx="11764800" cy="9706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a:ln>
                  <a:noFill/>
                </a:ln>
                <a:solidFill>
                  <a:prstClr val="black"/>
                </a:solidFill>
                <a:effectLst/>
                <a:uLnTx/>
                <a:uFillTx/>
                <a:latin typeface="Comic Sans MS"/>
                <a:ea typeface="DejaVu Sans"/>
                <a:cs typeface="+mn-cs"/>
              </a:rPr>
              <a:t>Barreras: </a:t>
            </a:r>
            <a:r>
              <a:rPr kumimoji="0" lang="es-ES" sz="2800" b="1" i="0" u="none" strike="noStrike" kern="1200" cap="none" spc="-1" normalizeH="0" baseline="0" noProof="0" dirty="0">
                <a:ln>
                  <a:noFill/>
                </a:ln>
                <a:solidFill>
                  <a:prstClr val="black"/>
                </a:solidFill>
                <a:effectLst/>
                <a:uLnTx/>
                <a:uFillTx/>
                <a:latin typeface="Comic Sans MS"/>
                <a:ea typeface="DejaVu Sans"/>
                <a:cs typeface="+mn-cs"/>
              </a:rPr>
              <a:t>Ejemplo</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640" name="CustomShape 2">
            <a:extLst>
              <a:ext uri="{FF2B5EF4-FFF2-40B4-BE49-F238E27FC236}">
                <a16:creationId xmlns:a16="http://schemas.microsoft.com/office/drawing/2014/main" id="{5842A9B6-59AA-B7FA-4FF2-6E41FCBAAF42}"/>
              </a:ext>
            </a:extLst>
          </p:cNvPr>
          <p:cNvSpPr/>
          <p:nvPr/>
        </p:nvSpPr>
        <p:spPr>
          <a:xfrm>
            <a:off x="2016720" y="645120"/>
            <a:ext cx="6584040" cy="5292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a typeface="+mn-ea"/>
              <a:cs typeface="+mn-cs"/>
            </a:endParaRPr>
          </a:p>
        </p:txBody>
      </p:sp>
      <p:sp>
        <p:nvSpPr>
          <p:cNvPr id="641" name="CustomShape 3">
            <a:extLst>
              <a:ext uri="{FF2B5EF4-FFF2-40B4-BE49-F238E27FC236}">
                <a16:creationId xmlns:a16="http://schemas.microsoft.com/office/drawing/2014/main" id="{12A0B043-E99B-CD98-4DAF-0B49701D5CC1}"/>
              </a:ext>
            </a:extLst>
          </p:cNvPr>
          <p:cNvSpPr/>
          <p:nvPr/>
        </p:nvSpPr>
        <p:spPr>
          <a:xfrm>
            <a:off x="560160" y="1556792"/>
            <a:ext cx="10883880" cy="51068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21" name="Imagen 4">
            <a:extLst>
              <a:ext uri="{FF2B5EF4-FFF2-40B4-BE49-F238E27FC236}">
                <a16:creationId xmlns:a16="http://schemas.microsoft.com/office/drawing/2014/main" id="{6181ED25-FD02-B27F-4856-51AC36CF7C3E}"/>
              </a:ext>
            </a:extLst>
          </p:cNvPr>
          <p:cNvPicPr/>
          <p:nvPr/>
        </p:nvPicPr>
        <p:blipFill>
          <a:blip r:embed="rId3"/>
          <a:stretch/>
        </p:blipFill>
        <p:spPr>
          <a:xfrm>
            <a:off x="35948880" y="-1552500"/>
            <a:ext cx="10285920" cy="14547600"/>
          </a:xfrm>
          <a:prstGeom prst="rect">
            <a:avLst/>
          </a:prstGeom>
          <a:ln>
            <a:noFill/>
          </a:ln>
        </p:spPr>
      </p:pic>
      <p:sp>
        <p:nvSpPr>
          <p:cNvPr id="22" name="CustomShape 1">
            <a:extLst>
              <a:ext uri="{FF2B5EF4-FFF2-40B4-BE49-F238E27FC236}">
                <a16:creationId xmlns:a16="http://schemas.microsoft.com/office/drawing/2014/main" id="{F1317FF1-A60F-F5A1-EB45-50A6C983870B}"/>
              </a:ext>
            </a:extLst>
          </p:cNvPr>
          <p:cNvSpPr/>
          <p:nvPr/>
        </p:nvSpPr>
        <p:spPr>
          <a:xfrm>
            <a:off x="1126440" y="2155140"/>
            <a:ext cx="15178860" cy="729162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3" name="CustomShape 2">
            <a:extLst>
              <a:ext uri="{FF2B5EF4-FFF2-40B4-BE49-F238E27FC236}">
                <a16:creationId xmlns:a16="http://schemas.microsoft.com/office/drawing/2014/main" id="{426A46C2-546D-9308-5AE2-FAD64A7C8143}"/>
              </a:ext>
            </a:extLst>
          </p:cNvPr>
          <p:cNvSpPr/>
          <p:nvPr/>
        </p:nvSpPr>
        <p:spPr>
          <a:xfrm>
            <a:off x="457380" y="519480"/>
            <a:ext cx="17372340" cy="77490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a typeface="+mn-ea"/>
              <a:cs typeface="+mn-cs"/>
            </a:endParaRPr>
          </a:p>
        </p:txBody>
      </p:sp>
      <p:sp>
        <p:nvSpPr>
          <p:cNvPr id="24" name="CustomShape 3">
            <a:extLst>
              <a:ext uri="{FF2B5EF4-FFF2-40B4-BE49-F238E27FC236}">
                <a16:creationId xmlns:a16="http://schemas.microsoft.com/office/drawing/2014/main" id="{D3963F57-34E1-5DDF-2B3B-3E3A5FB92B9A}"/>
              </a:ext>
            </a:extLst>
          </p:cNvPr>
          <p:cNvSpPr/>
          <p:nvPr/>
        </p:nvSpPr>
        <p:spPr>
          <a:xfrm>
            <a:off x="25050" y="1471092"/>
            <a:ext cx="16036920" cy="91859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a typeface="+mn-ea"/>
              <a:cs typeface="+mn-cs"/>
            </a:endParaRPr>
          </a:p>
        </p:txBody>
      </p:sp>
      <p:sp>
        <p:nvSpPr>
          <p:cNvPr id="13" name="Freeform 6">
            <a:extLst>
              <a:ext uri="{FF2B5EF4-FFF2-40B4-BE49-F238E27FC236}">
                <a16:creationId xmlns:a16="http://schemas.microsoft.com/office/drawing/2014/main" id="{0E510501-FC51-1ABB-D26F-2679AAF44F94}"/>
              </a:ext>
            </a:extLst>
          </p:cNvPr>
          <p:cNvSpPr/>
          <p:nvPr/>
        </p:nvSpPr>
        <p:spPr>
          <a:xfrm rot="144601">
            <a:off x="4326047" y="1048852"/>
            <a:ext cx="7970577" cy="5883481"/>
          </a:xfrm>
          <a:custGeom>
            <a:avLst/>
            <a:gdLst/>
            <a:ahLst/>
            <a:cxnLst/>
            <a:rect l="l" t="t" r="r" b="b"/>
            <a:pathLst>
              <a:path w="5356866" h="8358732">
                <a:moveTo>
                  <a:pt x="0" y="0"/>
                </a:moveTo>
                <a:lnTo>
                  <a:pt x="5356865" y="0"/>
                </a:lnTo>
                <a:lnTo>
                  <a:pt x="5356865" y="8358732"/>
                </a:lnTo>
                <a:lnTo>
                  <a:pt x="0" y="8358732"/>
                </a:lnTo>
                <a:lnTo>
                  <a:pt x="0" y="0"/>
                </a:lnTo>
                <a:close/>
              </a:path>
            </a:pathLst>
          </a:custGeom>
          <a:blipFill>
            <a:blip r:embed="rId4"/>
            <a:stretch>
              <a:fillRect/>
            </a:stretch>
          </a:blipFill>
        </p:spPr>
      </p:sp>
      <p:sp>
        <p:nvSpPr>
          <p:cNvPr id="14" name="CuadroTexto 13">
            <a:extLst>
              <a:ext uri="{FF2B5EF4-FFF2-40B4-BE49-F238E27FC236}">
                <a16:creationId xmlns:a16="http://schemas.microsoft.com/office/drawing/2014/main" id="{87354BDD-8B1C-E78A-28C8-49985062A800}"/>
              </a:ext>
            </a:extLst>
          </p:cNvPr>
          <p:cNvSpPr txBox="1"/>
          <p:nvPr/>
        </p:nvSpPr>
        <p:spPr>
          <a:xfrm>
            <a:off x="6097992" y="1470009"/>
            <a:ext cx="5769350" cy="49040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Posibles barreras: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Falta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a:t>
            </a:r>
            <a:r>
              <a:rPr kumimoji="0" lang="es-ES" sz="1800" b="1"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anticipación</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la tarea y de preparación de la lectura </a:t>
            </a: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en alto que favorezca posteriormente experimentar éxito en su desempeño.</a:t>
            </a:r>
            <a:endPar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Falta de uso de </a:t>
            </a:r>
            <a:r>
              <a:rPr lang="es-ES" b="1" dirty="0">
                <a:solidFill>
                  <a:srgbClr val="4472C4">
                    <a:lumMod val="75000"/>
                  </a:srgbClr>
                </a:solidFill>
                <a:latin typeface="Comic Sans MS" panose="030F0702030302020204" pitchFamily="66" charset="0"/>
              </a:rPr>
              <a:t>estrategias</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para favorecer la comprensión </a:t>
            </a: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lectora.</a:t>
            </a:r>
            <a:endPar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lvl="0" indent="-285750" algn="just">
              <a:lnSpc>
                <a:spcPct val="150000"/>
              </a:lnSpc>
              <a:buFont typeface="Arial" panose="020B0604020202020204" pitchFamily="34" charset="0"/>
              <a:buChar char="•"/>
              <a:defRPr/>
            </a:pP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Ausencia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dinámicas en aula de normalización sobre la dislexia y de </a:t>
            </a:r>
            <a:r>
              <a:rPr kumimoji="0" lang="es-ES" sz="1800" b="1" i="0" u="none" strike="noStrike" kern="1200" cap="none" spc="0" normalizeH="0" baseline="0" noProof="0">
                <a:ln>
                  <a:noFill/>
                </a:ln>
                <a:solidFill>
                  <a:srgbClr val="4472C4">
                    <a:lumMod val="75000"/>
                  </a:srgbClr>
                </a:solidFill>
                <a:effectLst/>
                <a:uLnTx/>
                <a:uFillTx/>
                <a:latin typeface="Comic Sans MS" panose="030F0702030302020204" pitchFamily="66" charset="0"/>
                <a:ea typeface="+mn-ea"/>
                <a:cs typeface="+mn-cs"/>
              </a:rPr>
              <a:t>sensibilización</a:t>
            </a: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 sobre las fortalezas y debilidades</a:t>
            </a:r>
            <a:r>
              <a:rPr lang="es-ES">
                <a:solidFill>
                  <a:prstClr val="black"/>
                </a:solidFill>
                <a:latin typeface="Comic Sans MS" panose="030F0702030302020204" pitchFamily="66" charset="0"/>
              </a:rPr>
              <a:t> que que todos tenemos .</a:t>
            </a:r>
            <a:endPar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Empleo constante de </a:t>
            </a:r>
            <a:r>
              <a:rPr kumimoji="0" lang="es-ES" sz="1800" b="1" i="0" u="none" strike="noStrike" kern="1200" cap="none" spc="0" normalizeH="0" baseline="0" noProof="0" dirty="0">
                <a:ln>
                  <a:noFill/>
                </a:ln>
                <a:solidFill>
                  <a:srgbClr val="4472C4">
                    <a:lumMod val="75000"/>
                  </a:srgbClr>
                </a:solidFill>
                <a:effectLst/>
                <a:uLnTx/>
                <a:uFillTx/>
                <a:latin typeface="Comic Sans MS" panose="030F0702030302020204" pitchFamily="66" charset="0"/>
                <a:ea typeface="+mn-ea"/>
                <a:cs typeface="+mn-cs"/>
              </a:rPr>
              <a:t>correcciones</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s-ES"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en público.</a:t>
            </a:r>
            <a:endPar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CuadroTexto 8">
            <a:extLst>
              <a:ext uri="{FF2B5EF4-FFF2-40B4-BE49-F238E27FC236}">
                <a16:creationId xmlns:a16="http://schemas.microsoft.com/office/drawing/2014/main" id="{8174649F-6A1E-0585-9C61-CBF6B957A037}"/>
              </a:ext>
            </a:extLst>
          </p:cNvPr>
          <p:cNvSpPr txBox="1"/>
          <p:nvPr/>
        </p:nvSpPr>
        <p:spPr>
          <a:xfrm>
            <a:off x="335360" y="1700808"/>
            <a:ext cx="4177809" cy="40934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Lucía,</a:t>
            </a: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una alumna de 10 años con </a:t>
            </a: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dislexia</a:t>
            </a: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tiene dificultades para leer en voz alta y escribir con fluidez. En clase, cuando la profesora pide que los alumnos lean frente al grupo, Lucía se pone nerviosa, tartamudea y comete errores. Algunos compañeros se ríen o hacen comentarios, aunque no siempre con mala intención. Lucía ha empezado a tener problemas para dormir. </a:t>
            </a:r>
          </a:p>
        </p:txBody>
      </p:sp>
      <p:sp>
        <p:nvSpPr>
          <p:cNvPr id="12" name="CuadroTexto 11">
            <a:extLst>
              <a:ext uri="{FF2B5EF4-FFF2-40B4-BE49-F238E27FC236}">
                <a16:creationId xmlns:a16="http://schemas.microsoft.com/office/drawing/2014/main" id="{4A76718F-C228-3D22-0612-65AC8BADD20B}"/>
              </a:ext>
            </a:extLst>
          </p:cNvPr>
          <p:cNvSpPr txBox="1"/>
          <p:nvPr/>
        </p:nvSpPr>
        <p:spPr>
          <a:xfrm>
            <a:off x="4839654" y="4745671"/>
            <a:ext cx="1208134" cy="555537"/>
          </a:xfrm>
          <a:prstGeom prst="rect">
            <a:avLst/>
          </a:prstGeom>
          <a:noFill/>
          <a:ln w="28575">
            <a:solidFill>
              <a:srgbClr val="12DCDC"/>
            </a:solidFill>
          </a:ln>
        </p:spPr>
        <p:txBody>
          <a:bodyPr wrap="square" rtlCol="0">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Barreras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Emocionales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p:txBody>
      </p:sp>
      <p:sp>
        <p:nvSpPr>
          <p:cNvPr id="18" name="CuadroTexto 17">
            <a:extLst>
              <a:ext uri="{FF2B5EF4-FFF2-40B4-BE49-F238E27FC236}">
                <a16:creationId xmlns:a16="http://schemas.microsoft.com/office/drawing/2014/main" id="{75813926-656A-149E-8FA5-6B7BA5B66FC8}"/>
              </a:ext>
            </a:extLst>
          </p:cNvPr>
          <p:cNvSpPr txBox="1"/>
          <p:nvPr/>
        </p:nvSpPr>
        <p:spPr>
          <a:xfrm>
            <a:off x="4839653" y="2780928"/>
            <a:ext cx="1130563" cy="555537"/>
          </a:xfrm>
          <a:prstGeom prst="rect">
            <a:avLst/>
          </a:prstGeom>
          <a:noFill/>
          <a:ln w="28575">
            <a:solidFill>
              <a:srgbClr val="12DCDC"/>
            </a:solidFill>
          </a:ln>
        </p:spPr>
        <p:txBody>
          <a:bodyPr wrap="square" rtlCol="0">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Barreras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Cognitivas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p:txBody>
      </p:sp>
      <p:sp>
        <p:nvSpPr>
          <p:cNvPr id="2" name="Abrir corchete 1">
            <a:extLst>
              <a:ext uri="{FF2B5EF4-FFF2-40B4-BE49-F238E27FC236}">
                <a16:creationId xmlns:a16="http://schemas.microsoft.com/office/drawing/2014/main" id="{5649C3C5-0BE2-0498-5997-CB72671A22D5}"/>
              </a:ext>
            </a:extLst>
          </p:cNvPr>
          <p:cNvSpPr/>
          <p:nvPr/>
        </p:nvSpPr>
        <p:spPr>
          <a:xfrm>
            <a:off x="6097992" y="4418274"/>
            <a:ext cx="236352" cy="1971596"/>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3" name="Abrir corchete 2">
            <a:extLst>
              <a:ext uri="{FF2B5EF4-FFF2-40B4-BE49-F238E27FC236}">
                <a16:creationId xmlns:a16="http://schemas.microsoft.com/office/drawing/2014/main" id="{39CB3FBA-3389-85E5-573F-8E86D27BDEA9}"/>
              </a:ext>
            </a:extLst>
          </p:cNvPr>
          <p:cNvSpPr/>
          <p:nvPr/>
        </p:nvSpPr>
        <p:spPr>
          <a:xfrm>
            <a:off x="6102958" y="1915306"/>
            <a:ext cx="231386" cy="2377790"/>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90768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4"/>
          <p:cNvPicPr/>
          <p:nvPr/>
        </p:nvPicPr>
        <p:blipFill>
          <a:blip r:embed="rId3"/>
          <a:stretch/>
        </p:blipFill>
        <p:spPr>
          <a:xfrm>
            <a:off x="23965920" y="-1035000"/>
            <a:ext cx="6856200" cy="9697320"/>
          </a:xfrm>
          <a:prstGeom prst="rect">
            <a:avLst/>
          </a:prstGeom>
          <a:ln w="0">
            <a:noFill/>
          </a:ln>
        </p:spPr>
      </p:pic>
      <p:sp>
        <p:nvSpPr>
          <p:cNvPr id="397"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CustomShape 2"/>
          <p:cNvSpPr/>
          <p:nvPr/>
        </p:nvSpPr>
        <p:spPr>
          <a:xfrm>
            <a:off x="896400" y="346320"/>
            <a:ext cx="771876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mn-cs"/>
              </a:rPr>
              <a:t>NORMATIVA</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401" name="CustomShape 3"/>
          <p:cNvSpPr/>
          <p:nvPr/>
        </p:nvSpPr>
        <p:spPr>
          <a:xfrm>
            <a:off x="1343520" y="1219320"/>
            <a:ext cx="9540360" cy="563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a:p>
            <a:pPr marL="17928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3" name="Diagrama 2"/>
          <p:cNvGraphicFramePr/>
          <p:nvPr/>
        </p:nvGraphicFramePr>
        <p:xfrm>
          <a:off x="896400" y="1081159"/>
          <a:ext cx="995208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14">
            <a:extLst>
              <a:ext uri="{FF2B5EF4-FFF2-40B4-BE49-F238E27FC236}">
                <a16:creationId xmlns:a16="http://schemas.microsoft.com/office/drawing/2014/main" id="{0BE4A614-C80A-44D7-B546-A0D224C3583F}"/>
              </a:ext>
            </a:extLst>
          </p:cNvPr>
          <p:cNvPicPr/>
          <p:nvPr/>
        </p:nvPicPr>
        <p:blipFill>
          <a:blip r:embed="rId9"/>
          <a:srcRect l="82391"/>
          <a:stretch/>
        </p:blipFill>
        <p:spPr>
          <a:xfrm>
            <a:off x="11338200" y="0"/>
            <a:ext cx="853560" cy="6857640"/>
          </a:xfrm>
          <a:prstGeom prst="rect">
            <a:avLst/>
          </a:prstGeom>
          <a:ln>
            <a:noFill/>
          </a:ln>
        </p:spPr>
      </p:pic>
    </p:spTree>
    <p:extLst>
      <p:ext uri="{BB962C8B-B14F-4D97-AF65-F5344CB8AC3E}">
        <p14:creationId xmlns:p14="http://schemas.microsoft.com/office/powerpoint/2010/main" val="1533448394"/>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C725-689D-B76D-7C13-27EEFD261BE4}"/>
            </a:ext>
          </a:extLst>
        </p:cNvPr>
        <p:cNvGrpSpPr/>
        <p:nvPr/>
      </p:nvGrpSpPr>
      <p:grpSpPr>
        <a:xfrm>
          <a:off x="0" y="0"/>
          <a:ext cx="0" cy="0"/>
          <a:chOff x="0" y="0"/>
          <a:chExt cx="0" cy="0"/>
        </a:xfrm>
      </p:grpSpPr>
      <p:sp>
        <p:nvSpPr>
          <p:cNvPr id="15" name="Signo de multiplicación 14">
            <a:extLst>
              <a:ext uri="{FF2B5EF4-FFF2-40B4-BE49-F238E27FC236}">
                <a16:creationId xmlns:a16="http://schemas.microsoft.com/office/drawing/2014/main" id="{C078F22B-FD8E-C69B-DF61-36233805DABF}"/>
              </a:ext>
            </a:extLst>
          </p:cNvPr>
          <p:cNvSpPr/>
          <p:nvPr/>
        </p:nvSpPr>
        <p:spPr>
          <a:xfrm>
            <a:off x="7990831" y="1123994"/>
            <a:ext cx="1672749" cy="154870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sp>
        <p:nvSpPr>
          <p:cNvPr id="11" name="10 Rectángulo redondeado">
            <a:extLst>
              <a:ext uri="{FF2B5EF4-FFF2-40B4-BE49-F238E27FC236}">
                <a16:creationId xmlns:a16="http://schemas.microsoft.com/office/drawing/2014/main" id="{A6246135-D751-0538-4A1F-D01E8042F791}"/>
              </a:ext>
            </a:extLst>
          </p:cNvPr>
          <p:cNvSpPr/>
          <p:nvPr/>
        </p:nvSpPr>
        <p:spPr>
          <a:xfrm>
            <a:off x="263352" y="271052"/>
            <a:ext cx="10883880" cy="63766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a:endParaRPr>
          </a:p>
        </p:txBody>
      </p:sp>
      <p:pic>
        <p:nvPicPr>
          <p:cNvPr id="637" name="Imagen 4">
            <a:extLst>
              <a:ext uri="{FF2B5EF4-FFF2-40B4-BE49-F238E27FC236}">
                <a16:creationId xmlns:a16="http://schemas.microsoft.com/office/drawing/2014/main" id="{E72382EB-559F-8D2A-A95D-7D1CD0E50035}"/>
              </a:ext>
            </a:extLst>
          </p:cNvPr>
          <p:cNvPicPr/>
          <p:nvPr/>
        </p:nvPicPr>
        <p:blipFill>
          <a:blip r:embed="rId3"/>
          <a:stretch/>
        </p:blipFill>
        <p:spPr>
          <a:xfrm>
            <a:off x="23965920" y="-1035000"/>
            <a:ext cx="6857280" cy="9698400"/>
          </a:xfrm>
          <a:prstGeom prst="rect">
            <a:avLst/>
          </a:prstGeom>
          <a:ln>
            <a:noFill/>
          </a:ln>
        </p:spPr>
      </p:pic>
      <p:pic>
        <p:nvPicPr>
          <p:cNvPr id="638" name="Imagen 16">
            <a:extLst>
              <a:ext uri="{FF2B5EF4-FFF2-40B4-BE49-F238E27FC236}">
                <a16:creationId xmlns:a16="http://schemas.microsoft.com/office/drawing/2014/main" id="{324A6D30-A361-2670-31AD-BB36EA0637F4}"/>
              </a:ext>
            </a:extLst>
          </p:cNvPr>
          <p:cNvPicPr/>
          <p:nvPr/>
        </p:nvPicPr>
        <p:blipFill>
          <a:blip r:embed="rId4"/>
          <a:srcRect l="82391"/>
          <a:stretch/>
        </p:blipFill>
        <p:spPr>
          <a:xfrm>
            <a:off x="11338200" y="0"/>
            <a:ext cx="853200" cy="6857280"/>
          </a:xfrm>
          <a:prstGeom prst="rect">
            <a:avLst/>
          </a:prstGeom>
          <a:ln>
            <a:noFill/>
          </a:ln>
        </p:spPr>
      </p:pic>
      <p:sp>
        <p:nvSpPr>
          <p:cNvPr id="639" name="CustomShape 1">
            <a:extLst>
              <a:ext uri="{FF2B5EF4-FFF2-40B4-BE49-F238E27FC236}">
                <a16:creationId xmlns:a16="http://schemas.microsoft.com/office/drawing/2014/main" id="{1E2EA103-8563-07D2-9A41-C357E75A6C12}"/>
              </a:ext>
            </a:extLst>
          </p:cNvPr>
          <p:cNvSpPr/>
          <p:nvPr/>
        </p:nvSpPr>
        <p:spPr>
          <a:xfrm>
            <a:off x="427200" y="260648"/>
            <a:ext cx="11764800" cy="9706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a:ln>
                  <a:noFill/>
                </a:ln>
                <a:effectLst/>
                <a:uLnTx/>
                <a:uFillTx/>
                <a:latin typeface="Comic Sans MS"/>
                <a:ea typeface="DejaVu Sans"/>
              </a:rPr>
              <a:t>Barreras: </a:t>
            </a:r>
            <a:r>
              <a:rPr kumimoji="0" lang="es-ES" sz="2800" b="1" i="0" u="none" strike="noStrike" kern="1200" cap="none" spc="-1" normalizeH="0" baseline="0" noProof="0" dirty="0">
                <a:ln>
                  <a:noFill/>
                </a:ln>
                <a:effectLst/>
                <a:uLnTx/>
                <a:uFillTx/>
                <a:latin typeface="Comic Sans MS"/>
                <a:ea typeface="DejaVu Sans"/>
              </a:rPr>
              <a:t>Ejemplo</a:t>
            </a:r>
            <a:endParaRPr kumimoji="0" lang="es-ES" sz="2800" b="0" i="0" u="none" strike="noStrike" kern="1200" cap="none" spc="-1" normalizeH="0" baseline="0" noProof="0" dirty="0">
              <a:ln>
                <a:noFill/>
              </a:ln>
              <a:effectLst/>
              <a:uLnTx/>
              <a:uFillTx/>
              <a:latin typeface="Arial"/>
            </a:endParaRPr>
          </a:p>
        </p:txBody>
      </p:sp>
      <p:sp>
        <p:nvSpPr>
          <p:cNvPr id="640" name="CustomShape 2">
            <a:extLst>
              <a:ext uri="{FF2B5EF4-FFF2-40B4-BE49-F238E27FC236}">
                <a16:creationId xmlns:a16="http://schemas.microsoft.com/office/drawing/2014/main" id="{037B2299-8749-A71F-4D77-078147E341CC}"/>
              </a:ext>
            </a:extLst>
          </p:cNvPr>
          <p:cNvSpPr/>
          <p:nvPr/>
        </p:nvSpPr>
        <p:spPr>
          <a:xfrm>
            <a:off x="2016720" y="645120"/>
            <a:ext cx="6584040" cy="5292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641" name="CustomShape 3">
            <a:extLst>
              <a:ext uri="{FF2B5EF4-FFF2-40B4-BE49-F238E27FC236}">
                <a16:creationId xmlns:a16="http://schemas.microsoft.com/office/drawing/2014/main" id="{08DB6B68-79AE-CB39-58CF-B517CF463F7F}"/>
              </a:ext>
            </a:extLst>
          </p:cNvPr>
          <p:cNvSpPr/>
          <p:nvPr/>
        </p:nvSpPr>
        <p:spPr>
          <a:xfrm>
            <a:off x="560160" y="1556792"/>
            <a:ext cx="10883880" cy="51068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ES" sz="2400" b="0" i="0" u="none" strike="noStrike" kern="1200" cap="none" spc="-1" normalizeH="0" baseline="0" noProof="0" dirty="0">
              <a:ln>
                <a:noFill/>
              </a:ln>
              <a:solidFill>
                <a:prstClr val="black"/>
              </a:solidFill>
              <a:effectLst/>
              <a:uLnTx/>
              <a:uFillTx/>
              <a:latin typeface="Arial"/>
            </a:endParaRPr>
          </a:p>
        </p:txBody>
      </p:sp>
      <p:pic>
        <p:nvPicPr>
          <p:cNvPr id="21" name="Imagen 4">
            <a:extLst>
              <a:ext uri="{FF2B5EF4-FFF2-40B4-BE49-F238E27FC236}">
                <a16:creationId xmlns:a16="http://schemas.microsoft.com/office/drawing/2014/main" id="{C42A8E98-14C5-7C45-C48A-BE753251EB8A}"/>
              </a:ext>
            </a:extLst>
          </p:cNvPr>
          <p:cNvPicPr/>
          <p:nvPr/>
        </p:nvPicPr>
        <p:blipFill>
          <a:blip r:embed="rId3"/>
          <a:stretch/>
        </p:blipFill>
        <p:spPr>
          <a:xfrm>
            <a:off x="35948880" y="-1552500"/>
            <a:ext cx="10285920" cy="14547600"/>
          </a:xfrm>
          <a:prstGeom prst="rect">
            <a:avLst/>
          </a:prstGeom>
          <a:ln>
            <a:noFill/>
          </a:ln>
        </p:spPr>
      </p:pic>
      <p:sp>
        <p:nvSpPr>
          <p:cNvPr id="22" name="CustomShape 1">
            <a:extLst>
              <a:ext uri="{FF2B5EF4-FFF2-40B4-BE49-F238E27FC236}">
                <a16:creationId xmlns:a16="http://schemas.microsoft.com/office/drawing/2014/main" id="{5D534985-BEC2-3BB7-D16B-A6BD05D6C2BE}"/>
              </a:ext>
            </a:extLst>
          </p:cNvPr>
          <p:cNvSpPr/>
          <p:nvPr/>
        </p:nvSpPr>
        <p:spPr>
          <a:xfrm>
            <a:off x="1126440" y="2155140"/>
            <a:ext cx="15178860" cy="729162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ndParaRPr>
          </a:p>
        </p:txBody>
      </p:sp>
      <p:sp>
        <p:nvSpPr>
          <p:cNvPr id="23" name="CustomShape 2">
            <a:extLst>
              <a:ext uri="{FF2B5EF4-FFF2-40B4-BE49-F238E27FC236}">
                <a16:creationId xmlns:a16="http://schemas.microsoft.com/office/drawing/2014/main" id="{105C1A61-8F1F-2448-6D74-810535B5499C}"/>
              </a:ext>
            </a:extLst>
          </p:cNvPr>
          <p:cNvSpPr/>
          <p:nvPr/>
        </p:nvSpPr>
        <p:spPr>
          <a:xfrm>
            <a:off x="457380" y="519480"/>
            <a:ext cx="17372340" cy="77490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ndParaRPr>
          </a:p>
        </p:txBody>
      </p:sp>
      <p:sp>
        <p:nvSpPr>
          <p:cNvPr id="24" name="CustomShape 3">
            <a:extLst>
              <a:ext uri="{FF2B5EF4-FFF2-40B4-BE49-F238E27FC236}">
                <a16:creationId xmlns:a16="http://schemas.microsoft.com/office/drawing/2014/main" id="{55CA2E85-B9BF-39AD-371D-EBE6C2D70597}"/>
              </a:ext>
            </a:extLst>
          </p:cNvPr>
          <p:cNvSpPr/>
          <p:nvPr/>
        </p:nvSpPr>
        <p:spPr>
          <a:xfrm>
            <a:off x="25050" y="1471092"/>
            <a:ext cx="16036920" cy="91859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p:txBody>
      </p:sp>
      <p:grpSp>
        <p:nvGrpSpPr>
          <p:cNvPr id="2" name="Grupo 1">
            <a:extLst>
              <a:ext uri="{FF2B5EF4-FFF2-40B4-BE49-F238E27FC236}">
                <a16:creationId xmlns:a16="http://schemas.microsoft.com/office/drawing/2014/main" id="{B70802AE-F117-0C7C-8D84-FC31723FDDBD}"/>
              </a:ext>
            </a:extLst>
          </p:cNvPr>
          <p:cNvGrpSpPr/>
          <p:nvPr/>
        </p:nvGrpSpPr>
        <p:grpSpPr>
          <a:xfrm>
            <a:off x="1384393" y="1562100"/>
            <a:ext cx="2770938" cy="626649"/>
            <a:chOff x="-244470" y="5744330"/>
            <a:chExt cx="8245685" cy="2102269"/>
          </a:xfrm>
        </p:grpSpPr>
        <p:sp>
          <p:nvSpPr>
            <p:cNvPr id="3" name="Rectángulo 2">
              <a:extLst>
                <a:ext uri="{FF2B5EF4-FFF2-40B4-BE49-F238E27FC236}">
                  <a16:creationId xmlns:a16="http://schemas.microsoft.com/office/drawing/2014/main" id="{6B86AA92-9022-016A-44DB-23AB6412FB4D}"/>
                </a:ext>
              </a:extLst>
            </p:cNvPr>
            <p:cNvSpPr/>
            <p:nvPr/>
          </p:nvSpPr>
          <p:spPr>
            <a:xfrm>
              <a:off x="1531493" y="5744330"/>
              <a:ext cx="6469722" cy="2021788"/>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 name="CuadroTexto 3">
              <a:extLst>
                <a:ext uri="{FF2B5EF4-FFF2-40B4-BE49-F238E27FC236}">
                  <a16:creationId xmlns:a16="http://schemas.microsoft.com/office/drawing/2014/main" id="{FFC3F200-50D3-1497-580B-2909E3F97064}"/>
                </a:ext>
              </a:extLst>
            </p:cNvPr>
            <p:cNvSpPr txBox="1"/>
            <p:nvPr/>
          </p:nvSpPr>
          <p:spPr>
            <a:xfrm>
              <a:off x="-244470" y="5824811"/>
              <a:ext cx="8245685" cy="2021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69425" tIns="152400" rIns="152400" bIns="152400" numCol="1" spcCol="1270" anchor="ctr" anchorCtr="0">
              <a:no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rPr>
                <a:t>Barreras </a:t>
              </a:r>
              <a:r>
                <a:rPr lang="es-ES" sz="1400">
                  <a:solidFill>
                    <a:prstClr val="black">
                      <a:hueOff val="0"/>
                      <a:satOff val="0"/>
                      <a:lumOff val="0"/>
                      <a:alphaOff val="0"/>
                    </a:prstClr>
                  </a:solidFill>
                  <a:latin typeface="Comic Sans MS" panose="030F0702030302020204" pitchFamily="66" charset="0"/>
                </a:rPr>
                <a:t>emocionales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ndParaRPr>
            </a:p>
          </p:txBody>
        </p:sp>
      </p:grpSp>
      <p:grpSp>
        <p:nvGrpSpPr>
          <p:cNvPr id="6" name="Grupo 5">
            <a:extLst>
              <a:ext uri="{FF2B5EF4-FFF2-40B4-BE49-F238E27FC236}">
                <a16:creationId xmlns:a16="http://schemas.microsoft.com/office/drawing/2014/main" id="{71A76856-1267-C19C-876A-1DFB6555C079}"/>
              </a:ext>
            </a:extLst>
          </p:cNvPr>
          <p:cNvGrpSpPr/>
          <p:nvPr/>
        </p:nvGrpSpPr>
        <p:grpSpPr>
          <a:xfrm>
            <a:off x="7774558" y="1641556"/>
            <a:ext cx="2816282" cy="636140"/>
            <a:chOff x="1531493" y="5744330"/>
            <a:chExt cx="6469722" cy="2021788"/>
          </a:xfrm>
        </p:grpSpPr>
        <p:sp>
          <p:nvSpPr>
            <p:cNvPr id="7" name="Rectángulo 6">
              <a:extLst>
                <a:ext uri="{FF2B5EF4-FFF2-40B4-BE49-F238E27FC236}">
                  <a16:creationId xmlns:a16="http://schemas.microsoft.com/office/drawing/2014/main" id="{F80CF461-C660-90A3-16E6-ABEA1216A02E}"/>
                </a:ext>
              </a:extLst>
            </p:cNvPr>
            <p:cNvSpPr/>
            <p:nvPr/>
          </p:nvSpPr>
          <p:spPr>
            <a:xfrm>
              <a:off x="1531493" y="5744330"/>
              <a:ext cx="6469722" cy="2021788"/>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8" name="CuadroTexto 7">
              <a:extLst>
                <a:ext uri="{FF2B5EF4-FFF2-40B4-BE49-F238E27FC236}">
                  <a16:creationId xmlns:a16="http://schemas.microsoft.com/office/drawing/2014/main" id="{1BD7702A-B75D-500A-2406-FA6DBEAEDE81}"/>
                </a:ext>
              </a:extLst>
            </p:cNvPr>
            <p:cNvSpPr txBox="1"/>
            <p:nvPr/>
          </p:nvSpPr>
          <p:spPr>
            <a:xfrm>
              <a:off x="1531493" y="5744330"/>
              <a:ext cx="6469722" cy="2021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69425" tIns="152400" rIns="152400" bIns="152400"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rPr>
                <a:t>Accesibilidad </a:t>
              </a:r>
              <a:r>
                <a:rPr lang="es-ES" sz="1400">
                  <a:solidFill>
                    <a:prstClr val="black">
                      <a:hueOff val="0"/>
                      <a:satOff val="0"/>
                      <a:lumOff val="0"/>
                      <a:alphaOff val="0"/>
                    </a:prstClr>
                  </a:solidFill>
                  <a:latin typeface="Comic Sans MS" panose="030F0702030302020204" pitchFamily="66" charset="0"/>
                </a:rPr>
                <a:t>emocional</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ndParaRPr>
            </a:p>
          </p:txBody>
        </p:sp>
      </p:grpSp>
      <p:sp>
        <p:nvSpPr>
          <p:cNvPr id="10" name="17 Flecha derecha">
            <a:extLst>
              <a:ext uri="{FF2B5EF4-FFF2-40B4-BE49-F238E27FC236}">
                <a16:creationId xmlns:a16="http://schemas.microsoft.com/office/drawing/2014/main" id="{C0152860-102F-0123-CE3C-31F5BC8C418E}"/>
              </a:ext>
            </a:extLst>
          </p:cNvPr>
          <p:cNvSpPr/>
          <p:nvPr/>
        </p:nvSpPr>
        <p:spPr>
          <a:xfrm>
            <a:off x="5682871" y="1753367"/>
            <a:ext cx="690200" cy="40177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0" normalizeH="0" baseline="0" noProof="0">
              <a:ln>
                <a:noFill/>
              </a:ln>
              <a:solidFill>
                <a:prstClr val="white"/>
              </a:solidFill>
              <a:effectLst/>
              <a:uLnTx/>
              <a:uFillTx/>
              <a:latin typeface="Arial"/>
            </a:endParaRPr>
          </a:p>
        </p:txBody>
      </p:sp>
      <p:sp>
        <p:nvSpPr>
          <p:cNvPr id="13" name="Freeform 6">
            <a:extLst>
              <a:ext uri="{FF2B5EF4-FFF2-40B4-BE49-F238E27FC236}">
                <a16:creationId xmlns:a16="http://schemas.microsoft.com/office/drawing/2014/main" id="{89A4D837-F0AA-7312-A356-AF5A388C78BA}"/>
              </a:ext>
            </a:extLst>
          </p:cNvPr>
          <p:cNvSpPr/>
          <p:nvPr/>
        </p:nvSpPr>
        <p:spPr>
          <a:xfrm rot="144601">
            <a:off x="3932981" y="2352832"/>
            <a:ext cx="7633304" cy="4749234"/>
          </a:xfrm>
          <a:custGeom>
            <a:avLst/>
            <a:gdLst/>
            <a:ahLst/>
            <a:cxnLst/>
            <a:rect l="l" t="t" r="r" b="b"/>
            <a:pathLst>
              <a:path w="5356866" h="8358732">
                <a:moveTo>
                  <a:pt x="0" y="0"/>
                </a:moveTo>
                <a:lnTo>
                  <a:pt x="5356865" y="0"/>
                </a:lnTo>
                <a:lnTo>
                  <a:pt x="5356865" y="8358732"/>
                </a:lnTo>
                <a:lnTo>
                  <a:pt x="0" y="8358732"/>
                </a:lnTo>
                <a:lnTo>
                  <a:pt x="0" y="0"/>
                </a:lnTo>
                <a:close/>
              </a:path>
            </a:pathLst>
          </a:custGeom>
          <a:blipFill>
            <a:blip r:embed="rId5"/>
            <a:stretch>
              <a:fillRect/>
            </a:stretch>
          </a:blipFill>
        </p:spPr>
      </p:sp>
      <p:sp>
        <p:nvSpPr>
          <p:cNvPr id="14" name="CuadroTexto 13">
            <a:extLst>
              <a:ext uri="{FF2B5EF4-FFF2-40B4-BE49-F238E27FC236}">
                <a16:creationId xmlns:a16="http://schemas.microsoft.com/office/drawing/2014/main" id="{19210F5A-FD10-2ED5-EE14-2C0283FDCCA1}"/>
              </a:ext>
            </a:extLst>
          </p:cNvPr>
          <p:cNvSpPr txBox="1"/>
          <p:nvPr/>
        </p:nvSpPr>
        <p:spPr>
          <a:xfrm>
            <a:off x="5720782" y="2484451"/>
            <a:ext cx="5563528" cy="448347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latin typeface="Comic Sans MS" panose="030F0702030302020204" pitchFamily="66" charset="0"/>
              </a:rPr>
              <a:t>Posibles barreras:</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s-ES" sz="1600">
                <a:solidFill>
                  <a:prstClr val="black"/>
                </a:solidFill>
                <a:latin typeface="Comic Sans MS" panose="030F0702030302020204" pitchFamily="66" charset="0"/>
              </a:rPr>
              <a:t>Proponer tareas que no están en la </a:t>
            </a:r>
            <a:r>
              <a:rPr lang="es-ES" sz="1600" b="1">
                <a:solidFill>
                  <a:schemeClr val="accent1">
                    <a:lumMod val="75000"/>
                  </a:schemeClr>
                </a:solidFill>
                <a:latin typeface="Comic Sans MS" panose="030F0702030302020204" pitchFamily="66" charset="0"/>
              </a:rPr>
              <a:t>ZDP</a:t>
            </a:r>
            <a:r>
              <a:rPr lang="es-ES" sz="1600">
                <a:solidFill>
                  <a:prstClr val="black"/>
                </a:solidFill>
                <a:latin typeface="Comic Sans MS" panose="030F0702030302020204" pitchFamily="66" charset="0"/>
              </a:rPr>
              <a:t> del alumno, con una exigencia no alcanzable e impidiendo el éxito.</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s-ES" sz="1600" i="0" u="none" strike="noStrike" kern="1200" cap="none" spc="0" normalizeH="0" baseline="0" noProof="0">
                <a:ln>
                  <a:noFill/>
                </a:ln>
                <a:solidFill>
                  <a:prstClr val="black"/>
                </a:solidFill>
                <a:effectLst/>
                <a:uLnTx/>
                <a:uFillTx/>
                <a:latin typeface="Comic Sans MS" panose="030F0702030302020204" pitchFamily="66" charset="0"/>
              </a:rPr>
              <a:t>Falta de dotación de </a:t>
            </a:r>
            <a:r>
              <a:rPr kumimoji="0" lang="es-ES" sz="1600" b="1" i="0" u="none" strike="noStrike" kern="1200" cap="none" spc="0" normalizeH="0" baseline="0" noProof="0">
                <a:ln>
                  <a:noFill/>
                </a:ln>
                <a:solidFill>
                  <a:schemeClr val="accent1">
                    <a:lumMod val="75000"/>
                  </a:schemeClr>
                </a:solidFill>
                <a:effectLst/>
                <a:uLnTx/>
                <a:uFillTx/>
                <a:latin typeface="Comic Sans MS" panose="030F0702030302020204" pitchFamily="66" charset="0"/>
              </a:rPr>
              <a:t>estrategias</a:t>
            </a:r>
            <a:r>
              <a:rPr kumimoji="0" lang="es-ES" sz="1600" i="0" u="none" strike="noStrike" kern="1200" cap="none" spc="0" normalizeH="0" baseline="0" noProof="0">
                <a:ln>
                  <a:noFill/>
                </a:ln>
                <a:solidFill>
                  <a:prstClr val="black"/>
                </a:solidFill>
                <a:effectLst/>
                <a:uLnTx/>
                <a:uFillTx/>
                <a:latin typeface="Comic Sans MS" panose="030F0702030302020204" pitchFamily="66" charset="0"/>
              </a:rPr>
              <a:t> para mantener la atención</a:t>
            </a:r>
            <a:r>
              <a:rPr lang="es-ES" sz="1600">
                <a:solidFill>
                  <a:prstClr val="black"/>
                </a:solidFill>
                <a:latin typeface="Comic Sans MS" panose="030F0702030302020204" pitchFamily="66" charset="0"/>
              </a:rPr>
              <a:t>, identificar y regular las emociones y resolución pacífica de los conflictos. </a:t>
            </a:r>
            <a:endParaRPr kumimoji="0" lang="es-ES" sz="1600" i="0" u="none" strike="noStrike" kern="1200" cap="none" spc="0" normalizeH="0" baseline="0" noProof="0">
              <a:ln>
                <a:noFill/>
              </a:ln>
              <a:solidFill>
                <a:prstClr val="black"/>
              </a:solidFill>
              <a:effectLst/>
              <a:uLnTx/>
              <a:uFillTx/>
              <a:latin typeface="Comic Sans MS" panose="030F0702030302020204" pitchFamily="66" charset="0"/>
            </a:endParaRPr>
          </a:p>
          <a:p>
            <a:pPr marL="285750" lvl="0" indent="-285750" algn="just">
              <a:lnSpc>
                <a:spcPct val="150000"/>
              </a:lnSpc>
              <a:buFont typeface="Wingdings" panose="05000000000000000000" pitchFamily="2" charset="2"/>
              <a:buChar char="§"/>
              <a:defRPr/>
            </a:pPr>
            <a:r>
              <a:rPr lang="es-ES" sz="1600">
                <a:solidFill>
                  <a:prstClr val="black"/>
                </a:solidFill>
                <a:latin typeface="Comic Sans MS" panose="030F0702030302020204" pitchFamily="66" charset="0"/>
              </a:rPr>
              <a:t>Ausencia de procedimientos estables y adecuada gestión de tiempo para seguir la dinámica del aula. </a:t>
            </a:r>
            <a:endParaRPr kumimoji="0" lang="es-ES" sz="1600" i="0" u="none" strike="noStrike" kern="1200" cap="none" spc="0" normalizeH="0" baseline="0" noProof="0">
              <a:ln>
                <a:noFill/>
              </a:ln>
              <a:solidFill>
                <a:prstClr val="black"/>
              </a:solidFill>
              <a:effectLst/>
              <a:uLnTx/>
              <a:uFillTx/>
              <a:latin typeface="Comic Sans MS" panose="030F0702030302020204" pitchFamily="66"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s-ES" sz="1600">
                <a:solidFill>
                  <a:prstClr val="black"/>
                </a:solidFill>
                <a:latin typeface="Comic Sans MS" panose="030F0702030302020204" pitchFamily="66" charset="0"/>
              </a:rPr>
              <a:t>Falta de </a:t>
            </a:r>
            <a:r>
              <a:rPr lang="es-ES" sz="1600" b="1">
                <a:solidFill>
                  <a:schemeClr val="accent1">
                    <a:lumMod val="75000"/>
                  </a:schemeClr>
                </a:solidFill>
                <a:latin typeface="Comic Sans MS" panose="030F0702030302020204" pitchFamily="66" charset="0"/>
              </a:rPr>
              <a:t>sensibilidad</a:t>
            </a:r>
            <a:r>
              <a:rPr lang="es-ES" sz="1600">
                <a:solidFill>
                  <a:prstClr val="black"/>
                </a:solidFill>
                <a:latin typeface="Comic Sans MS" panose="030F0702030302020204" pitchFamily="66" charset="0"/>
              </a:rPr>
              <a:t> de los profesores e incluso de conocimiento de sus características.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s-ES" sz="1600">
                <a:solidFill>
                  <a:prstClr val="black"/>
                </a:solidFill>
                <a:latin typeface="Comic Sans MS" panose="030F0702030302020204" pitchFamily="66" charset="0"/>
              </a:rPr>
              <a:t>Ausencia de refuerzo de las </a:t>
            </a:r>
            <a:r>
              <a:rPr lang="es-ES" sz="1600" b="1">
                <a:solidFill>
                  <a:schemeClr val="accent1">
                    <a:lumMod val="75000"/>
                  </a:schemeClr>
                </a:solidFill>
                <a:latin typeface="Comic Sans MS" panose="030F0702030302020204" pitchFamily="66" charset="0"/>
              </a:rPr>
              <a:t>fortalezas </a:t>
            </a:r>
            <a:r>
              <a:rPr lang="es-ES" sz="1600">
                <a:solidFill>
                  <a:prstClr val="black"/>
                </a:solidFill>
                <a:latin typeface="Comic Sans MS" panose="030F0702030302020204" pitchFamily="66" charset="0"/>
              </a:rPr>
              <a:t>del alumno. </a:t>
            </a:r>
            <a:endParaRPr kumimoji="0" lang="es-ES" sz="1600" i="0" u="none" strike="noStrike" kern="1200" cap="none" spc="0" normalizeH="0" baseline="0" noProof="0">
              <a:ln>
                <a:noFill/>
              </a:ln>
              <a:solidFill>
                <a:prstClr val="black"/>
              </a:solidFill>
              <a:effectLst/>
              <a:uLnTx/>
              <a:uFillTx/>
              <a:latin typeface="Comic Sans MS" panose="030F0702030302020204" pitchFamily="66"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omic Sans MS" panose="030F0702030302020204" pitchFamily="66" charset="0"/>
            </a:endParaRPr>
          </a:p>
        </p:txBody>
      </p:sp>
      <p:pic>
        <p:nvPicPr>
          <p:cNvPr id="17" name="Imagen 16">
            <a:extLst>
              <a:ext uri="{FF2B5EF4-FFF2-40B4-BE49-F238E27FC236}">
                <a16:creationId xmlns:a16="http://schemas.microsoft.com/office/drawing/2014/main" id="{895B936B-778C-3E36-2C37-6DF539B807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5066" y="1321395"/>
            <a:ext cx="896170" cy="896170"/>
          </a:xfrm>
          <a:prstGeom prst="rect">
            <a:avLst/>
          </a:prstGeom>
        </p:spPr>
      </p:pic>
      <p:pic>
        <p:nvPicPr>
          <p:cNvPr id="19" name="Imagen 18">
            <a:extLst>
              <a:ext uri="{FF2B5EF4-FFF2-40B4-BE49-F238E27FC236}">
                <a16:creationId xmlns:a16="http://schemas.microsoft.com/office/drawing/2014/main" id="{E00D9E7A-9894-3A6D-C807-46B254DFD2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8782" y="1372664"/>
            <a:ext cx="855288" cy="855288"/>
          </a:xfrm>
          <a:prstGeom prst="rect">
            <a:avLst/>
          </a:prstGeom>
        </p:spPr>
      </p:pic>
      <p:sp>
        <p:nvSpPr>
          <p:cNvPr id="12" name="CuadroTexto 11">
            <a:extLst>
              <a:ext uri="{FF2B5EF4-FFF2-40B4-BE49-F238E27FC236}">
                <a16:creationId xmlns:a16="http://schemas.microsoft.com/office/drawing/2014/main" id="{D4E26F7D-589B-C4EF-D9A9-17151346A487}"/>
              </a:ext>
            </a:extLst>
          </p:cNvPr>
          <p:cNvSpPr txBox="1"/>
          <p:nvPr/>
        </p:nvSpPr>
        <p:spPr>
          <a:xfrm>
            <a:off x="255087" y="2330470"/>
            <a:ext cx="3865174" cy="4093428"/>
          </a:xfrm>
          <a:prstGeom prst="rect">
            <a:avLst/>
          </a:prstGeom>
          <a:noFill/>
        </p:spPr>
        <p:txBody>
          <a:bodyPr wrap="square">
            <a:spAutoFit/>
          </a:bodyPr>
          <a:lstStyle/>
          <a:p>
            <a:pPr algn="just"/>
            <a:r>
              <a:rPr lang="es-ES" sz="2000">
                <a:latin typeface="Comic Sans MS" panose="030F0702030302020204" pitchFamily="66" charset="0"/>
              </a:rPr>
              <a:t>Juan tiene 11 años y con </a:t>
            </a:r>
            <a:r>
              <a:rPr lang="es-ES" sz="2000" b="1">
                <a:latin typeface="Comic Sans MS" panose="030F0702030302020204" pitchFamily="66" charset="0"/>
              </a:rPr>
              <a:t>TDAH</a:t>
            </a:r>
            <a:r>
              <a:rPr lang="es-ES" sz="2000">
                <a:latin typeface="Comic Sans MS" panose="030F0702030302020204" pitchFamily="66" charset="0"/>
              </a:rPr>
              <a:t>. Ha tenido dificultades para concentrarse en clase y completar tareas a tiempo. A lo largo del curso, ha recibido comentarios negativos de algunos profesores y ha experimentado repetidos fracasos académicos. Juan, en los últimos meses ha tenido varios conflictos con profesores e iguales y se muestra irascible. </a:t>
            </a:r>
          </a:p>
        </p:txBody>
      </p:sp>
      <p:sp>
        <p:nvSpPr>
          <p:cNvPr id="5" name="CuadroTexto 4">
            <a:extLst>
              <a:ext uri="{FF2B5EF4-FFF2-40B4-BE49-F238E27FC236}">
                <a16:creationId xmlns:a16="http://schemas.microsoft.com/office/drawing/2014/main" id="{FA19D0FD-87EB-350F-8DEB-B5E5581D88D7}"/>
              </a:ext>
            </a:extLst>
          </p:cNvPr>
          <p:cNvSpPr txBox="1"/>
          <p:nvPr/>
        </p:nvSpPr>
        <p:spPr>
          <a:xfrm>
            <a:off x="4469701" y="5660071"/>
            <a:ext cx="1213170" cy="555537"/>
          </a:xfrm>
          <a:prstGeom prst="rect">
            <a:avLst/>
          </a:prstGeom>
          <a:noFill/>
          <a:ln w="28575">
            <a:solidFill>
              <a:srgbClr val="12DCDC"/>
            </a:solidFill>
          </a:ln>
        </p:spPr>
        <p:txBody>
          <a:bodyPr wrap="square" rtlCol="0">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Barreras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4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Emocionales</a:t>
            </a:r>
            <a:endParaRPr kumimoji="0" lang="es-ES" sz="14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p:txBody>
      </p:sp>
      <p:sp>
        <p:nvSpPr>
          <p:cNvPr id="9" name="CuadroTexto 8">
            <a:extLst>
              <a:ext uri="{FF2B5EF4-FFF2-40B4-BE49-F238E27FC236}">
                <a16:creationId xmlns:a16="http://schemas.microsoft.com/office/drawing/2014/main" id="{2B7633BC-03D0-93C9-67DE-1E460923D117}"/>
              </a:ext>
            </a:extLst>
          </p:cNvPr>
          <p:cNvSpPr txBox="1"/>
          <p:nvPr/>
        </p:nvSpPr>
        <p:spPr>
          <a:xfrm>
            <a:off x="4425334" y="3961374"/>
            <a:ext cx="1220656" cy="621709"/>
          </a:xfrm>
          <a:prstGeom prst="rect">
            <a:avLst/>
          </a:prstGeom>
          <a:noFill/>
          <a:ln w="28575">
            <a:solidFill>
              <a:srgbClr val="12DCDC"/>
            </a:solidFill>
          </a:ln>
        </p:spPr>
        <p:txBody>
          <a:bodyPr wrap="square" rtlCol="0">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Barreras</a:t>
            </a:r>
            <a:endParaRPr kumimoji="0" lang="es-ES" sz="16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ea typeface="+mn-ea"/>
                <a:cs typeface="+mn-cs"/>
              </a:rPr>
              <a:t>Cognitivas</a:t>
            </a:r>
            <a:endParaRPr kumimoji="0" lang="es-ES" sz="16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ea typeface="+mn-ea"/>
              <a:cs typeface="+mn-cs"/>
            </a:endParaRPr>
          </a:p>
        </p:txBody>
      </p:sp>
      <p:sp>
        <p:nvSpPr>
          <p:cNvPr id="18" name="Abrir corchete 17">
            <a:extLst>
              <a:ext uri="{FF2B5EF4-FFF2-40B4-BE49-F238E27FC236}">
                <a16:creationId xmlns:a16="http://schemas.microsoft.com/office/drawing/2014/main" id="{9FECEF7D-158B-A425-EA06-51D512E3D79D}"/>
              </a:ext>
            </a:extLst>
          </p:cNvPr>
          <p:cNvSpPr/>
          <p:nvPr/>
        </p:nvSpPr>
        <p:spPr>
          <a:xfrm>
            <a:off x="5699880" y="2839188"/>
            <a:ext cx="251183" cy="2547720"/>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20" name="Abrir corchete 19">
            <a:extLst>
              <a:ext uri="{FF2B5EF4-FFF2-40B4-BE49-F238E27FC236}">
                <a16:creationId xmlns:a16="http://schemas.microsoft.com/office/drawing/2014/main" id="{10F436F2-B4B3-B00D-7FCC-BD55992CA0EA}"/>
              </a:ext>
            </a:extLst>
          </p:cNvPr>
          <p:cNvSpPr/>
          <p:nvPr/>
        </p:nvSpPr>
        <p:spPr>
          <a:xfrm>
            <a:off x="5742773" y="5485336"/>
            <a:ext cx="208290" cy="1114160"/>
          </a:xfrm>
          <a:prstGeom prst="leftBracket">
            <a:avLst>
              <a:gd name="adj" fmla="val 1486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14746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8BDD-492A-4712-71C7-56509F6DBF8D}"/>
            </a:ext>
          </a:extLst>
        </p:cNvPr>
        <p:cNvGrpSpPr/>
        <p:nvPr/>
      </p:nvGrpSpPr>
      <p:grpSpPr>
        <a:xfrm>
          <a:off x="0" y="0"/>
          <a:ext cx="0" cy="0"/>
          <a:chOff x="0" y="0"/>
          <a:chExt cx="0" cy="0"/>
        </a:xfrm>
      </p:grpSpPr>
      <p:sp>
        <p:nvSpPr>
          <p:cNvPr id="11" name="10 Rectángulo redondeado">
            <a:extLst>
              <a:ext uri="{FF2B5EF4-FFF2-40B4-BE49-F238E27FC236}">
                <a16:creationId xmlns:a16="http://schemas.microsoft.com/office/drawing/2014/main" id="{E8027704-B69F-9E47-B789-AC5082322C79}"/>
              </a:ext>
            </a:extLst>
          </p:cNvPr>
          <p:cNvSpPr/>
          <p:nvPr/>
        </p:nvSpPr>
        <p:spPr>
          <a:xfrm>
            <a:off x="263352" y="271052"/>
            <a:ext cx="11180688" cy="63766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ndParaRPr>
          </a:p>
        </p:txBody>
      </p:sp>
      <p:pic>
        <p:nvPicPr>
          <p:cNvPr id="637" name="Imagen 4">
            <a:extLst>
              <a:ext uri="{FF2B5EF4-FFF2-40B4-BE49-F238E27FC236}">
                <a16:creationId xmlns:a16="http://schemas.microsoft.com/office/drawing/2014/main" id="{BE168F91-CA38-4125-0E32-AB3B0FFB0531}"/>
              </a:ext>
            </a:extLst>
          </p:cNvPr>
          <p:cNvPicPr/>
          <p:nvPr/>
        </p:nvPicPr>
        <p:blipFill>
          <a:blip r:embed="rId3"/>
          <a:stretch/>
        </p:blipFill>
        <p:spPr>
          <a:xfrm>
            <a:off x="23965920" y="-1035000"/>
            <a:ext cx="6857280" cy="9698400"/>
          </a:xfrm>
          <a:prstGeom prst="rect">
            <a:avLst/>
          </a:prstGeom>
          <a:ln>
            <a:noFill/>
          </a:ln>
        </p:spPr>
      </p:pic>
      <p:pic>
        <p:nvPicPr>
          <p:cNvPr id="638" name="Imagen 16">
            <a:extLst>
              <a:ext uri="{FF2B5EF4-FFF2-40B4-BE49-F238E27FC236}">
                <a16:creationId xmlns:a16="http://schemas.microsoft.com/office/drawing/2014/main" id="{758EC827-68F2-7439-E644-2B4C8088645B}"/>
              </a:ext>
            </a:extLst>
          </p:cNvPr>
          <p:cNvPicPr/>
          <p:nvPr/>
        </p:nvPicPr>
        <p:blipFill>
          <a:blip r:embed="rId4"/>
          <a:srcRect l="82391"/>
          <a:stretch/>
        </p:blipFill>
        <p:spPr>
          <a:xfrm>
            <a:off x="11338200" y="0"/>
            <a:ext cx="853200" cy="6857280"/>
          </a:xfrm>
          <a:prstGeom prst="rect">
            <a:avLst/>
          </a:prstGeom>
          <a:ln>
            <a:noFill/>
          </a:ln>
        </p:spPr>
      </p:pic>
      <p:sp>
        <p:nvSpPr>
          <p:cNvPr id="639" name="CustomShape 1">
            <a:extLst>
              <a:ext uri="{FF2B5EF4-FFF2-40B4-BE49-F238E27FC236}">
                <a16:creationId xmlns:a16="http://schemas.microsoft.com/office/drawing/2014/main" id="{6D978076-B9A1-88A8-666B-9A5505F1800E}"/>
              </a:ext>
            </a:extLst>
          </p:cNvPr>
          <p:cNvSpPr/>
          <p:nvPr/>
        </p:nvSpPr>
        <p:spPr>
          <a:xfrm>
            <a:off x="427200" y="260648"/>
            <a:ext cx="11764800" cy="9706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spc="-1">
                <a:latin typeface="Comic Sans MS"/>
                <a:ea typeface="DejaVu Sans"/>
              </a:rPr>
              <a:t>Consecuencias</a:t>
            </a:r>
            <a:r>
              <a:rPr kumimoji="0" lang="es-ES" sz="2800" b="1" i="0" u="none" strike="noStrike" kern="1200" cap="none" spc="-1" normalizeH="0" baseline="0" noProof="0">
                <a:ln>
                  <a:noFill/>
                </a:ln>
                <a:effectLst/>
                <a:uLnTx/>
                <a:uFillTx/>
                <a:latin typeface="Comic Sans MS"/>
                <a:ea typeface="DejaVu Sans"/>
              </a:rPr>
              <a:t> </a:t>
            </a:r>
            <a:r>
              <a:rPr lang="es-ES" sz="2800" b="1" spc="-1">
                <a:latin typeface="Comic Sans MS"/>
                <a:ea typeface="DejaVu Sans"/>
              </a:rPr>
              <a:t>emocionales de todas las barreras</a:t>
            </a:r>
            <a:endParaRPr kumimoji="0" lang="es-ES" sz="2800" b="0" i="0" u="none" strike="noStrike" kern="1200" cap="none" spc="-1" normalizeH="0" baseline="0" noProof="0" dirty="0">
              <a:ln>
                <a:noFill/>
              </a:ln>
              <a:effectLst/>
              <a:uLnTx/>
              <a:uFillTx/>
              <a:latin typeface="Arial"/>
            </a:endParaRPr>
          </a:p>
        </p:txBody>
      </p:sp>
      <p:sp>
        <p:nvSpPr>
          <p:cNvPr id="640" name="CustomShape 2">
            <a:extLst>
              <a:ext uri="{FF2B5EF4-FFF2-40B4-BE49-F238E27FC236}">
                <a16:creationId xmlns:a16="http://schemas.microsoft.com/office/drawing/2014/main" id="{0DF7BDA0-A979-85D2-857F-34552396FA2D}"/>
              </a:ext>
            </a:extLst>
          </p:cNvPr>
          <p:cNvSpPr/>
          <p:nvPr/>
        </p:nvSpPr>
        <p:spPr>
          <a:xfrm>
            <a:off x="2016720" y="645120"/>
            <a:ext cx="6584040" cy="5292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641" name="CustomShape 3">
            <a:extLst>
              <a:ext uri="{FF2B5EF4-FFF2-40B4-BE49-F238E27FC236}">
                <a16:creationId xmlns:a16="http://schemas.microsoft.com/office/drawing/2014/main" id="{0D23B28D-10B5-68F7-8811-E7694FE2F808}"/>
              </a:ext>
            </a:extLst>
          </p:cNvPr>
          <p:cNvSpPr/>
          <p:nvPr/>
        </p:nvSpPr>
        <p:spPr>
          <a:xfrm>
            <a:off x="560160" y="1556792"/>
            <a:ext cx="10883880" cy="51068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ES" sz="2400" b="0" i="0" u="none" strike="noStrike" kern="1200" cap="none" spc="-1" normalizeH="0" baseline="0" noProof="0" dirty="0">
              <a:ln>
                <a:noFill/>
              </a:ln>
              <a:solidFill>
                <a:prstClr val="black"/>
              </a:solidFill>
              <a:effectLst/>
              <a:uLnTx/>
              <a:uFillTx/>
              <a:latin typeface="Arial"/>
            </a:endParaRPr>
          </a:p>
        </p:txBody>
      </p:sp>
      <p:pic>
        <p:nvPicPr>
          <p:cNvPr id="21" name="Imagen 4">
            <a:extLst>
              <a:ext uri="{FF2B5EF4-FFF2-40B4-BE49-F238E27FC236}">
                <a16:creationId xmlns:a16="http://schemas.microsoft.com/office/drawing/2014/main" id="{7D7231E7-2DC8-003D-1F69-C9B2EF135735}"/>
              </a:ext>
            </a:extLst>
          </p:cNvPr>
          <p:cNvPicPr/>
          <p:nvPr/>
        </p:nvPicPr>
        <p:blipFill>
          <a:blip r:embed="rId3"/>
          <a:stretch/>
        </p:blipFill>
        <p:spPr>
          <a:xfrm>
            <a:off x="35948880" y="-1552500"/>
            <a:ext cx="10285920" cy="14547600"/>
          </a:xfrm>
          <a:prstGeom prst="rect">
            <a:avLst/>
          </a:prstGeom>
          <a:ln>
            <a:noFill/>
          </a:ln>
        </p:spPr>
      </p:pic>
      <p:sp>
        <p:nvSpPr>
          <p:cNvPr id="22" name="CustomShape 1">
            <a:extLst>
              <a:ext uri="{FF2B5EF4-FFF2-40B4-BE49-F238E27FC236}">
                <a16:creationId xmlns:a16="http://schemas.microsoft.com/office/drawing/2014/main" id="{9848E64C-E236-A436-77AC-F4EB1751323C}"/>
              </a:ext>
            </a:extLst>
          </p:cNvPr>
          <p:cNvSpPr/>
          <p:nvPr/>
        </p:nvSpPr>
        <p:spPr>
          <a:xfrm>
            <a:off x="1126440" y="2155140"/>
            <a:ext cx="15178860" cy="729162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ndParaRPr>
          </a:p>
        </p:txBody>
      </p:sp>
      <p:sp>
        <p:nvSpPr>
          <p:cNvPr id="23" name="CustomShape 2">
            <a:extLst>
              <a:ext uri="{FF2B5EF4-FFF2-40B4-BE49-F238E27FC236}">
                <a16:creationId xmlns:a16="http://schemas.microsoft.com/office/drawing/2014/main" id="{36646A57-D78D-2CBF-21A7-D5DD8A48C209}"/>
              </a:ext>
            </a:extLst>
          </p:cNvPr>
          <p:cNvSpPr/>
          <p:nvPr/>
        </p:nvSpPr>
        <p:spPr>
          <a:xfrm>
            <a:off x="457380" y="519480"/>
            <a:ext cx="17372340" cy="77490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black"/>
              </a:solidFill>
              <a:effectLst/>
              <a:uLnTx/>
              <a:uFillTx/>
              <a:latin typeface="Arial"/>
            </a:endParaRPr>
          </a:p>
        </p:txBody>
      </p:sp>
      <p:sp>
        <p:nvSpPr>
          <p:cNvPr id="24" name="CustomShape 3">
            <a:extLst>
              <a:ext uri="{FF2B5EF4-FFF2-40B4-BE49-F238E27FC236}">
                <a16:creationId xmlns:a16="http://schemas.microsoft.com/office/drawing/2014/main" id="{6E7F84F5-32EE-D616-4783-5E17C7AE9725}"/>
              </a:ext>
            </a:extLst>
          </p:cNvPr>
          <p:cNvSpPr/>
          <p:nvPr/>
        </p:nvSpPr>
        <p:spPr>
          <a:xfrm>
            <a:off x="25050" y="1471092"/>
            <a:ext cx="16036920" cy="9185940"/>
          </a:xfrm>
          <a:prstGeom prst="rect">
            <a:avLst/>
          </a:prstGeom>
          <a:noFill/>
          <a:ln>
            <a:noFill/>
          </a:ln>
        </p:spPr>
        <p:style>
          <a:lnRef idx="0">
            <a:scrgbClr r="0" g="0" b="0"/>
          </a:lnRef>
          <a:fillRef idx="0">
            <a:scrgbClr r="0" g="0" b="0"/>
          </a:fillRef>
          <a:effectRef idx="0">
            <a:scrgbClr r="0" g="0" b="0"/>
          </a:effectRef>
          <a:fontRef idx="minor"/>
        </p:style>
        <p:txBody>
          <a:bodyPr lIns="135000" tIns="67500" rIns="135000" bIns="675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a:p>
            <a:pPr marL="1080" marR="0" lvl="0" indent="0" algn="l" defTabSz="914400" rtl="0" eaLnBrk="1" fontAlgn="auto" latinLnBrk="0" hangingPunct="1">
              <a:lnSpc>
                <a:spcPct val="100000"/>
              </a:lnSpc>
              <a:spcBef>
                <a:spcPts val="0"/>
              </a:spcBef>
              <a:spcAft>
                <a:spcPts val="2399"/>
              </a:spcAft>
              <a:buClrTx/>
              <a:buSzTx/>
              <a:buFontTx/>
              <a:buNone/>
              <a:tabLst/>
              <a:defRPr/>
            </a:pPr>
            <a:endParaRPr kumimoji="0" lang="es-ES" sz="2700" b="0" i="0" u="none" strike="noStrike" kern="1200" cap="none" spc="-2" normalizeH="0" baseline="0" noProof="0">
              <a:ln>
                <a:noFill/>
              </a:ln>
              <a:solidFill>
                <a:prstClr val="black"/>
              </a:solidFill>
              <a:effectLst/>
              <a:uLnTx/>
              <a:uFillTx/>
              <a:latin typeface="Arial"/>
            </a:endParaRPr>
          </a:p>
        </p:txBody>
      </p:sp>
      <p:grpSp>
        <p:nvGrpSpPr>
          <p:cNvPr id="2" name="Grupo 1">
            <a:extLst>
              <a:ext uri="{FF2B5EF4-FFF2-40B4-BE49-F238E27FC236}">
                <a16:creationId xmlns:a16="http://schemas.microsoft.com/office/drawing/2014/main" id="{845F93C7-76EF-C5A4-4D63-E992E14B94B1}"/>
              </a:ext>
            </a:extLst>
          </p:cNvPr>
          <p:cNvGrpSpPr/>
          <p:nvPr/>
        </p:nvGrpSpPr>
        <p:grpSpPr>
          <a:xfrm>
            <a:off x="-456728" y="1294380"/>
            <a:ext cx="4135819" cy="5369220"/>
            <a:chOff x="-3370981" y="713949"/>
            <a:chExt cx="12307263" cy="14641545"/>
          </a:xfrm>
        </p:grpSpPr>
        <p:sp>
          <p:nvSpPr>
            <p:cNvPr id="3" name="Rectángulo 2">
              <a:extLst>
                <a:ext uri="{FF2B5EF4-FFF2-40B4-BE49-F238E27FC236}">
                  <a16:creationId xmlns:a16="http://schemas.microsoft.com/office/drawing/2014/main" id="{08CD198A-9A4A-EECD-7834-12B3BAF7AFE9}"/>
                </a:ext>
              </a:extLst>
            </p:cNvPr>
            <p:cNvSpPr/>
            <p:nvPr/>
          </p:nvSpPr>
          <p:spPr>
            <a:xfrm>
              <a:off x="-232596" y="713949"/>
              <a:ext cx="8768419" cy="14641545"/>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 name="CuadroTexto 3">
              <a:extLst>
                <a:ext uri="{FF2B5EF4-FFF2-40B4-BE49-F238E27FC236}">
                  <a16:creationId xmlns:a16="http://schemas.microsoft.com/office/drawing/2014/main" id="{527BD0C4-52FB-5860-5E8D-F2F447E3035E}"/>
                </a:ext>
              </a:extLst>
            </p:cNvPr>
            <p:cNvSpPr txBox="1"/>
            <p:nvPr/>
          </p:nvSpPr>
          <p:spPr>
            <a:xfrm>
              <a:off x="-3370981" y="1429531"/>
              <a:ext cx="12307263" cy="20217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69425" tIns="152400" rIns="152400" bIns="152400" numCol="1" spcCol="1270" anchor="ctr" anchorCtr="0">
              <a:no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s-ES" sz="2800" b="0" i="0" u="none" strike="noStrike" kern="1200" cap="none" spc="0" normalizeH="0" baseline="0" noProof="0" dirty="0">
                  <a:ln>
                    <a:noFill/>
                  </a:ln>
                  <a:solidFill>
                    <a:prstClr val="black">
                      <a:hueOff val="0"/>
                      <a:satOff val="0"/>
                      <a:lumOff val="0"/>
                      <a:alphaOff val="0"/>
                    </a:prstClr>
                  </a:solidFill>
                  <a:effectLst/>
                  <a:uLnTx/>
                  <a:uFillTx/>
                  <a:latin typeface="Comic Sans MS" panose="030F0702030302020204" pitchFamily="66" charset="0"/>
                </a:rPr>
                <a:t>Todos los tipos </a:t>
              </a:r>
              <a:r>
                <a:rPr kumimoji="0" lang="es-ES" sz="2800" b="0" i="0" u="none" strike="noStrike" kern="1200" cap="none" spc="0" normalizeH="0" baseline="0" noProof="0">
                  <a:ln>
                    <a:noFill/>
                  </a:ln>
                  <a:solidFill>
                    <a:prstClr val="black">
                      <a:hueOff val="0"/>
                      <a:satOff val="0"/>
                      <a:lumOff val="0"/>
                      <a:alphaOff val="0"/>
                    </a:prstClr>
                  </a:solidFill>
                  <a:effectLst/>
                  <a:uLnTx/>
                  <a:uFillTx/>
                  <a:latin typeface="Comic Sans MS" panose="030F0702030302020204" pitchFamily="66" charset="0"/>
                </a:rPr>
                <a:t>de barreras</a:t>
              </a:r>
              <a:r>
                <a:rPr lang="es-ES" sz="1400">
                  <a:solidFill>
                    <a:prstClr val="black">
                      <a:hueOff val="0"/>
                      <a:satOff val="0"/>
                      <a:lumOff val="0"/>
                      <a:alphaOff val="0"/>
                    </a:prstClr>
                  </a:solidFill>
                  <a:latin typeface="Comic Sans MS" panose="030F0702030302020204" pitchFamily="66" charset="0"/>
                </a:rPr>
                <a:t> </a:t>
              </a:r>
              <a:r>
                <a:rPr lang="es-ES" sz="2800" dirty="0">
                  <a:solidFill>
                    <a:prstClr val="black">
                      <a:hueOff val="0"/>
                      <a:satOff val="0"/>
                      <a:lumOff val="0"/>
                      <a:alphaOff val="0"/>
                    </a:prstClr>
                  </a:solidFill>
                  <a:latin typeface="Comic Sans MS" panose="030F0702030302020204" pitchFamily="66" charset="0"/>
                </a:rPr>
                <a:t>contextuales</a:t>
              </a:r>
            </a:p>
          </p:txBody>
        </p:sp>
      </p:grpSp>
      <p:sp>
        <p:nvSpPr>
          <p:cNvPr id="14" name="CuadroTexto 13">
            <a:extLst>
              <a:ext uri="{FF2B5EF4-FFF2-40B4-BE49-F238E27FC236}">
                <a16:creationId xmlns:a16="http://schemas.microsoft.com/office/drawing/2014/main" id="{DB7219B8-C726-6B56-9EB7-A454C3F0CA29}"/>
              </a:ext>
            </a:extLst>
          </p:cNvPr>
          <p:cNvSpPr txBox="1"/>
          <p:nvPr/>
        </p:nvSpPr>
        <p:spPr>
          <a:xfrm>
            <a:off x="5409990" y="3140968"/>
            <a:ext cx="5923958" cy="3006144"/>
          </a:xfrm>
          <a:prstGeom prst="rect">
            <a:avLst/>
          </a:prstGeom>
          <a:noFill/>
        </p:spPr>
        <p:txBody>
          <a:bodyPr wrap="square" rtlCol="0">
            <a:spAutoFit/>
          </a:bodyPr>
          <a:lstStyle/>
          <a:p>
            <a:pPr algn="just">
              <a:lnSpc>
                <a:spcPct val="150000"/>
              </a:lnSpc>
              <a:defRPr/>
            </a:pPr>
            <a:r>
              <a:rPr lang="es-ES" sz="1600" dirty="0">
                <a:solidFill>
                  <a:prstClr val="black"/>
                </a:solidFill>
                <a:latin typeface="Comic Sans MS" panose="030F0702030302020204" pitchFamily="66" charset="0"/>
              </a:rPr>
              <a:t>Por ejemplo…</a:t>
            </a:r>
          </a:p>
          <a:p>
            <a:pPr marL="285750" indent="-285750" algn="just">
              <a:lnSpc>
                <a:spcPct val="150000"/>
              </a:lnSpc>
              <a:buFont typeface="Arial" panose="020B0604020202020204" pitchFamily="34" charset="0"/>
              <a:buChar char="•"/>
              <a:defRPr/>
            </a:pPr>
            <a:r>
              <a:rPr lang="es-ES" sz="1600" dirty="0">
                <a:solidFill>
                  <a:prstClr val="black"/>
                </a:solidFill>
                <a:latin typeface="Comic Sans MS" panose="030F0702030302020204" pitchFamily="66" charset="0"/>
              </a:rPr>
              <a:t>Genera </a:t>
            </a:r>
            <a:r>
              <a:rPr lang="es-ES" sz="1600" b="1" dirty="0">
                <a:solidFill>
                  <a:schemeClr val="accent1">
                    <a:lumMod val="75000"/>
                  </a:schemeClr>
                </a:solidFill>
                <a:latin typeface="Comic Sans MS" panose="030F0702030302020204" pitchFamily="66" charset="0"/>
              </a:rPr>
              <a:t>frustración</a:t>
            </a:r>
            <a:r>
              <a:rPr lang="es-ES" sz="1600" dirty="0">
                <a:solidFill>
                  <a:prstClr val="black"/>
                </a:solidFill>
                <a:latin typeface="Comic Sans MS" panose="030F0702030302020204" pitchFamily="66" charset="0"/>
              </a:rPr>
              <a:t> al no poder seguir el ritmo de la clase que puede derivar en </a:t>
            </a:r>
            <a:r>
              <a:rPr lang="es-ES" sz="1600" b="1" dirty="0">
                <a:solidFill>
                  <a:schemeClr val="accent1">
                    <a:lumMod val="75000"/>
                  </a:schemeClr>
                </a:solidFill>
                <a:latin typeface="Comic Sans MS" panose="030F0702030302020204" pitchFamily="66" charset="0"/>
              </a:rPr>
              <a:t>indefensión aprendida</a:t>
            </a:r>
            <a:r>
              <a:rPr lang="es-ES" sz="1600" b="1" dirty="0">
                <a:solidFill>
                  <a:prstClr val="black"/>
                </a:solidFill>
                <a:latin typeface="Comic Sans MS" panose="030F0702030302020204" pitchFamily="66" charset="0"/>
              </a:rPr>
              <a:t>.</a:t>
            </a:r>
            <a:endParaRPr lang="es-ES" sz="1600" dirty="0">
              <a:solidFill>
                <a:prstClr val="black"/>
              </a:solidFill>
              <a:latin typeface="Comic Sans MS" panose="030F0702030302020204" pitchFamily="66" charset="0"/>
            </a:endParaRPr>
          </a:p>
          <a:p>
            <a:pPr marL="285750" lvl="0" indent="-285750" algn="just">
              <a:lnSpc>
                <a:spcPct val="150000"/>
              </a:lnSpc>
              <a:buFont typeface="Arial" panose="020B0604020202020204" pitchFamily="34" charset="0"/>
              <a:buChar char="•"/>
              <a:defRPr/>
            </a:pPr>
            <a:r>
              <a:rPr lang="es-ES" sz="1600" dirty="0">
                <a:solidFill>
                  <a:prstClr val="black"/>
                </a:solidFill>
                <a:latin typeface="Comic Sans MS" panose="030F0702030302020204" pitchFamily="66" charset="0"/>
              </a:rPr>
              <a:t>Provoca </a:t>
            </a:r>
            <a:r>
              <a:rPr lang="es-ES" sz="1600" b="1" dirty="0">
                <a:solidFill>
                  <a:schemeClr val="accent1">
                    <a:lumMod val="75000"/>
                  </a:schemeClr>
                </a:solidFill>
                <a:latin typeface="Comic Sans MS" panose="030F0702030302020204" pitchFamily="66" charset="0"/>
              </a:rPr>
              <a:t>baja autoestima </a:t>
            </a:r>
            <a:r>
              <a:rPr lang="es-ES" sz="1600" dirty="0">
                <a:solidFill>
                  <a:prstClr val="black"/>
                </a:solidFill>
                <a:latin typeface="Comic Sans MS" panose="030F0702030302020204" pitchFamily="66" charset="0"/>
              </a:rPr>
              <a:t>por compararse con compañeros.</a:t>
            </a:r>
          </a:p>
          <a:p>
            <a:pPr marL="285750" lvl="0" indent="-285750" algn="just">
              <a:lnSpc>
                <a:spcPct val="150000"/>
              </a:lnSpc>
              <a:buFont typeface="Arial" panose="020B0604020202020204" pitchFamily="34" charset="0"/>
              <a:buChar char="•"/>
              <a:defRPr/>
            </a:pPr>
            <a:r>
              <a:rPr lang="es-ES" sz="1600" dirty="0">
                <a:solidFill>
                  <a:prstClr val="black"/>
                </a:solidFill>
                <a:latin typeface="Comic Sans MS" panose="030F0702030302020204" pitchFamily="66" charset="0"/>
              </a:rPr>
              <a:t>Desencadena </a:t>
            </a:r>
            <a:r>
              <a:rPr lang="es-ES" sz="1600" b="1" dirty="0">
                <a:solidFill>
                  <a:schemeClr val="accent1">
                    <a:lumMod val="75000"/>
                  </a:schemeClr>
                </a:solidFill>
                <a:latin typeface="Comic Sans MS" panose="030F0702030302020204" pitchFamily="66" charset="0"/>
              </a:rPr>
              <a:t>ansiedad</a:t>
            </a:r>
            <a:r>
              <a:rPr lang="es-ES" sz="1600" dirty="0">
                <a:solidFill>
                  <a:prstClr val="black"/>
                </a:solidFill>
                <a:latin typeface="Comic Sans MS" panose="030F0702030302020204" pitchFamily="66" charset="0"/>
              </a:rPr>
              <a:t> ante tareas que perciben como inalcanzables. </a:t>
            </a:r>
          </a:p>
          <a:p>
            <a:pPr marL="285750" lvl="0" indent="-285750" algn="just">
              <a:lnSpc>
                <a:spcPct val="150000"/>
              </a:lnSpc>
              <a:buFont typeface="Arial" panose="020B0604020202020204" pitchFamily="34" charset="0"/>
              <a:buChar char="•"/>
              <a:defRPr/>
            </a:pPr>
            <a:r>
              <a:rPr lang="es-ES" sz="1600" dirty="0">
                <a:solidFill>
                  <a:prstClr val="black"/>
                </a:solidFill>
                <a:latin typeface="Comic Sans MS" panose="030F0702030302020204" pitchFamily="66" charset="0"/>
              </a:rPr>
              <a:t>Puede generar </a:t>
            </a:r>
            <a:r>
              <a:rPr lang="es-ES" sz="1600" b="1" dirty="0">
                <a:solidFill>
                  <a:schemeClr val="accent1">
                    <a:lumMod val="75000"/>
                  </a:schemeClr>
                </a:solidFill>
                <a:latin typeface="Comic Sans MS" panose="030F0702030302020204" pitchFamily="66" charset="0"/>
              </a:rPr>
              <a:t>apatía</a:t>
            </a:r>
            <a:r>
              <a:rPr lang="es-ES" sz="1600" dirty="0">
                <a:solidFill>
                  <a:prstClr val="black"/>
                </a:solidFill>
                <a:latin typeface="Comic Sans MS" panose="030F0702030302020204" pitchFamily="66" charset="0"/>
              </a:rPr>
              <a:t> y </a:t>
            </a:r>
            <a:r>
              <a:rPr lang="es-ES" sz="1600" b="1" dirty="0">
                <a:solidFill>
                  <a:schemeClr val="accent1">
                    <a:lumMod val="75000"/>
                  </a:schemeClr>
                </a:solidFill>
                <a:latin typeface="Comic Sans MS" panose="030F0702030302020204" pitchFamily="66" charset="0"/>
              </a:rPr>
              <a:t>problemas de conducta. </a:t>
            </a:r>
          </a:p>
        </p:txBody>
      </p:sp>
      <p:pic>
        <p:nvPicPr>
          <p:cNvPr id="9" name="Imagen 8" descr="Interfaz de usuario gráfica, Texto, Aplicación&#10;&#10;El contenido generado por IA puede ser incorrecto.">
            <a:extLst>
              <a:ext uri="{FF2B5EF4-FFF2-40B4-BE49-F238E27FC236}">
                <a16:creationId xmlns:a16="http://schemas.microsoft.com/office/drawing/2014/main" id="{08FE76E5-642B-2DC6-F0F1-7278DE7D0803}"/>
              </a:ext>
            </a:extLst>
          </p:cNvPr>
          <p:cNvPicPr>
            <a:picLocks noChangeAspect="1"/>
          </p:cNvPicPr>
          <p:nvPr/>
        </p:nvPicPr>
        <p:blipFill>
          <a:blip r:embed="rId5"/>
          <a:stretch>
            <a:fillRect/>
          </a:stretch>
        </p:blipFill>
        <p:spPr>
          <a:xfrm>
            <a:off x="789767" y="2636912"/>
            <a:ext cx="2453906" cy="3899358"/>
          </a:xfrm>
          <a:prstGeom prst="rect">
            <a:avLst/>
          </a:prstGeom>
        </p:spPr>
      </p:pic>
      <p:sp>
        <p:nvSpPr>
          <p:cNvPr id="12" name="8 Flecha derecha">
            <a:extLst>
              <a:ext uri="{FF2B5EF4-FFF2-40B4-BE49-F238E27FC236}">
                <a16:creationId xmlns:a16="http://schemas.microsoft.com/office/drawing/2014/main" id="{6893CD31-AC95-C096-9687-AB3E69D55BD6}"/>
              </a:ext>
            </a:extLst>
          </p:cNvPr>
          <p:cNvSpPr/>
          <p:nvPr/>
        </p:nvSpPr>
        <p:spPr>
          <a:xfrm>
            <a:off x="3791744" y="2924944"/>
            <a:ext cx="1330232" cy="1548172"/>
          </a:xfrm>
          <a:prstGeom prst="rightArrow">
            <a:avLst/>
          </a:prstGeom>
          <a:solidFill>
            <a:srgbClr val="0AA9BA"/>
          </a:solidFill>
          <a:ln>
            <a:solidFill>
              <a:srgbClr val="0AA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6" name="Grupo 15">
            <a:extLst>
              <a:ext uri="{FF2B5EF4-FFF2-40B4-BE49-F238E27FC236}">
                <a16:creationId xmlns:a16="http://schemas.microsoft.com/office/drawing/2014/main" id="{482FCBE7-410C-D2D7-1524-6E363229B31F}"/>
              </a:ext>
            </a:extLst>
          </p:cNvPr>
          <p:cNvGrpSpPr/>
          <p:nvPr/>
        </p:nvGrpSpPr>
        <p:grpSpPr>
          <a:xfrm>
            <a:off x="4295800" y="1490107"/>
            <a:ext cx="7488832" cy="5046163"/>
            <a:chOff x="-4081822" y="2302000"/>
            <a:chExt cx="17527584" cy="13760587"/>
          </a:xfrm>
        </p:grpSpPr>
        <p:sp>
          <p:nvSpPr>
            <p:cNvPr id="18" name="Rectángulo 17">
              <a:extLst>
                <a:ext uri="{FF2B5EF4-FFF2-40B4-BE49-F238E27FC236}">
                  <a16:creationId xmlns:a16="http://schemas.microsoft.com/office/drawing/2014/main" id="{DF7255BC-6CFF-AC6D-F06E-BE47A5CF0273}"/>
                </a:ext>
              </a:extLst>
            </p:cNvPr>
            <p:cNvSpPr/>
            <p:nvPr/>
          </p:nvSpPr>
          <p:spPr>
            <a:xfrm>
              <a:off x="-1839940" y="2302000"/>
              <a:ext cx="14488548" cy="137605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0" name="CuadroTexto 19">
              <a:extLst>
                <a:ext uri="{FF2B5EF4-FFF2-40B4-BE49-F238E27FC236}">
                  <a16:creationId xmlns:a16="http://schemas.microsoft.com/office/drawing/2014/main" id="{DE7E9480-F95B-E10B-49C3-AF23A957B98E}"/>
                </a:ext>
              </a:extLst>
            </p:cNvPr>
            <p:cNvSpPr txBox="1"/>
            <p:nvPr/>
          </p:nvSpPr>
          <p:spPr>
            <a:xfrm>
              <a:off x="-4081822" y="4505635"/>
              <a:ext cx="17527584" cy="20217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69425" tIns="152400" rIns="152400" bIns="152400" numCol="1" spcCol="1270" anchor="ctr" anchorCtr="0">
              <a:no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lang="es-ES" sz="2800" dirty="0">
                  <a:solidFill>
                    <a:prstClr val="black">
                      <a:hueOff val="0"/>
                      <a:satOff val="0"/>
                      <a:lumOff val="0"/>
                      <a:alphaOff val="0"/>
                    </a:prstClr>
                  </a:solidFill>
                  <a:latin typeface="Comic Sans MS" panose="030F0702030302020204" pitchFamily="66" charset="0"/>
                </a:rPr>
                <a:t>Producen malestar emocional</a:t>
              </a:r>
            </a:p>
          </p:txBody>
        </p:sp>
      </p:grpSp>
    </p:spTree>
    <p:extLst>
      <p:ext uri="{BB962C8B-B14F-4D97-AF65-F5344CB8AC3E}">
        <p14:creationId xmlns:p14="http://schemas.microsoft.com/office/powerpoint/2010/main" val="353494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0 Rectángulo redondeado">
            <a:extLst>
              <a:ext uri="{FF2B5EF4-FFF2-40B4-BE49-F238E27FC236}">
                <a16:creationId xmlns:a16="http://schemas.microsoft.com/office/drawing/2014/main" id="{42F759F5-A290-CD09-3DA9-F6CC74D398B0}"/>
              </a:ext>
            </a:extLst>
          </p:cNvPr>
          <p:cNvSpPr/>
          <p:nvPr/>
        </p:nvSpPr>
        <p:spPr>
          <a:xfrm>
            <a:off x="277506" y="264226"/>
            <a:ext cx="10883880" cy="64449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07000"/>
              </a:lnSpc>
              <a:spcAft>
                <a:spcPts val="1067"/>
              </a:spcAft>
              <a:defRPr/>
            </a:pPr>
            <a:r>
              <a:rPr lang="es-ES" sz="2800" b="1" kern="1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Algunas barreras para el desarrollo socioemocional: </a:t>
            </a:r>
            <a:r>
              <a:rPr lang="es-ES" sz="2800" b="1" u="sng" kern="1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CENTRO</a:t>
            </a:r>
          </a:p>
        </p:txBody>
      </p:sp>
      <p:sp>
        <p:nvSpPr>
          <p:cNvPr id="7" name="CuadroTexto 6">
            <a:extLst>
              <a:ext uri="{FF2B5EF4-FFF2-40B4-BE49-F238E27FC236}">
                <a16:creationId xmlns:a16="http://schemas.microsoft.com/office/drawing/2014/main" id="{8F1F935F-599E-1234-F991-7B31A09B4230}"/>
              </a:ext>
            </a:extLst>
          </p:cNvPr>
          <p:cNvSpPr txBox="1"/>
          <p:nvPr/>
        </p:nvSpPr>
        <p:spPr>
          <a:xfrm>
            <a:off x="479376" y="1196752"/>
            <a:ext cx="10210040" cy="5201937"/>
          </a:xfrm>
          <a:prstGeom prst="rect">
            <a:avLst/>
          </a:prstGeom>
          <a:noFill/>
        </p:spPr>
        <p:txBody>
          <a:bodyPr wrap="square">
            <a:spAutoFit/>
          </a:bodyPr>
          <a:lstStyle/>
          <a:p>
            <a:pPr marL="457200" indent="-457200" algn="just" defTabSz="1219170">
              <a:lnSpc>
                <a:spcPct val="107000"/>
              </a:lnSpc>
              <a:spcAft>
                <a:spcPts val="1067"/>
              </a:spcAft>
              <a:buFont typeface="Arial" panose="020B0604020202020204" pitchFamily="34" charset="0"/>
              <a:buChar char="•"/>
              <a:defRPr/>
            </a:pP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Las programaciones didácticas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no se ajustan a la diversidad de intereses y motivaciones </a:t>
            </a: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de los alumnos.</a:t>
            </a:r>
          </a:p>
          <a:p>
            <a:pPr marL="457200" indent="-457200" algn="just" defTabSz="1219170">
              <a:lnSpc>
                <a:spcPct val="107000"/>
              </a:lnSpc>
              <a:spcAft>
                <a:spcPts val="1067"/>
              </a:spcAft>
              <a:buFont typeface="Arial" panose="020B0604020202020204" pitchFamily="34" charset="0"/>
              <a:buChar char="•"/>
              <a:defRPr/>
            </a:pP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No se reflexiona sobre líneas metodológicas que favorezcan la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participación activa de los alumnos.</a:t>
            </a:r>
          </a:p>
          <a:p>
            <a:pPr marL="457200" indent="-457200" algn="just" defTabSz="1219170">
              <a:lnSpc>
                <a:spcPct val="107000"/>
              </a:lnSpc>
              <a:spcAft>
                <a:spcPts val="1067"/>
              </a:spcAft>
              <a:buFont typeface="Arial" panose="020B0604020202020204" pitchFamily="34" charset="0"/>
              <a:buChar char="•"/>
              <a:defRPr/>
            </a:pP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No se realiza una reflexión conjunta sobre cómo crear un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clima positivo en la clase</a:t>
            </a: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a:t>
            </a:r>
          </a:p>
          <a:p>
            <a:pPr marL="457200" indent="-457200" algn="just" defTabSz="1219170">
              <a:lnSpc>
                <a:spcPct val="107000"/>
              </a:lnSpc>
              <a:spcAft>
                <a:spcPts val="1067"/>
              </a:spcAft>
              <a:buFont typeface="Arial" panose="020B0604020202020204" pitchFamily="34" charset="0"/>
              <a:buChar char="•"/>
              <a:defRPr/>
            </a:pP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Desde el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PAT</a:t>
            </a: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no se planifica lo suficiente el trabajo de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aspectos socioemocionales </a:t>
            </a: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de los alumnos.</a:t>
            </a:r>
          </a:p>
          <a:p>
            <a:pPr marL="457200" indent="-457200" algn="just" defTabSz="1219170">
              <a:lnSpc>
                <a:spcPct val="107000"/>
              </a:lnSpc>
              <a:spcAft>
                <a:spcPts val="1067"/>
              </a:spcAft>
              <a:buFont typeface="Arial" panose="020B0604020202020204" pitchFamily="34" charset="0"/>
              <a:buChar char="•"/>
              <a:defRPr/>
            </a:pP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No se promueve la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participación de los alumnos en la convivencia del centro</a:t>
            </a: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a:t>
            </a:r>
          </a:p>
          <a:p>
            <a:pPr marL="457200" indent="-457200" algn="just" defTabSz="1219170">
              <a:lnSpc>
                <a:spcPct val="107000"/>
              </a:lnSpc>
              <a:spcAft>
                <a:spcPts val="1067"/>
              </a:spcAft>
              <a:buFont typeface="Arial" panose="020B0604020202020204" pitchFamily="34" charset="0"/>
              <a:buChar char="•"/>
              <a:defRPr/>
            </a:pP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No se prioriza la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formación del profesorado </a:t>
            </a: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en relación con el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desarrollo de la competencia socioemocional.</a:t>
            </a:r>
          </a:p>
          <a:p>
            <a:pPr marL="380990" indent="-380990" algn="just" defTabSz="1219170">
              <a:lnSpc>
                <a:spcPct val="107000"/>
              </a:lnSpc>
              <a:spcAft>
                <a:spcPts val="1067"/>
              </a:spcAft>
              <a:buFont typeface="Arial" panose="020B0604020202020204" pitchFamily="34" charset="0"/>
              <a:buChar char="•"/>
              <a:defRPr/>
            </a:pP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No se implementan </a:t>
            </a:r>
            <a:r>
              <a:rPr lang="es-ES" sz="2000" b="1"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programas de carácter preventivo </a:t>
            </a:r>
            <a:r>
              <a:rPr lang="es-ES" sz="20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que promuevan el desarrollo socioemocional de los alumnos.</a:t>
            </a:r>
          </a:p>
        </p:txBody>
      </p:sp>
      <p:pic>
        <p:nvPicPr>
          <p:cNvPr id="2" name="Imagen 1">
            <a:extLst>
              <a:ext uri="{FF2B5EF4-FFF2-40B4-BE49-F238E27FC236}">
                <a16:creationId xmlns:a16="http://schemas.microsoft.com/office/drawing/2014/main" id="{CB0F77D7-D94C-EC64-CC92-4775641DA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3432" y="5619561"/>
            <a:ext cx="932961" cy="889000"/>
          </a:xfrm>
          <a:prstGeom prst="rect">
            <a:avLst/>
          </a:prstGeom>
        </p:spPr>
      </p:pic>
    </p:spTree>
    <p:extLst>
      <p:ext uri="{BB962C8B-B14F-4D97-AF65-F5344CB8AC3E}">
        <p14:creationId xmlns:p14="http://schemas.microsoft.com/office/powerpoint/2010/main" val="3999247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E191DBA-AA02-4C9D-F3C3-44977F477218}"/>
              </a:ext>
            </a:extLst>
          </p:cNvPr>
          <p:cNvGraphicFramePr/>
          <p:nvPr>
            <p:extLst>
              <p:ext uri="{D42A27DB-BD31-4B8C-83A1-F6EECF244321}">
                <p14:modId xmlns:p14="http://schemas.microsoft.com/office/powerpoint/2010/main" val="2784959694"/>
              </p:ext>
            </p:extLst>
          </p:nvPr>
        </p:nvGraphicFramePr>
        <p:xfrm>
          <a:off x="191344" y="0"/>
          <a:ext cx="11809312" cy="684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EA0036B-4A27-191E-A29E-866C1FB8C1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688" y="130161"/>
            <a:ext cx="817059" cy="778559"/>
          </a:xfrm>
          <a:prstGeom prst="rect">
            <a:avLst/>
          </a:prstGeom>
        </p:spPr>
      </p:pic>
      <p:sp>
        <p:nvSpPr>
          <p:cNvPr id="2" name="CuadroTexto 1">
            <a:extLst>
              <a:ext uri="{FF2B5EF4-FFF2-40B4-BE49-F238E27FC236}">
                <a16:creationId xmlns:a16="http://schemas.microsoft.com/office/drawing/2014/main" id="{60E38A0E-8E7A-D524-D252-3DAB5A65F037}"/>
              </a:ext>
            </a:extLst>
          </p:cNvPr>
          <p:cNvSpPr txBox="1"/>
          <p:nvPr/>
        </p:nvSpPr>
        <p:spPr>
          <a:xfrm rot="20219192">
            <a:off x="623392" y="1710099"/>
            <a:ext cx="3816424" cy="1200329"/>
          </a:xfrm>
          <a:prstGeom prst="rect">
            <a:avLst/>
          </a:prstGeom>
          <a:noFill/>
        </p:spPr>
        <p:txBody>
          <a:bodyPr wrap="square" rtlCol="0">
            <a:spAutoFit/>
          </a:bodyPr>
          <a:lstStyle/>
          <a:p>
            <a:pPr lvl="0" algn="ctr"/>
            <a:r>
              <a:rPr lang="es-ES" sz="3600" b="1">
                <a:solidFill>
                  <a:schemeClr val="accent2">
                    <a:lumMod val="75000"/>
                  </a:schemeClr>
                </a:solidFill>
                <a:latin typeface="Comic Sans MS" panose="030F0702030302020204" pitchFamily="66" charset="0"/>
              </a:rPr>
              <a:t>El contexto escolar puede…</a:t>
            </a:r>
            <a:endParaRPr lang="es-ES" sz="3600" b="1">
              <a:solidFill>
                <a:schemeClr val="accent2">
                  <a:lumMod val="75000"/>
                </a:schemeClr>
              </a:solidFill>
            </a:endParaRPr>
          </a:p>
        </p:txBody>
      </p:sp>
      <p:pic>
        <p:nvPicPr>
          <p:cNvPr id="3" name="Imagen 16">
            <a:extLst>
              <a:ext uri="{FF2B5EF4-FFF2-40B4-BE49-F238E27FC236}">
                <a16:creationId xmlns:a16="http://schemas.microsoft.com/office/drawing/2014/main" id="{77EA21C7-87B0-E738-9E9A-B01FE824876F}"/>
              </a:ext>
            </a:extLst>
          </p:cNvPr>
          <p:cNvPicPr/>
          <p:nvPr/>
        </p:nvPicPr>
        <p:blipFill>
          <a:blip r:embed="rId9"/>
          <a:srcRect l="82391"/>
          <a:stretch/>
        </p:blipFill>
        <p:spPr>
          <a:xfrm>
            <a:off x="11338200" y="0"/>
            <a:ext cx="853200" cy="6857280"/>
          </a:xfrm>
          <a:prstGeom prst="rect">
            <a:avLst/>
          </a:prstGeom>
          <a:ln>
            <a:noFill/>
          </a:ln>
        </p:spPr>
      </p:pic>
    </p:spTree>
    <p:extLst>
      <p:ext uri="{BB962C8B-B14F-4D97-AF65-F5344CB8AC3E}">
        <p14:creationId xmlns:p14="http://schemas.microsoft.com/office/powerpoint/2010/main" val="4048126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6C6D5BEF-41AD-0ECC-D057-C0952A031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88" y="130161"/>
            <a:ext cx="817059" cy="778559"/>
          </a:xfrm>
          <a:prstGeom prst="rect">
            <a:avLst/>
          </a:prstGeom>
        </p:spPr>
      </p:pic>
      <p:sp>
        <p:nvSpPr>
          <p:cNvPr id="3" name="CustomShape 2">
            <a:extLst>
              <a:ext uri="{FF2B5EF4-FFF2-40B4-BE49-F238E27FC236}">
                <a16:creationId xmlns:a16="http://schemas.microsoft.com/office/drawing/2014/main" id="{C308A034-29B9-FE5E-8703-0699633387F0}"/>
              </a:ext>
            </a:extLst>
          </p:cNvPr>
          <p:cNvSpPr/>
          <p:nvPr/>
        </p:nvSpPr>
        <p:spPr>
          <a:xfrm>
            <a:off x="3359696" y="1303814"/>
            <a:ext cx="4693171" cy="618061"/>
          </a:xfrm>
          <a:prstGeom prst="rect">
            <a:avLst/>
          </a:prstGeom>
          <a:noFill/>
          <a:ln>
            <a:noFill/>
          </a:ln>
        </p:spPr>
        <p:style>
          <a:lnRef idx="0">
            <a:scrgbClr r="0" g="0" b="0"/>
          </a:lnRef>
          <a:fillRef idx="0">
            <a:scrgbClr r="0" g="0" b="0"/>
          </a:fillRef>
          <a:effectRef idx="0">
            <a:scrgbClr r="0" g="0" b="0"/>
          </a:effectRef>
          <a:fontRef idx="minor"/>
        </p:style>
        <p:txBody>
          <a:bodyPr lIns="60000" tIns="60960" rIns="60000" bIns="60960"/>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1" normalizeH="0" baseline="0" noProof="0" dirty="0">
                <a:ln>
                  <a:noFill/>
                </a:ln>
                <a:solidFill>
                  <a:srgbClr val="C00000"/>
                </a:solidFill>
                <a:effectLst/>
                <a:uLnTx/>
                <a:uFillTx/>
                <a:latin typeface="Comic Sans MS" panose="030F0702030302020204" pitchFamily="66" charset="0"/>
                <a:ea typeface="+mn-ea"/>
                <a:cs typeface="+mn-cs"/>
              </a:rPr>
              <a:t>PREMISAS</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s-ES" sz="2133" b="1" i="0" u="none" strike="noStrike" kern="1200" cap="none" spc="-1" normalizeH="0" baseline="0" noProof="0" dirty="0">
              <a:ln>
                <a:noFill/>
              </a:ln>
              <a:solidFill>
                <a:prstClr val="black"/>
              </a:solidFill>
              <a:effectLst/>
              <a:uLnTx/>
              <a:uFillTx/>
              <a:latin typeface="Comic Sans MS" panose="030F0702030302020204" pitchFamily="66" charset="0"/>
              <a:ea typeface="+mn-ea"/>
              <a:cs typeface="+mn-cs"/>
            </a:endParaRPr>
          </a:p>
          <a:p>
            <a:pPr marL="285750" marR="0" lvl="0" indent="-285750" algn="just" defTabSz="609630" rtl="0" eaLnBrk="1" fontAlgn="auto" latinLnBrk="0" hangingPunct="1">
              <a:lnSpc>
                <a:spcPct val="100000"/>
              </a:lnSpc>
              <a:spcBef>
                <a:spcPts val="0"/>
              </a:spcBef>
              <a:spcAft>
                <a:spcPts val="0"/>
              </a:spcAft>
              <a:buClrTx/>
              <a:buSzTx/>
              <a:buFontTx/>
              <a:buChar char="-"/>
              <a:tabLst/>
              <a:defRPr/>
            </a:pPr>
            <a:endParaRPr kumimoji="0" lang="es-ES" sz="1333" b="1" i="0" u="none" strike="noStrike" kern="1200" cap="none" spc="-1"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 name="CustomShape 3">
            <a:extLst>
              <a:ext uri="{FF2B5EF4-FFF2-40B4-BE49-F238E27FC236}">
                <a16:creationId xmlns:a16="http://schemas.microsoft.com/office/drawing/2014/main" id="{C49BDF25-F3FC-D362-A30B-BA831CBE7AA0}"/>
              </a:ext>
            </a:extLst>
          </p:cNvPr>
          <p:cNvSpPr/>
          <p:nvPr/>
        </p:nvSpPr>
        <p:spPr>
          <a:xfrm>
            <a:off x="1266634" y="352004"/>
            <a:ext cx="9658732" cy="222657"/>
          </a:xfrm>
          <a:prstGeom prst="rect">
            <a:avLst/>
          </a:prstGeom>
          <a:noFill/>
          <a:ln w="0">
            <a:noFill/>
          </a:ln>
        </p:spPr>
        <p:style>
          <a:lnRef idx="0">
            <a:scrgbClr r="0" g="0" b="0"/>
          </a:lnRef>
          <a:fillRef idx="0">
            <a:scrgbClr r="0" g="0" b="0"/>
          </a:fillRef>
          <a:effectRef idx="0">
            <a:scrgbClr r="0" g="0" b="0"/>
          </a:effectRef>
          <a:fontRef idx="minor"/>
        </p:style>
        <p:txBody>
          <a:bodyPr lIns="60000" tIns="30000" rIns="60000" bIns="30000">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1" normalizeH="0" baseline="0" noProof="0" dirty="0">
                <a:ln>
                  <a:noFill/>
                </a:ln>
                <a:solidFill>
                  <a:srgbClr val="C00000"/>
                </a:solidFill>
                <a:effectLst/>
                <a:uLnTx/>
                <a:uFillTx/>
                <a:latin typeface="Comic Sans MS"/>
                <a:ea typeface="DejaVu Sans"/>
                <a:cs typeface="+mn-cs"/>
              </a:rPr>
              <a:t>¿Cómo desarrollar la </a:t>
            </a:r>
            <a:r>
              <a:rPr lang="es-ES" sz="2600" b="1" spc="-1" dirty="0">
                <a:solidFill>
                  <a:srgbClr val="C00000"/>
                </a:solidFill>
                <a:latin typeface="Comic Sans MS"/>
                <a:ea typeface="DejaVu Sans"/>
              </a:rPr>
              <a:t>competencia socioemocional </a:t>
            </a:r>
            <a:r>
              <a:rPr kumimoji="0" lang="es-ES" sz="2600" b="1" i="0" u="none" strike="noStrike" kern="1200" cap="none" spc="-1" normalizeH="0" baseline="0" noProof="0" dirty="0">
                <a:ln>
                  <a:noFill/>
                </a:ln>
                <a:solidFill>
                  <a:srgbClr val="C00000"/>
                </a:solidFill>
                <a:effectLst/>
                <a:uLnTx/>
                <a:uFillTx/>
                <a:latin typeface="Comic Sans MS"/>
                <a:ea typeface="DejaVu Sans"/>
                <a:cs typeface="+mn-cs"/>
              </a:rPr>
              <a:t>desde el CENTRO?</a:t>
            </a:r>
            <a:endParaRPr kumimoji="0" lang="es-ES" sz="2600" b="0" i="0" u="none" strike="noStrike" kern="1200" cap="none" spc="-1" normalizeH="0" baseline="0" noProof="0" dirty="0">
              <a:ln>
                <a:noFill/>
              </a:ln>
              <a:solidFill>
                <a:srgbClr val="C00000"/>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s-ES" sz="2133" b="0" i="0" u="none" strike="noStrike" kern="1200" cap="none" spc="-1" normalizeH="0" baseline="0" noProof="0" dirty="0">
              <a:ln>
                <a:noFill/>
              </a:ln>
              <a:solidFill>
                <a:prstClr val="black"/>
              </a:solidFill>
              <a:effectLst/>
              <a:uLnTx/>
              <a:uFillTx/>
              <a:latin typeface="Calibri"/>
              <a:ea typeface="+mn-ea"/>
              <a:cs typeface="+mn-cs"/>
            </a:endParaRPr>
          </a:p>
        </p:txBody>
      </p:sp>
      <p:sp>
        <p:nvSpPr>
          <p:cNvPr id="18" name="CustomShape 3">
            <a:extLst>
              <a:ext uri="{FF2B5EF4-FFF2-40B4-BE49-F238E27FC236}">
                <a16:creationId xmlns:a16="http://schemas.microsoft.com/office/drawing/2014/main" id="{C49BDF25-F3FC-D362-A30B-BA831CBE7AA0}"/>
              </a:ext>
            </a:extLst>
          </p:cNvPr>
          <p:cNvSpPr/>
          <p:nvPr/>
        </p:nvSpPr>
        <p:spPr>
          <a:xfrm>
            <a:off x="7393587" y="5122267"/>
            <a:ext cx="3207456" cy="1036738"/>
          </a:xfrm>
          <a:prstGeom prst="rect">
            <a:avLst/>
          </a:prstGeom>
          <a:noFill/>
          <a:ln w="0">
            <a:noFill/>
          </a:ln>
        </p:spPr>
        <p:style>
          <a:lnRef idx="0">
            <a:scrgbClr r="0" g="0" b="0"/>
          </a:lnRef>
          <a:fillRef idx="0">
            <a:scrgbClr r="0" g="0" b="0"/>
          </a:fillRef>
          <a:effectRef idx="0">
            <a:scrgbClr r="0" g="0" b="0"/>
          </a:effectRef>
          <a:fontRef idx="minor"/>
        </p:style>
        <p:txBody>
          <a:bodyPr lIns="60000" tIns="30000" rIns="60000" bIns="30000">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 normalizeH="0" baseline="0" noProof="0" dirty="0">
                <a:ln>
                  <a:noFill/>
                </a:ln>
                <a:solidFill>
                  <a:srgbClr val="C00000"/>
                </a:solidFill>
                <a:effectLst/>
                <a:uLnTx/>
                <a:uFillTx/>
                <a:latin typeface="Comic Sans MS"/>
                <a:ea typeface="DejaVu Sans"/>
                <a:cs typeface="+mn-cs"/>
              </a:rPr>
              <a:t>Deben existir acuerdos de centro y de equipo docente</a:t>
            </a:r>
            <a:endParaRPr kumimoji="0" lang="es-ES" sz="2000" b="0" i="0" u="none" strike="noStrike" kern="1200" cap="none" spc="-1" normalizeH="0" baseline="0" noProof="0" dirty="0">
              <a:ln>
                <a:noFill/>
              </a:ln>
              <a:solidFill>
                <a:prstClr val="black"/>
              </a:solidFill>
              <a:effectLst/>
              <a:uLnTx/>
              <a:uFillTx/>
              <a:latin typeface="Calibri"/>
              <a:ea typeface="+mn-ea"/>
              <a:cs typeface="+mn-cs"/>
            </a:endParaRPr>
          </a:p>
        </p:txBody>
      </p:sp>
      <p:sp>
        <p:nvSpPr>
          <p:cNvPr id="16" name="15 Rectángulo redondeado"/>
          <p:cNvSpPr/>
          <p:nvPr/>
        </p:nvSpPr>
        <p:spPr>
          <a:xfrm>
            <a:off x="7239312" y="4869160"/>
            <a:ext cx="3618876" cy="12898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Imagen 6">
            <a:extLst>
              <a:ext uri="{FF2B5EF4-FFF2-40B4-BE49-F238E27FC236}">
                <a16:creationId xmlns:a16="http://schemas.microsoft.com/office/drawing/2014/main" id="{E43369D4-BDAA-2AEB-57D7-A3FCCD618F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25440">
            <a:off x="8932315" y="3282035"/>
            <a:ext cx="1809048" cy="1503771"/>
          </a:xfrm>
          <a:prstGeom prst="rect">
            <a:avLst/>
          </a:prstGeom>
        </p:spPr>
      </p:pic>
      <p:sp>
        <p:nvSpPr>
          <p:cNvPr id="9" name="3 Rectángulo">
            <a:extLst>
              <a:ext uri="{FF2B5EF4-FFF2-40B4-BE49-F238E27FC236}">
                <a16:creationId xmlns:a16="http://schemas.microsoft.com/office/drawing/2014/main" id="{61AF0E34-EC2C-4E5A-FDC1-CA7B425FC7B4}"/>
              </a:ext>
            </a:extLst>
          </p:cNvPr>
          <p:cNvSpPr/>
          <p:nvPr/>
        </p:nvSpPr>
        <p:spPr>
          <a:xfrm>
            <a:off x="227784" y="1921875"/>
            <a:ext cx="8521344" cy="2846933"/>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2132"/>
              </a:spcAft>
              <a:buClrTx/>
              <a:buSzTx/>
              <a:buFont typeface="Wingdings" pitchFamily="2" charset="2"/>
              <a:buChar char="§"/>
              <a:tabLst/>
              <a:defRPr/>
            </a:pPr>
            <a:r>
              <a:rPr kumimoji="0" lang="es-ES" sz="2400" i="0" u="none" strike="noStrike" kern="1200" cap="none" spc="-1" normalizeH="0" baseline="0" noProof="0" dirty="0">
                <a:ln>
                  <a:noFill/>
                </a:ln>
                <a:solidFill>
                  <a:srgbClr val="C00000"/>
                </a:solidFill>
                <a:effectLst/>
                <a:uLnTx/>
                <a:uFillTx/>
                <a:latin typeface="Comic Sans MS"/>
                <a:ea typeface="Roboto Mono Medium"/>
                <a:cs typeface="DejaVu Sans"/>
              </a:rPr>
              <a:t>Desarrollo de la competencia socioemocional como objetivo educativo.</a:t>
            </a:r>
          </a:p>
          <a:p>
            <a:pPr marL="457200" marR="0" lvl="0" indent="-457200" algn="just" defTabSz="914400" rtl="0" eaLnBrk="1" fontAlgn="auto" latinLnBrk="0" hangingPunct="1">
              <a:lnSpc>
                <a:spcPct val="100000"/>
              </a:lnSpc>
              <a:spcBef>
                <a:spcPts val="0"/>
              </a:spcBef>
              <a:spcAft>
                <a:spcPts val="2132"/>
              </a:spcAft>
              <a:buClrTx/>
              <a:buSzTx/>
              <a:buFont typeface="Wingdings" pitchFamily="2" charset="2"/>
              <a:buChar char="§"/>
              <a:tabLst/>
              <a:defRPr/>
            </a:pPr>
            <a:r>
              <a:rPr lang="es-ES" sz="2400" spc="-1" dirty="0">
                <a:solidFill>
                  <a:srgbClr val="C00000"/>
                </a:solidFill>
                <a:latin typeface="Comic Sans MS"/>
                <a:ea typeface="Roboto Mono Medium"/>
                <a:cs typeface="DejaVu Sans"/>
              </a:rPr>
              <a:t>A</a:t>
            </a:r>
            <a:r>
              <a:rPr kumimoji="0" lang="es-ES" sz="2400" i="0" u="none" strike="noStrike" kern="1200" cap="none" spc="-1" normalizeH="0" baseline="0" noProof="0" dirty="0">
                <a:ln>
                  <a:noFill/>
                </a:ln>
                <a:solidFill>
                  <a:srgbClr val="C00000"/>
                </a:solidFill>
                <a:effectLst/>
                <a:uLnTx/>
                <a:uFillTx/>
                <a:latin typeface="Comic Sans MS"/>
                <a:ea typeface="Roboto Mono Medium"/>
                <a:cs typeface="DejaVu Sans"/>
              </a:rPr>
              <a:t>bordaje preventivo, </a:t>
            </a:r>
            <a:r>
              <a:rPr kumimoji="0" lang="es-ES" sz="2400" b="0" i="0" u="none" strike="noStrike" kern="1200" cap="none" spc="-1" normalizeH="0" baseline="0" noProof="0" dirty="0">
                <a:ln>
                  <a:noFill/>
                </a:ln>
                <a:solidFill>
                  <a:srgbClr val="000000"/>
                </a:solidFill>
                <a:effectLst/>
                <a:uLnTx/>
                <a:uFillTx/>
                <a:latin typeface="Comic Sans MS"/>
                <a:ea typeface="Roboto Mono Medium"/>
                <a:cs typeface="DejaVu Sans"/>
              </a:rPr>
              <a:t>garantizar coherencia longitudinal y transversal.</a:t>
            </a:r>
          </a:p>
          <a:p>
            <a:pPr marL="457200" marR="0" lvl="0" indent="-457200" algn="just" defTabSz="914400" rtl="0" eaLnBrk="1" fontAlgn="auto" latinLnBrk="0" hangingPunct="1">
              <a:lnSpc>
                <a:spcPct val="100000"/>
              </a:lnSpc>
              <a:spcBef>
                <a:spcPts val="0"/>
              </a:spcBef>
              <a:spcAft>
                <a:spcPts val="2132"/>
              </a:spcAft>
              <a:buClrTx/>
              <a:buSzTx/>
              <a:buFont typeface="Wingdings" pitchFamily="2" charset="2"/>
              <a:buChar char="§"/>
              <a:tabLst/>
              <a:defRPr/>
            </a:pPr>
            <a:r>
              <a:rPr lang="es-ES" sz="2400" spc="-1" dirty="0">
                <a:solidFill>
                  <a:srgbClr val="C00000"/>
                </a:solidFill>
                <a:latin typeface="Comic Sans MS"/>
                <a:ea typeface="DejaVu Sans"/>
                <a:cs typeface="DejaVu Sans"/>
              </a:rPr>
              <a:t>D</a:t>
            </a:r>
            <a:r>
              <a:rPr kumimoji="0" lang="es-ES" sz="2400" i="0" u="none" strike="noStrike" kern="1200" cap="none" spc="-1" normalizeH="0" baseline="0" noProof="0" dirty="0" err="1">
                <a:ln>
                  <a:noFill/>
                </a:ln>
                <a:solidFill>
                  <a:srgbClr val="C00000"/>
                </a:solidFill>
                <a:effectLst/>
                <a:uLnTx/>
                <a:uFillTx/>
                <a:latin typeface="Comic Sans MS"/>
                <a:ea typeface="DejaVu Sans"/>
                <a:cs typeface="DejaVu Sans"/>
              </a:rPr>
              <a:t>esarrollo</a:t>
            </a:r>
            <a:r>
              <a:rPr kumimoji="0" lang="es-ES" sz="2400" i="0" u="none" strike="noStrike" kern="1200" cap="none" spc="-1" normalizeH="0" baseline="0" noProof="0" dirty="0">
                <a:ln>
                  <a:noFill/>
                </a:ln>
                <a:solidFill>
                  <a:srgbClr val="C00000"/>
                </a:solidFill>
                <a:effectLst/>
                <a:uLnTx/>
                <a:uFillTx/>
                <a:latin typeface="Comic Sans MS"/>
                <a:ea typeface="DejaVu Sans"/>
                <a:cs typeface="DejaVu Sans"/>
              </a:rPr>
              <a:t> transversal </a:t>
            </a:r>
            <a:r>
              <a:rPr kumimoji="0" lang="es-ES" sz="2400" b="0" i="0" u="none" strike="noStrike" kern="1200" cap="none" spc="-1" normalizeH="0" baseline="0" noProof="0" dirty="0">
                <a:ln>
                  <a:noFill/>
                </a:ln>
                <a:solidFill>
                  <a:srgbClr val="000000"/>
                </a:solidFill>
                <a:effectLst/>
                <a:uLnTx/>
                <a:uFillTx/>
                <a:latin typeface="Comic Sans MS"/>
                <a:ea typeface="DejaVu Sans"/>
                <a:cs typeface="DejaVu Sans"/>
              </a:rPr>
              <a:t>en todas las materias y </a:t>
            </a:r>
            <a:r>
              <a:rPr lang="es-ES" sz="2400" spc="-1" dirty="0">
                <a:solidFill>
                  <a:srgbClr val="000000"/>
                </a:solidFill>
                <a:latin typeface="Comic Sans MS"/>
                <a:ea typeface="DejaVu Sans"/>
                <a:cs typeface="DejaVu Sans"/>
              </a:rPr>
              <a:t>por parte de todos los docentes, no solo el tutor.</a:t>
            </a:r>
            <a:endParaRPr kumimoji="0" lang="es-ES" sz="2400" b="0" i="0" u="none" strike="noStrike" kern="1200" cap="none" spc="-1" normalizeH="0" baseline="0" noProof="0" dirty="0">
              <a:ln>
                <a:noFill/>
              </a:ln>
              <a:solidFill>
                <a:srgbClr val="000000"/>
              </a:solidFill>
              <a:effectLst/>
              <a:uLnTx/>
              <a:uFillTx/>
              <a:latin typeface="Comic Sans MS"/>
              <a:ea typeface="DejaVu Sans"/>
              <a:cs typeface="DejaVu Sans"/>
            </a:endParaRPr>
          </a:p>
        </p:txBody>
      </p:sp>
      <p:sp>
        <p:nvSpPr>
          <p:cNvPr id="12" name="CuadroTexto 11">
            <a:extLst>
              <a:ext uri="{FF2B5EF4-FFF2-40B4-BE49-F238E27FC236}">
                <a16:creationId xmlns:a16="http://schemas.microsoft.com/office/drawing/2014/main" id="{D52E4243-D601-2E07-6976-D3216DAD4C87}"/>
              </a:ext>
            </a:extLst>
          </p:cNvPr>
          <p:cNvSpPr txBox="1"/>
          <p:nvPr/>
        </p:nvSpPr>
        <p:spPr>
          <a:xfrm>
            <a:off x="187673" y="4869160"/>
            <a:ext cx="10879920" cy="46166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2132"/>
              </a:spcAft>
              <a:buClrTx/>
              <a:buSzTx/>
              <a:buFont typeface="Wingdings" pitchFamily="2" charset="2"/>
              <a:buChar char="§"/>
              <a:tabLst/>
              <a:defRPr/>
            </a:pPr>
            <a:r>
              <a:rPr kumimoji="0" lang="es-ES" sz="2400" i="0" u="none" strike="noStrike" kern="1200" cap="none" spc="-1" normalizeH="0" baseline="0" noProof="0" dirty="0">
                <a:ln>
                  <a:noFill/>
                </a:ln>
                <a:solidFill>
                  <a:srgbClr val="C00000"/>
                </a:solidFill>
                <a:effectLst/>
                <a:uLnTx/>
                <a:uFillTx/>
                <a:latin typeface="Comic Sans MS"/>
                <a:ea typeface="DejaVu Sans"/>
                <a:cs typeface="DejaVu Sans"/>
              </a:rPr>
              <a:t>Colaboración familia-escuela</a:t>
            </a:r>
            <a:r>
              <a:rPr kumimoji="0" lang="es-ES" sz="2400" b="1" i="0" u="none" strike="noStrike" kern="1200" cap="none" spc="-1" normalizeH="0" baseline="0" noProof="0" dirty="0">
                <a:ln>
                  <a:noFill/>
                </a:ln>
                <a:solidFill>
                  <a:srgbClr val="C00000"/>
                </a:solidFill>
                <a:effectLst/>
                <a:uLnTx/>
                <a:uFillTx/>
                <a:latin typeface="Comic Sans MS"/>
                <a:ea typeface="DejaVu Sans"/>
                <a:cs typeface="DejaVu Sans"/>
              </a:rPr>
              <a:t>.</a:t>
            </a:r>
            <a:endParaRPr kumimoji="0" lang="es-ES" sz="2400" b="1" i="0" u="none" strike="noStrike" kern="1200" cap="none" spc="0" normalizeH="0" baseline="0" noProof="0" dirty="0">
              <a:ln>
                <a:noFill/>
              </a:ln>
              <a:solidFill>
                <a:srgbClr val="C00000"/>
              </a:solidFill>
              <a:effectLst/>
              <a:uLnTx/>
              <a:uFillTx/>
              <a:latin typeface="Arial"/>
              <a:ea typeface="DejaVu Sans"/>
              <a:cs typeface="DejaVu Sans"/>
            </a:endParaRPr>
          </a:p>
        </p:txBody>
      </p:sp>
      <p:pic>
        <p:nvPicPr>
          <p:cNvPr id="2" name="Imagen 16">
            <a:extLst>
              <a:ext uri="{FF2B5EF4-FFF2-40B4-BE49-F238E27FC236}">
                <a16:creationId xmlns:a16="http://schemas.microsoft.com/office/drawing/2014/main" id="{753BD9C8-C08D-C33F-55E3-45E9C28C8B4C}"/>
              </a:ext>
            </a:extLst>
          </p:cNvPr>
          <p:cNvPicPr/>
          <p:nvPr/>
        </p:nvPicPr>
        <p:blipFill>
          <a:blip r:embed="rId5"/>
          <a:srcRect l="82391"/>
          <a:stretch/>
        </p:blipFill>
        <p:spPr>
          <a:xfrm>
            <a:off x="11338200" y="0"/>
            <a:ext cx="853200" cy="6857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DBD00-1A22-6E98-672E-9A011A29B1C3}"/>
              </a:ext>
            </a:extLst>
          </p:cNvPr>
          <p:cNvSpPr>
            <a:spLocks noGrp="1"/>
          </p:cNvSpPr>
          <p:nvPr>
            <p:ph type="title"/>
          </p:nvPr>
        </p:nvSpPr>
        <p:spPr>
          <a:xfrm>
            <a:off x="623392" y="548680"/>
            <a:ext cx="10515600" cy="759619"/>
          </a:xfrm>
        </p:spPr>
        <p:txBody>
          <a:bodyPr>
            <a:normAutofit/>
          </a:bodyPr>
          <a:lstStyle/>
          <a:p>
            <a:r>
              <a:rPr lang="es-ES" sz="3200" b="1" spc="-1" dirty="0">
                <a:solidFill>
                  <a:srgbClr val="C00000"/>
                </a:solidFill>
                <a:latin typeface="Comic Sans MS" panose="030F0702030302020204" pitchFamily="66" charset="0"/>
                <a:ea typeface="+mn-ea"/>
                <a:cs typeface="+mn-cs"/>
              </a:rPr>
              <a:t>Desde el Plan Incluyo</a:t>
            </a:r>
          </a:p>
        </p:txBody>
      </p:sp>
      <p:sp>
        <p:nvSpPr>
          <p:cNvPr id="3" name="Marcador de contenido 2">
            <a:extLst>
              <a:ext uri="{FF2B5EF4-FFF2-40B4-BE49-F238E27FC236}">
                <a16:creationId xmlns:a16="http://schemas.microsoft.com/office/drawing/2014/main" id="{66E9968F-4D92-45EE-3B10-A2A866CB2E64}"/>
              </a:ext>
            </a:extLst>
          </p:cNvPr>
          <p:cNvSpPr>
            <a:spLocks noGrp="1"/>
          </p:cNvSpPr>
          <p:nvPr>
            <p:ph idx="1"/>
          </p:nvPr>
        </p:nvSpPr>
        <p:spPr>
          <a:xfrm>
            <a:off x="551384" y="1330043"/>
            <a:ext cx="7848872" cy="4351338"/>
          </a:xfrm>
        </p:spPr>
        <p:txBody>
          <a:bodyPr/>
          <a:lstStyle/>
          <a:p>
            <a:pPr algn="just">
              <a:lnSpc>
                <a:spcPct val="100000"/>
              </a:lnSpc>
              <a:spcBef>
                <a:spcPts val="600"/>
              </a:spcBef>
              <a:spcAft>
                <a:spcPts val="600"/>
              </a:spcAft>
            </a:pPr>
            <a:r>
              <a:rPr lang="es-ES" sz="2400" dirty="0">
                <a:latin typeface="Comic Sans MS" panose="030F0702030302020204" pitchFamily="66" charset="0"/>
              </a:rPr>
              <a:t>Entender la </a:t>
            </a:r>
            <a:r>
              <a:rPr lang="es-ES" sz="2400" b="1" dirty="0">
                <a:latin typeface="Comic Sans MS" panose="030F0702030302020204" pitchFamily="66" charset="0"/>
              </a:rPr>
              <a:t>diversidad</a:t>
            </a:r>
            <a:r>
              <a:rPr lang="es-ES" sz="2400" dirty="0">
                <a:latin typeface="Comic Sans MS" panose="030F0702030302020204" pitchFamily="66" charset="0"/>
              </a:rPr>
              <a:t> como un </a:t>
            </a:r>
            <a:r>
              <a:rPr lang="es-ES" sz="2400" b="1" dirty="0">
                <a:latin typeface="Comic Sans MS" panose="030F0702030302020204" pitchFamily="66" charset="0"/>
              </a:rPr>
              <a:t>valor</a:t>
            </a:r>
            <a:r>
              <a:rPr lang="es-ES" sz="2400" dirty="0">
                <a:latin typeface="Comic Sans MS" panose="030F0702030302020204" pitchFamily="66" charset="0"/>
              </a:rPr>
              <a:t>.</a:t>
            </a:r>
          </a:p>
          <a:p>
            <a:pPr algn="just">
              <a:lnSpc>
                <a:spcPct val="100000"/>
              </a:lnSpc>
              <a:spcBef>
                <a:spcPts val="600"/>
              </a:spcBef>
              <a:spcAft>
                <a:spcPts val="600"/>
              </a:spcAft>
            </a:pPr>
            <a:r>
              <a:rPr lang="es-ES" sz="2400" dirty="0">
                <a:latin typeface="Comic Sans MS" panose="030F0702030302020204" pitchFamily="66" charset="0"/>
              </a:rPr>
              <a:t>La diversidad es un </a:t>
            </a:r>
            <a:r>
              <a:rPr lang="es-ES" sz="2400" b="1" dirty="0">
                <a:latin typeface="Comic Sans MS" panose="030F0702030302020204" pitchFamily="66" charset="0"/>
              </a:rPr>
              <a:t>continuo</a:t>
            </a:r>
            <a:r>
              <a:rPr lang="es-ES" sz="2400" dirty="0">
                <a:latin typeface="Comic Sans MS" panose="030F0702030302020204" pitchFamily="66" charset="0"/>
              </a:rPr>
              <a:t> que incluye a todo el alumnado.</a:t>
            </a:r>
          </a:p>
          <a:p>
            <a:pPr algn="just">
              <a:lnSpc>
                <a:spcPct val="100000"/>
              </a:lnSpc>
              <a:spcBef>
                <a:spcPts val="600"/>
              </a:spcBef>
              <a:spcAft>
                <a:spcPts val="600"/>
              </a:spcAft>
            </a:pPr>
            <a:r>
              <a:rPr lang="es-ES" sz="2400" b="1" dirty="0">
                <a:latin typeface="Comic Sans MS" panose="030F0702030302020204" pitchFamily="66" charset="0"/>
              </a:rPr>
              <a:t>Detectar barreras de aprendizaje</a:t>
            </a:r>
            <a:r>
              <a:rPr lang="es-ES" sz="2400" dirty="0">
                <a:latin typeface="Comic Sans MS" panose="030F0702030302020204" pitchFamily="66" charset="0"/>
              </a:rPr>
              <a:t>. </a:t>
            </a:r>
          </a:p>
          <a:p>
            <a:pPr algn="just">
              <a:lnSpc>
                <a:spcPct val="100000"/>
              </a:lnSpc>
              <a:spcBef>
                <a:spcPts val="600"/>
              </a:spcBef>
              <a:spcAft>
                <a:spcPts val="600"/>
              </a:spcAft>
            </a:pPr>
            <a:r>
              <a:rPr lang="es-ES" sz="2400" dirty="0">
                <a:latin typeface="Comic Sans MS" panose="030F0702030302020204" pitchFamily="66" charset="0"/>
              </a:rPr>
              <a:t>Acuerdos y procedimientos comunes y compartidos para la puesta en marcha de actuaciones: </a:t>
            </a:r>
          </a:p>
          <a:p>
            <a:pPr marL="1255713" lvl="1" algn="just">
              <a:lnSpc>
                <a:spcPct val="100000"/>
              </a:lnSpc>
              <a:spcBef>
                <a:spcPts val="600"/>
              </a:spcBef>
              <a:spcAft>
                <a:spcPts val="600"/>
              </a:spcAft>
            </a:pPr>
            <a:r>
              <a:rPr lang="es-ES" b="1" dirty="0">
                <a:latin typeface="Comic Sans MS" panose="030F0702030302020204" pitchFamily="66" charset="0"/>
              </a:rPr>
              <a:t>Medidas ordinarias </a:t>
            </a:r>
          </a:p>
          <a:p>
            <a:pPr marL="1255713" lvl="1" algn="just">
              <a:lnSpc>
                <a:spcPct val="100000"/>
              </a:lnSpc>
              <a:spcBef>
                <a:spcPts val="600"/>
              </a:spcBef>
              <a:spcAft>
                <a:spcPts val="600"/>
              </a:spcAft>
            </a:pPr>
            <a:r>
              <a:rPr lang="es-ES" b="1" dirty="0">
                <a:latin typeface="Comic Sans MS" panose="030F0702030302020204" pitchFamily="66" charset="0"/>
              </a:rPr>
              <a:t>Medidas específicas</a:t>
            </a:r>
          </a:p>
          <a:p>
            <a:endParaRPr lang="es-ES" dirty="0"/>
          </a:p>
        </p:txBody>
      </p:sp>
      <p:pic>
        <p:nvPicPr>
          <p:cNvPr id="4" name="Imagen 3">
            <a:extLst>
              <a:ext uri="{FF2B5EF4-FFF2-40B4-BE49-F238E27FC236}">
                <a16:creationId xmlns:a16="http://schemas.microsoft.com/office/drawing/2014/main" id="{6E74D08D-17B2-D8DB-20B0-206294472B56}"/>
              </a:ext>
            </a:extLst>
          </p:cNvPr>
          <p:cNvPicPr>
            <a:picLocks noChangeAspect="1"/>
          </p:cNvPicPr>
          <p:nvPr/>
        </p:nvPicPr>
        <p:blipFill>
          <a:blip r:embed="rId3"/>
          <a:stretch>
            <a:fillRect/>
          </a:stretch>
        </p:blipFill>
        <p:spPr>
          <a:xfrm>
            <a:off x="8616280" y="1871842"/>
            <a:ext cx="3267739" cy="3267739"/>
          </a:xfrm>
          <a:prstGeom prst="rect">
            <a:avLst/>
          </a:prstGeom>
        </p:spPr>
      </p:pic>
    </p:spTree>
    <p:extLst>
      <p:ext uri="{BB962C8B-B14F-4D97-AF65-F5344CB8AC3E}">
        <p14:creationId xmlns:p14="http://schemas.microsoft.com/office/powerpoint/2010/main" val="4188859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C5ECB59-1AD9-628E-ADC5-A7B186839A38}"/>
              </a:ext>
            </a:extLst>
          </p:cNvPr>
          <p:cNvSpPr>
            <a:spLocks noGrp="1"/>
          </p:cNvSpPr>
          <p:nvPr>
            <p:ph type="title"/>
          </p:nvPr>
        </p:nvSpPr>
        <p:spPr>
          <a:xfrm>
            <a:off x="1121843" y="269433"/>
            <a:ext cx="5334197" cy="864096"/>
          </a:xfrm>
        </p:spPr>
        <p:txBody>
          <a:bodyPr anchor="ctr">
            <a:normAutofit/>
          </a:bodyPr>
          <a:lstStyle/>
          <a:p>
            <a:r>
              <a:rPr kumimoji="0" lang="es-ES" sz="3000" b="1" i="0" u="none" strike="noStrike" kern="1200" cap="none" spc="0" normalizeH="0" baseline="0" noProof="0" dirty="0">
                <a:ln>
                  <a:noFill/>
                </a:ln>
                <a:solidFill>
                  <a:srgbClr val="C00000"/>
                </a:solidFill>
                <a:effectLst/>
                <a:uLnTx/>
                <a:uFillTx/>
                <a:ea typeface="+mn-ea"/>
                <a:cs typeface="+mn-cs"/>
              </a:rPr>
              <a:t>Desde la acción tutorial</a:t>
            </a:r>
            <a:endParaRPr lang="es-ES" sz="3000" b="1" dirty="0">
              <a:solidFill>
                <a:srgbClr val="C00000"/>
              </a:solidFill>
            </a:endParaRPr>
          </a:p>
        </p:txBody>
      </p:sp>
      <p:sp>
        <p:nvSpPr>
          <p:cNvPr id="3" name="Marcador de contenido 2">
            <a:extLst>
              <a:ext uri="{FF2B5EF4-FFF2-40B4-BE49-F238E27FC236}">
                <a16:creationId xmlns:a16="http://schemas.microsoft.com/office/drawing/2014/main" id="{F7A03A4D-5D27-23E2-B232-AF2186C39AC9}"/>
              </a:ext>
            </a:extLst>
          </p:cNvPr>
          <p:cNvSpPr>
            <a:spLocks noGrp="1"/>
          </p:cNvSpPr>
          <p:nvPr>
            <p:ph idx="1"/>
          </p:nvPr>
        </p:nvSpPr>
        <p:spPr>
          <a:xfrm>
            <a:off x="473768" y="1373436"/>
            <a:ext cx="6342312" cy="4899311"/>
          </a:xfrm>
        </p:spPr>
        <p:txBody>
          <a:bodyPr anchor="ctr">
            <a:noAutofit/>
          </a:bodyPr>
          <a:lstStyle/>
          <a:p>
            <a:pPr algn="just">
              <a:lnSpc>
                <a:spcPct val="100000"/>
              </a:lnSpc>
              <a:spcBef>
                <a:spcPts val="0"/>
              </a:spcBef>
              <a:spcAft>
                <a:spcPts val="600"/>
              </a:spcAft>
              <a:buFont typeface="Wingdings" panose="05000000000000000000" pitchFamily="2" charset="2"/>
              <a:buChar char="ü"/>
              <a:defRPr/>
            </a:pPr>
            <a:r>
              <a:rPr kumimoji="0" lang="es-ES" sz="2000" b="0" i="0" u="none" strike="noStrike" kern="1200" cap="none" spc="-1" normalizeH="0" baseline="0" noProof="0" dirty="0">
                <a:ln>
                  <a:noFill/>
                </a:ln>
                <a:solidFill>
                  <a:srgbClr val="C00000"/>
                </a:solidFill>
                <a:effectLst/>
                <a:uLnTx/>
                <a:uFillTx/>
                <a:ea typeface="Roboto Mono Medium"/>
                <a:cs typeface="DejaVu Sans"/>
              </a:rPr>
              <a:t>Implicación de todas las áreas/materias </a:t>
            </a:r>
            <a:r>
              <a:rPr kumimoji="0" lang="es-ES" sz="2000" b="0" i="0" u="none" strike="noStrike" kern="1200" cap="none" spc="-1" normalizeH="0" baseline="0" noProof="0" dirty="0">
                <a:ln>
                  <a:noFill/>
                </a:ln>
                <a:effectLst/>
                <a:uLnTx/>
                <a:uFillTx/>
                <a:ea typeface="Roboto Mono Medium"/>
                <a:cs typeface="DejaVu Sans"/>
              </a:rPr>
              <a:t>en el desarrollo de la competencia socioemocional.</a:t>
            </a:r>
          </a:p>
          <a:p>
            <a:pPr lvl="1" algn="just">
              <a:lnSpc>
                <a:spcPct val="100000"/>
              </a:lnSpc>
              <a:spcBef>
                <a:spcPts val="0"/>
              </a:spcBef>
              <a:spcAft>
                <a:spcPts val="600"/>
              </a:spcAft>
              <a:buFont typeface="Courier New" panose="02070309020205020404" pitchFamily="49" charset="0"/>
              <a:buChar char="o"/>
              <a:defRPr/>
            </a:pPr>
            <a:r>
              <a:rPr lang="es-ES" sz="2000" spc="-1" dirty="0">
                <a:ea typeface="Roboto Mono Medium"/>
                <a:cs typeface="DejaVu Sans"/>
              </a:rPr>
              <a:t>En el </a:t>
            </a:r>
            <a:r>
              <a:rPr lang="es-ES" sz="2000" b="1" spc="-1" dirty="0">
                <a:ea typeface="Roboto Mono Medium"/>
                <a:cs typeface="DejaVu Sans"/>
              </a:rPr>
              <a:t>Plan de Acción Tutorial </a:t>
            </a:r>
            <a:r>
              <a:rPr lang="es-ES" sz="2000" spc="-1" dirty="0">
                <a:ea typeface="Roboto Mono Medium"/>
                <a:cs typeface="DejaVu Sans"/>
              </a:rPr>
              <a:t>incluir objetivos y contenidos que se aborden en todas las áreas/materias y niveles.</a:t>
            </a:r>
            <a:endParaRPr kumimoji="0" lang="es-ES" sz="2000" b="0" i="0" u="none" strike="noStrike" kern="1200" cap="none" spc="-1" normalizeH="0" baseline="0" noProof="0" dirty="0">
              <a:ln>
                <a:noFill/>
              </a:ln>
              <a:effectLst/>
              <a:uLnTx/>
              <a:uFillTx/>
              <a:ea typeface="Roboto Mono Medium"/>
              <a:cs typeface="DejaVu Sans"/>
            </a:endParaRPr>
          </a:p>
          <a:p>
            <a:pPr marL="0" marR="0" lvl="0" indent="0" algn="just" defTabSz="914400" rtl="0" eaLnBrk="1" fontAlgn="auto" latinLnBrk="0" hangingPunct="1">
              <a:lnSpc>
                <a:spcPct val="100000"/>
              </a:lnSpc>
              <a:spcBef>
                <a:spcPts val="0"/>
              </a:spcBef>
              <a:spcAft>
                <a:spcPts val="600"/>
              </a:spcAft>
              <a:buClrTx/>
              <a:buSzTx/>
              <a:buNone/>
              <a:tabLst/>
              <a:defRPr/>
            </a:pPr>
            <a:endParaRPr kumimoji="0" lang="es-ES" sz="2000" b="0" i="0" u="none" strike="noStrike" kern="1200" cap="none" spc="-1" normalizeH="0" baseline="0" noProof="0" dirty="0">
              <a:ln>
                <a:noFill/>
              </a:ln>
              <a:effectLst/>
              <a:uLnTx/>
              <a:uFillTx/>
              <a:latin typeface="Comic Sans MS"/>
              <a:ea typeface="Roboto Mono Medium"/>
              <a:cs typeface="DejaVu Sans"/>
            </a:endParaRPr>
          </a:p>
          <a:p>
            <a:pPr marR="0" lvl="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C00000"/>
                </a:solidFill>
                <a:effectLst/>
                <a:uLnTx/>
                <a:uFillTx/>
                <a:latin typeface="Comic Sans MS"/>
                <a:ea typeface="Roboto Mono Medium"/>
                <a:cs typeface="DejaVu Sans"/>
              </a:rPr>
              <a:t>Plan de Acogida de centro que contempla la integración y la adaptación al centro </a:t>
            </a:r>
            <a:r>
              <a:rPr kumimoji="0" lang="es-ES" sz="2000" b="0" i="0" u="none" strike="noStrike" kern="1200" cap="none" spc="-1" normalizeH="0" baseline="0" noProof="0" dirty="0">
                <a:ln>
                  <a:noFill/>
                </a:ln>
                <a:effectLst/>
                <a:uLnTx/>
                <a:uFillTx/>
                <a:latin typeface="Comic Sans MS"/>
                <a:ea typeface="Roboto Mono Medium"/>
                <a:cs typeface="DejaVu Sans"/>
              </a:rPr>
              <a:t>como primer objetivo.</a:t>
            </a:r>
          </a:p>
          <a:p>
            <a:pPr lvl="1" algn="just">
              <a:lnSpc>
                <a:spcPct val="100000"/>
              </a:lnSpc>
              <a:spcBef>
                <a:spcPts val="0"/>
              </a:spcBef>
              <a:spcAft>
                <a:spcPts val="600"/>
              </a:spcAft>
              <a:buFont typeface="Courier New" panose="02070309020205020404" pitchFamily="49" charset="0"/>
              <a:buChar char="o"/>
            </a:pPr>
            <a:r>
              <a:rPr lang="es-ES" sz="2000" spc="-1" dirty="0">
                <a:latin typeface="Comic Sans MS"/>
                <a:ea typeface="Roboto Mono Medium"/>
                <a:cs typeface="DejaVu Sans"/>
              </a:rPr>
              <a:t>Día de bienvenida</a:t>
            </a:r>
          </a:p>
          <a:p>
            <a:pPr lvl="1" algn="just">
              <a:lnSpc>
                <a:spcPct val="100000"/>
              </a:lnSpc>
              <a:spcBef>
                <a:spcPts val="0"/>
              </a:spcBef>
              <a:spcAft>
                <a:spcPts val="600"/>
              </a:spcAft>
              <a:buFont typeface="Courier New" panose="02070309020205020404" pitchFamily="49" charset="0"/>
              <a:buChar char="o"/>
            </a:pPr>
            <a:r>
              <a:rPr lang="es-ES" sz="2000" spc="-1" dirty="0">
                <a:latin typeface="Comic Sans MS"/>
                <a:ea typeface="Roboto Mono Medium"/>
                <a:cs typeface="DejaVu Sans"/>
              </a:rPr>
              <a:t>Actividades de presentación, cohesión grupal</a:t>
            </a:r>
          </a:p>
          <a:p>
            <a:pPr lvl="1" algn="just">
              <a:lnSpc>
                <a:spcPct val="100000"/>
              </a:lnSpc>
              <a:spcBef>
                <a:spcPts val="0"/>
              </a:spcBef>
              <a:spcAft>
                <a:spcPts val="600"/>
              </a:spcAft>
              <a:buFont typeface="Courier New" panose="02070309020205020404" pitchFamily="49" charset="0"/>
              <a:buChar char="o"/>
            </a:pPr>
            <a:r>
              <a:rPr lang="es-ES" sz="2000" spc="-1" dirty="0">
                <a:latin typeface="Comic Sans MS"/>
                <a:ea typeface="Roboto Mono Medium"/>
                <a:cs typeface="DejaVu Sans"/>
              </a:rPr>
              <a:t>Dinámicas conocimiento del centro</a:t>
            </a:r>
          </a:p>
          <a:p>
            <a:pPr lvl="1" algn="just">
              <a:lnSpc>
                <a:spcPct val="100000"/>
              </a:lnSpc>
              <a:spcBef>
                <a:spcPts val="0"/>
              </a:spcBef>
              <a:spcAft>
                <a:spcPts val="600"/>
              </a:spcAft>
              <a:buFont typeface="Courier New" panose="02070309020205020404" pitchFamily="49" charset="0"/>
              <a:buChar char="o"/>
            </a:pPr>
            <a:r>
              <a:rPr lang="es-ES" sz="2000" spc="-1" dirty="0">
                <a:latin typeface="Comic Sans MS"/>
                <a:ea typeface="Roboto Mono Medium"/>
              </a:rPr>
              <a:t>Programa de alumnos embajadores </a:t>
            </a:r>
          </a:p>
          <a:p>
            <a:pPr lvl="1" algn="just">
              <a:lnSpc>
                <a:spcPct val="100000"/>
              </a:lnSpc>
              <a:spcBef>
                <a:spcPts val="0"/>
              </a:spcBef>
              <a:spcAft>
                <a:spcPts val="600"/>
              </a:spcAft>
              <a:buFont typeface="Courier New" panose="02070309020205020404" pitchFamily="49" charset="0"/>
              <a:buChar char="o"/>
            </a:pPr>
            <a:r>
              <a:rPr lang="es-ES" sz="2000" spc="-1" dirty="0">
                <a:latin typeface="Comic Sans MS"/>
                <a:ea typeface="Roboto Mono Medium"/>
              </a:rPr>
              <a:t>Facilitar materiales y recursos</a:t>
            </a:r>
            <a:endParaRPr lang="es-ES" sz="2000" dirty="0"/>
          </a:p>
        </p:txBody>
      </p:sp>
      <p:pic>
        <p:nvPicPr>
          <p:cNvPr id="5" name="Picture 2" descr="Amor, Cuidado, Sentimientos, Emociones">
            <a:extLst>
              <a:ext uri="{FF2B5EF4-FFF2-40B4-BE49-F238E27FC236}">
                <a16:creationId xmlns:a16="http://schemas.microsoft.com/office/drawing/2014/main" id="{798CA5A8-ADA7-02C2-BC32-4512203A6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47" r="27027"/>
          <a:stretch/>
        </p:blipFill>
        <p:spPr bwMode="auto">
          <a:xfrm>
            <a:off x="7208316" y="-10886"/>
            <a:ext cx="5015880"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baja">
            <a:extLst>
              <a:ext uri="{FF2B5EF4-FFF2-40B4-BE49-F238E27FC236}">
                <a16:creationId xmlns:a16="http://schemas.microsoft.com/office/drawing/2014/main" id="{E0A6BAE0-E12A-D22B-A061-AA6678E3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44" y="408940"/>
            <a:ext cx="757973" cy="722257"/>
          </a:xfrm>
          <a:prstGeom prst="rect">
            <a:avLst/>
          </a:prstGeom>
        </p:spPr>
      </p:pic>
    </p:spTree>
    <p:extLst>
      <p:ext uri="{BB962C8B-B14F-4D97-AF65-F5344CB8AC3E}">
        <p14:creationId xmlns:p14="http://schemas.microsoft.com/office/powerpoint/2010/main" val="3505111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0363E48-09C0-124D-15E6-7E7F38D103C0}"/>
              </a:ext>
            </a:extLst>
          </p:cNvPr>
          <p:cNvSpPr>
            <a:spLocks noGrp="1"/>
          </p:cNvSpPr>
          <p:nvPr>
            <p:ph idx="1"/>
          </p:nvPr>
        </p:nvSpPr>
        <p:spPr>
          <a:xfrm>
            <a:off x="0" y="1556792"/>
            <a:ext cx="7024809" cy="2952328"/>
          </a:xfrm>
        </p:spPr>
        <p:txBody>
          <a:bodyPr>
            <a:normAutofit fontScale="70000" lnSpcReduction="20000"/>
          </a:bodyPr>
          <a:lstStyle/>
          <a:p>
            <a:pPr marL="344488" indent="-342900" algn="just">
              <a:lnSpc>
                <a:spcPct val="120000"/>
              </a:lnSpc>
              <a:buFont typeface="Wingdings" panose="05000000000000000000" pitchFamily="2" charset="2"/>
              <a:buChar char="ü"/>
            </a:pPr>
            <a:r>
              <a:rPr lang="es-ES" sz="2600" spc="-1" dirty="0">
                <a:latin typeface="Comic Sans MS"/>
                <a:ea typeface="DejaVu Sans"/>
              </a:rPr>
              <a:t>Garantizar el </a:t>
            </a:r>
            <a:r>
              <a:rPr lang="es-ES" sz="2600" spc="-1" dirty="0">
                <a:solidFill>
                  <a:srgbClr val="C00000"/>
                </a:solidFill>
                <a:latin typeface="Comic Sans MS"/>
                <a:ea typeface="DejaVu Sans"/>
              </a:rPr>
              <a:t>traspaso de información eficaz y de aspectos relevantes </a:t>
            </a:r>
            <a:r>
              <a:rPr lang="es-ES" sz="2600" spc="-1" dirty="0">
                <a:latin typeface="Comic Sans MS"/>
                <a:ea typeface="DejaVu Sans"/>
              </a:rPr>
              <a:t>entre profesionales a principio de curso.</a:t>
            </a:r>
          </a:p>
          <a:p>
            <a:pPr marL="458788" lvl="1" indent="0" algn="just">
              <a:lnSpc>
                <a:spcPct val="120000"/>
              </a:lnSpc>
              <a:buNone/>
            </a:pPr>
            <a:endParaRPr lang="es-ES" sz="2600" spc="-1" dirty="0">
              <a:solidFill>
                <a:srgbClr val="000000"/>
              </a:solidFill>
              <a:latin typeface="Comic Sans MS"/>
              <a:ea typeface="DejaVu Sans"/>
            </a:endParaRPr>
          </a:p>
          <a:p>
            <a:pPr marL="801688" lvl="1" indent="-342900" algn="just">
              <a:lnSpc>
                <a:spcPct val="120000"/>
              </a:lnSpc>
              <a:buFont typeface="Courier New" panose="02070309020205020404" pitchFamily="49" charset="0"/>
              <a:buChar char="o"/>
            </a:pPr>
            <a:r>
              <a:rPr lang="es-ES" sz="2600" spc="-1" dirty="0">
                <a:solidFill>
                  <a:srgbClr val="000000"/>
                </a:solidFill>
                <a:latin typeface="Comic Sans MS"/>
                <a:ea typeface="DejaVu Sans"/>
              </a:rPr>
              <a:t>Incluir </a:t>
            </a:r>
            <a:r>
              <a:rPr lang="es-ES" sz="2600" spc="-1" dirty="0">
                <a:solidFill>
                  <a:srgbClr val="C00000"/>
                </a:solidFill>
                <a:latin typeface="Comic Sans MS"/>
                <a:ea typeface="DejaVu Sans"/>
              </a:rPr>
              <a:t>información sobre su desarrollo socioemocional</a:t>
            </a:r>
            <a:r>
              <a:rPr lang="es-ES" sz="2600" spc="-1" dirty="0">
                <a:solidFill>
                  <a:srgbClr val="000000"/>
                </a:solidFill>
                <a:latin typeface="Comic Sans MS"/>
                <a:ea typeface="DejaVu Sans"/>
              </a:rPr>
              <a:t>.</a:t>
            </a:r>
            <a:endParaRPr lang="es-ES" sz="2600" b="1" spc="-1" dirty="0">
              <a:solidFill>
                <a:srgbClr val="000000"/>
              </a:solidFill>
              <a:latin typeface="Comic Sans MS"/>
              <a:ea typeface="DejaVu Sans"/>
            </a:endParaRPr>
          </a:p>
          <a:p>
            <a:pPr marL="801688" lvl="1" indent="-342900" algn="just">
              <a:lnSpc>
                <a:spcPct val="120000"/>
              </a:lnSpc>
              <a:buFont typeface="Courier New" panose="02070309020205020404" pitchFamily="49" charset="0"/>
              <a:buChar char="o"/>
            </a:pPr>
            <a:r>
              <a:rPr lang="es-ES" sz="2600" spc="-1" dirty="0">
                <a:solidFill>
                  <a:srgbClr val="000000"/>
                </a:solidFill>
                <a:latin typeface="Comic Sans MS"/>
                <a:ea typeface="DejaVu Sans"/>
              </a:rPr>
              <a:t>Contar con </a:t>
            </a:r>
            <a:r>
              <a:rPr lang="es-ES" sz="2600" spc="-1" dirty="0">
                <a:solidFill>
                  <a:srgbClr val="C00000"/>
                </a:solidFill>
                <a:latin typeface="Comic Sans MS"/>
                <a:ea typeface="DejaVu Sans"/>
              </a:rPr>
              <a:t>un procedimiento definido </a:t>
            </a:r>
            <a:r>
              <a:rPr lang="es-ES" sz="2600" spc="-1" dirty="0">
                <a:solidFill>
                  <a:srgbClr val="000000"/>
                </a:solidFill>
                <a:latin typeface="Comic Sans MS"/>
                <a:ea typeface="DejaVu Sans"/>
              </a:rPr>
              <a:t>para el traspaso de información</a:t>
            </a:r>
            <a:r>
              <a:rPr lang="es-ES" sz="2600" b="1" spc="-1" dirty="0">
                <a:solidFill>
                  <a:srgbClr val="000000"/>
                </a:solidFill>
                <a:latin typeface="Comic Sans MS"/>
                <a:ea typeface="DejaVu Sans"/>
              </a:rPr>
              <a:t>. Ej.: </a:t>
            </a:r>
            <a:r>
              <a:rPr lang="es-ES" sz="2600" spc="-1" dirty="0">
                <a:solidFill>
                  <a:srgbClr val="000000"/>
                </a:solidFill>
                <a:latin typeface="Comic Sans MS"/>
                <a:ea typeface="DejaVu Sans"/>
              </a:rPr>
              <a:t>documento de traspaso de información que incluya: nivel de competencia curricular, adaptación al centro, competencia socioemocional, medidas adoptadas en cursos anteriores, etc. </a:t>
            </a:r>
          </a:p>
          <a:p>
            <a:pPr marL="458788" lvl="1" indent="0" algn="just">
              <a:lnSpc>
                <a:spcPct val="120000"/>
              </a:lnSpc>
              <a:buNone/>
            </a:pPr>
            <a:endParaRPr lang="es-ES" sz="2200" b="1" spc="-1" dirty="0">
              <a:solidFill>
                <a:srgbClr val="000000"/>
              </a:solidFill>
              <a:latin typeface="Comic Sans MS"/>
              <a:ea typeface="DejaVu Sans"/>
            </a:endParaRPr>
          </a:p>
        </p:txBody>
      </p:sp>
      <p:pic>
        <p:nvPicPr>
          <p:cNvPr id="13" name="Imagen 12">
            <a:extLst>
              <a:ext uri="{FF2B5EF4-FFF2-40B4-BE49-F238E27FC236}">
                <a16:creationId xmlns:a16="http://schemas.microsoft.com/office/drawing/2014/main" id="{CB286F63-54B6-36DD-64C5-2FAD3B1ECD75}"/>
              </a:ext>
            </a:extLst>
          </p:cNvPr>
          <p:cNvPicPr>
            <a:picLocks noChangeAspect="1"/>
          </p:cNvPicPr>
          <p:nvPr/>
        </p:nvPicPr>
        <p:blipFill>
          <a:blip r:embed="rId3"/>
          <a:stretch>
            <a:fillRect/>
          </a:stretch>
        </p:blipFill>
        <p:spPr>
          <a:xfrm>
            <a:off x="7248128" y="776082"/>
            <a:ext cx="4308618" cy="5730212"/>
          </a:xfrm>
          <a:prstGeom prst="rect">
            <a:avLst/>
          </a:prstGeom>
        </p:spPr>
      </p:pic>
      <p:pic>
        <p:nvPicPr>
          <p:cNvPr id="4" name="Imagen 3">
            <a:extLst>
              <a:ext uri="{FF2B5EF4-FFF2-40B4-BE49-F238E27FC236}">
                <a16:creationId xmlns:a16="http://schemas.microsoft.com/office/drawing/2014/main" id="{7FCAF8F9-DA81-B0E7-A3F7-0FB4D5B0C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925" y="245090"/>
            <a:ext cx="926539" cy="882880"/>
          </a:xfrm>
          <a:prstGeom prst="rect">
            <a:avLst/>
          </a:prstGeom>
        </p:spPr>
      </p:pic>
      <p:sp>
        <p:nvSpPr>
          <p:cNvPr id="5" name="Título 1">
            <a:extLst>
              <a:ext uri="{FF2B5EF4-FFF2-40B4-BE49-F238E27FC236}">
                <a16:creationId xmlns:a16="http://schemas.microsoft.com/office/drawing/2014/main" id="{C6F783B9-57B3-7AD0-A7A8-B4D822CA9F4D}"/>
              </a:ext>
            </a:extLst>
          </p:cNvPr>
          <p:cNvSpPr>
            <a:spLocks noGrp="1"/>
          </p:cNvSpPr>
          <p:nvPr>
            <p:ph type="title"/>
          </p:nvPr>
        </p:nvSpPr>
        <p:spPr>
          <a:xfrm>
            <a:off x="1343475" y="364500"/>
            <a:ext cx="6274383" cy="543595"/>
          </a:xfrm>
        </p:spPr>
        <p:txBody>
          <a:bodyPr>
            <a:noAutofit/>
          </a:bodyPr>
          <a:lstStyle/>
          <a:p>
            <a:br>
              <a:rPr kumimoji="0" lang="es-ES" sz="2800" b="0" i="0" u="none" strike="noStrike" kern="1200" cap="none" spc="0" normalizeH="0" baseline="0" noProof="0" dirty="0">
                <a:ln>
                  <a:noFill/>
                </a:ln>
                <a:solidFill>
                  <a:prstClr val="black"/>
                </a:solidFill>
                <a:effectLst/>
                <a:uLnTx/>
                <a:uFillTx/>
                <a:ea typeface="+mn-ea"/>
                <a:cs typeface="+mn-cs"/>
              </a:rPr>
            </a:br>
            <a:r>
              <a:rPr kumimoji="0" lang="es-ES" sz="2800" b="1" i="0" u="none" strike="noStrike" kern="1200" cap="none" spc="0" normalizeH="0" baseline="0" noProof="0" dirty="0">
                <a:ln>
                  <a:noFill/>
                </a:ln>
                <a:solidFill>
                  <a:srgbClr val="C00000"/>
                </a:solidFill>
                <a:effectLst/>
                <a:uLnTx/>
                <a:uFillTx/>
                <a:ea typeface="+mn-ea"/>
                <a:cs typeface="+mn-cs"/>
              </a:rPr>
              <a:t>Desde la acción tutorial</a:t>
            </a:r>
            <a:endParaRPr lang="es-ES" sz="2800" b="1" dirty="0">
              <a:solidFill>
                <a:srgbClr val="C00000"/>
              </a:solidFill>
            </a:endParaRPr>
          </a:p>
        </p:txBody>
      </p:sp>
      <p:sp>
        <p:nvSpPr>
          <p:cNvPr id="6" name="CuadroTexto 5">
            <a:extLst>
              <a:ext uri="{FF2B5EF4-FFF2-40B4-BE49-F238E27FC236}">
                <a16:creationId xmlns:a16="http://schemas.microsoft.com/office/drawing/2014/main" id="{FF904261-70EF-EF81-1594-996B6D411A98}"/>
              </a:ext>
            </a:extLst>
          </p:cNvPr>
          <p:cNvSpPr txBox="1"/>
          <p:nvPr/>
        </p:nvSpPr>
        <p:spPr>
          <a:xfrm>
            <a:off x="669132" y="4803576"/>
            <a:ext cx="6108700" cy="731932"/>
          </a:xfrm>
          <a:prstGeom prst="rect">
            <a:avLst/>
          </a:prstGeom>
          <a:noFill/>
          <a:ln>
            <a:solidFill>
              <a:srgbClr val="C00000"/>
            </a:solidFill>
          </a:ln>
        </p:spPr>
        <p:txBody>
          <a:bodyPr wrap="square">
            <a:spAutoFit/>
          </a:bodyPr>
          <a:lstStyle/>
          <a:p>
            <a:pPr marL="458788" lvl="1" algn="ctr">
              <a:lnSpc>
                <a:spcPct val="120000"/>
              </a:lnSpc>
            </a:pPr>
            <a:r>
              <a:rPr lang="es-ES" sz="1800" spc="-1" dirty="0">
                <a:solidFill>
                  <a:srgbClr val="000000"/>
                </a:solidFill>
                <a:latin typeface="Comic Sans MS"/>
                <a:ea typeface="DejaVu Sans"/>
              </a:rPr>
              <a:t>Facilita la puesta en marcha de medidas de manera temprana</a:t>
            </a:r>
            <a:endParaRPr lang="es-ES" spc="-1" dirty="0">
              <a:solidFill>
                <a:srgbClr val="000000"/>
              </a:solidFill>
              <a:latin typeface="Comic Sans MS"/>
              <a:ea typeface="DejaVu Sans"/>
            </a:endParaRPr>
          </a:p>
        </p:txBody>
      </p:sp>
      <p:sp>
        <p:nvSpPr>
          <p:cNvPr id="7" name="CuadroTexto 6">
            <a:extLst>
              <a:ext uri="{FF2B5EF4-FFF2-40B4-BE49-F238E27FC236}">
                <a16:creationId xmlns:a16="http://schemas.microsoft.com/office/drawing/2014/main" id="{4E9225F9-91B6-06C1-24C4-921C1B5DBA80}"/>
              </a:ext>
            </a:extLst>
          </p:cNvPr>
          <p:cNvSpPr txBox="1"/>
          <p:nvPr/>
        </p:nvSpPr>
        <p:spPr>
          <a:xfrm>
            <a:off x="2695789" y="6197105"/>
            <a:ext cx="4890069" cy="276999"/>
          </a:xfrm>
          <a:prstGeom prst="rect">
            <a:avLst/>
          </a:prstGeom>
          <a:noFill/>
        </p:spPr>
        <p:txBody>
          <a:bodyPr wrap="square">
            <a:spAutoFit/>
          </a:bodyPr>
          <a:lstStyle/>
          <a:p>
            <a:r>
              <a:rPr lang="es-ES" sz="1200" b="0" i="0" u="sng" dirty="0">
                <a:solidFill>
                  <a:srgbClr val="009AE5"/>
                </a:solidFill>
                <a:effectLst/>
                <a:latin typeface="comic sans ms" panose="030F0702030302020204" pitchFamily="66" charset="0"/>
                <a:hlinkClick r:id="rId5"/>
              </a:rPr>
              <a:t>Guía inclusiva de TDAH, desarrollada para Educación Primaria</a:t>
            </a:r>
            <a:r>
              <a:rPr lang="es-ES" sz="1200" b="0" i="0" dirty="0">
                <a:solidFill>
                  <a:srgbClr val="333333"/>
                </a:solidFill>
                <a:effectLst/>
                <a:latin typeface="comic sans ms" panose="030F0702030302020204" pitchFamily="66" charset="0"/>
              </a:rPr>
              <a:t>.</a:t>
            </a:r>
            <a:endParaRPr lang="es-ES" sz="1200" dirty="0"/>
          </a:p>
        </p:txBody>
      </p:sp>
    </p:spTree>
    <p:extLst>
      <p:ext uri="{BB962C8B-B14F-4D97-AF65-F5344CB8AC3E}">
        <p14:creationId xmlns:p14="http://schemas.microsoft.com/office/powerpoint/2010/main" val="272994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BAE1256-E41A-A36F-A717-FF2861F614EF}"/>
              </a:ext>
            </a:extLst>
          </p:cNvPr>
          <p:cNvSpPr txBox="1"/>
          <p:nvPr/>
        </p:nvSpPr>
        <p:spPr>
          <a:xfrm>
            <a:off x="1775520" y="361120"/>
            <a:ext cx="862148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000" b="1" spc="-1" dirty="0">
                <a:solidFill>
                  <a:srgbClr val="C00000"/>
                </a:solidFill>
                <a:latin typeface="Comic Sans MS"/>
                <a:ea typeface="DejaVu Sans"/>
              </a:rPr>
              <a:t>Desde las programaciones didácticas</a:t>
            </a:r>
            <a:endParaRPr kumimoji="0" lang="es-E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uadroTexto 5">
            <a:extLst>
              <a:ext uri="{FF2B5EF4-FFF2-40B4-BE49-F238E27FC236}">
                <a16:creationId xmlns:a16="http://schemas.microsoft.com/office/drawing/2014/main" id="{B88A76ED-7AD1-D9E5-E3BD-9510EA169A64}"/>
              </a:ext>
            </a:extLst>
          </p:cNvPr>
          <p:cNvSpPr txBox="1"/>
          <p:nvPr/>
        </p:nvSpPr>
        <p:spPr>
          <a:xfrm>
            <a:off x="2927648" y="1102362"/>
            <a:ext cx="8621486" cy="5247590"/>
          </a:xfrm>
          <a:prstGeom prst="rect">
            <a:avLst/>
          </a:prstGeom>
          <a:noFill/>
        </p:spPr>
        <p:txBody>
          <a:bodyPr wrap="square">
            <a:spAutoFit/>
          </a:bodyPr>
          <a:lstStyle/>
          <a:p>
            <a:pPr marL="723900" lvl="2" indent="-342900" algn="just">
              <a:spcBef>
                <a:spcPts val="1199"/>
              </a:spcBef>
              <a:spcAft>
                <a:spcPts val="601"/>
              </a:spcAft>
              <a:buClr>
                <a:srgbClr val="C00000"/>
              </a:buClr>
              <a:buFont typeface="Wingdings" panose="05000000000000000000" pitchFamily="2" charset="2"/>
              <a:buChar char="ü"/>
              <a:defRPr/>
            </a:pPr>
            <a:r>
              <a:rPr kumimoji="0" lang="es-ES" sz="2000"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mn-cs"/>
              </a:rPr>
              <a:t>Diseñar una </a:t>
            </a:r>
            <a:r>
              <a:rPr kumimoji="0" lang="es-ES" sz="2000" b="0" i="0" u="none" strike="noStrike" kern="1200" cap="none" spc="-1" normalizeH="0" baseline="0" noProof="0" dirty="0">
                <a:ln>
                  <a:noFill/>
                </a:ln>
                <a:solidFill>
                  <a:srgbClr val="C00000"/>
                </a:solidFill>
                <a:effectLst/>
                <a:uLnTx/>
                <a:uFillTx/>
                <a:latin typeface="Comic Sans MS" panose="030F0702030302020204" pitchFamily="66" charset="0"/>
                <a:ea typeface="DejaVu Sans"/>
                <a:cs typeface="+mn-cs"/>
              </a:rPr>
              <a:t>evaluación inicial centrada en competencias</a:t>
            </a:r>
            <a:r>
              <a:rPr kumimoji="0" lang="es-ES" sz="2000"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mn-cs"/>
              </a:rPr>
              <a:t>, que ponga de manifiesto lo que los alumnos son capaces de hacer y los procedimientos que utilizan. </a:t>
            </a:r>
          </a:p>
          <a:p>
            <a:pPr marL="1181100" lvl="3" indent="-342900" algn="just">
              <a:spcBef>
                <a:spcPts val="1199"/>
              </a:spcBef>
              <a:spcAft>
                <a:spcPts val="601"/>
              </a:spcAft>
              <a:buClr>
                <a:srgbClr val="C00000"/>
              </a:buClr>
              <a:buFont typeface="Courier New" panose="02070309020205020404" pitchFamily="49" charset="0"/>
              <a:buChar char="o"/>
              <a:defRPr/>
            </a:pPr>
            <a:r>
              <a:rPr lang="es-ES" sz="2000" spc="-1" dirty="0">
                <a:solidFill>
                  <a:prstClr val="black"/>
                </a:solidFill>
                <a:latin typeface="Comic Sans MS" panose="030F0702030302020204" pitchFamily="66" charset="0"/>
              </a:rPr>
              <a:t>La evaluación inicial debe permitir la puesta en marcha de medidas de atención a las diferencias individuales de forma temprana. </a:t>
            </a:r>
          </a:p>
          <a:p>
            <a:pPr marL="1181100" lvl="3" indent="-342900" algn="just">
              <a:spcBef>
                <a:spcPts val="1199"/>
              </a:spcBef>
              <a:spcAft>
                <a:spcPts val="601"/>
              </a:spcAft>
              <a:buClr>
                <a:srgbClr val="C00000"/>
              </a:buClr>
              <a:buFont typeface="Courier New" panose="02070309020205020404" pitchFamily="49" charset="0"/>
              <a:buChar char="o"/>
              <a:defRPr/>
            </a:pPr>
            <a:r>
              <a:rPr lang="es-ES" sz="2000" spc="-1" dirty="0">
                <a:solidFill>
                  <a:prstClr val="black"/>
                </a:solidFill>
                <a:latin typeface="Comic Sans MS" panose="030F0702030302020204" pitchFamily="66" charset="0"/>
              </a:rPr>
              <a:t>Elaborar un banco de pruebas por niveles,  áreas y materias compartido por todos los docentes.</a:t>
            </a:r>
          </a:p>
          <a:p>
            <a:pPr marL="838200" lvl="3" algn="just">
              <a:spcBef>
                <a:spcPts val="1199"/>
              </a:spcBef>
              <a:spcAft>
                <a:spcPts val="601"/>
              </a:spcAft>
              <a:buClr>
                <a:srgbClr val="C00000"/>
              </a:buClr>
              <a:defRPr/>
            </a:pPr>
            <a:endParaRPr kumimoji="0" lang="es-ES" sz="2000"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mn-cs"/>
            </a:endParaRPr>
          </a:p>
          <a:p>
            <a:pPr marL="723900" lvl="2" indent="-342900" algn="just">
              <a:spcBef>
                <a:spcPts val="1199"/>
              </a:spcBef>
              <a:spcAft>
                <a:spcPts val="601"/>
              </a:spcAft>
              <a:buClr>
                <a:srgbClr val="C00000"/>
              </a:buClr>
              <a:buFont typeface="Wingdings" panose="05000000000000000000" pitchFamily="2" charset="2"/>
              <a:buChar char="ü"/>
              <a:defRPr/>
            </a:pPr>
            <a:r>
              <a:rPr kumimoji="0" lang="es-ES" sz="2000"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mn-cs"/>
              </a:rPr>
              <a:t>Plantear </a:t>
            </a:r>
            <a:r>
              <a:rPr kumimoji="0" lang="es-ES" sz="2000" b="0" i="0" u="none" strike="noStrike" kern="1200" cap="none" spc="-1" normalizeH="0" baseline="0" noProof="0" dirty="0">
                <a:ln>
                  <a:noFill/>
                </a:ln>
                <a:solidFill>
                  <a:srgbClr val="C00000"/>
                </a:solidFill>
                <a:effectLst/>
                <a:uLnTx/>
                <a:uFillTx/>
                <a:latin typeface="Comic Sans MS" panose="030F0702030302020204" pitchFamily="66" charset="0"/>
                <a:ea typeface="DejaVu Sans"/>
                <a:cs typeface="+mn-cs"/>
              </a:rPr>
              <a:t>itinerarios de aprendizaje diferenciados</a:t>
            </a:r>
            <a:r>
              <a:rPr kumimoji="0" lang="es-ES" sz="2000" b="0" i="0" u="none" strike="noStrike" kern="1200" cap="none" spc="-1" normalizeH="0" baseline="0" noProof="0" dirty="0">
                <a:ln>
                  <a:noFill/>
                </a:ln>
                <a:solidFill>
                  <a:prstClr val="black"/>
                </a:solidFill>
                <a:effectLst/>
                <a:uLnTx/>
                <a:uFillTx/>
                <a:latin typeface="Comic Sans MS" panose="030F0702030302020204" pitchFamily="66" charset="0"/>
                <a:ea typeface="DejaVu Sans"/>
                <a:cs typeface="+mn-cs"/>
              </a:rPr>
              <a:t> para la adquisición de las mismas competencias.</a:t>
            </a:r>
            <a:endParaRPr lang="es-ES" sz="2000" spc="-1" dirty="0">
              <a:solidFill>
                <a:prstClr val="black"/>
              </a:solidFill>
              <a:latin typeface="Comic Sans MS" panose="030F0702030302020204" pitchFamily="66" charset="0"/>
              <a:ea typeface="DejaVu Sans"/>
            </a:endParaRPr>
          </a:p>
          <a:p>
            <a:pPr marL="723900" lvl="2" indent="-342900" algn="just">
              <a:spcBef>
                <a:spcPts val="1199"/>
              </a:spcBef>
              <a:spcAft>
                <a:spcPts val="601"/>
              </a:spcAft>
              <a:buClr>
                <a:srgbClr val="C00000"/>
              </a:buClr>
              <a:buFont typeface="Wingdings" panose="05000000000000000000" pitchFamily="2" charset="2"/>
              <a:buChar char="ü"/>
              <a:defRPr/>
            </a:pPr>
            <a:r>
              <a:rPr lang="es-ES" sz="2000" spc="-1" dirty="0">
                <a:solidFill>
                  <a:prstClr val="black"/>
                </a:solidFill>
                <a:latin typeface="Comic Sans MS" panose="030F0702030302020204" pitchFamily="66" charset="0"/>
                <a:ea typeface="DejaVu Sans"/>
              </a:rPr>
              <a:t>Contemplar la </a:t>
            </a:r>
            <a:r>
              <a:rPr lang="es-ES" sz="2000" spc="-1" dirty="0">
                <a:solidFill>
                  <a:srgbClr val="C00000"/>
                </a:solidFill>
                <a:latin typeface="Comic Sans MS" panose="030F0702030302020204" pitchFamily="66" charset="0"/>
                <a:ea typeface="DejaVu Sans"/>
              </a:rPr>
              <a:t>ortografía como un objeto de aprendizaje </a:t>
            </a:r>
            <a:r>
              <a:rPr lang="es-ES" sz="2000" spc="-1" dirty="0">
                <a:solidFill>
                  <a:prstClr val="black"/>
                </a:solidFill>
                <a:latin typeface="Comic Sans MS" panose="030F0702030302020204" pitchFamily="66" charset="0"/>
                <a:ea typeface="DejaVu Sans"/>
              </a:rPr>
              <a:t>en todas las áreas/materias, no solo de evaluación.</a:t>
            </a:r>
          </a:p>
        </p:txBody>
      </p:sp>
      <p:pic>
        <p:nvPicPr>
          <p:cNvPr id="4" name="Imagen 3">
            <a:extLst>
              <a:ext uri="{FF2B5EF4-FFF2-40B4-BE49-F238E27FC236}">
                <a16:creationId xmlns:a16="http://schemas.microsoft.com/office/drawing/2014/main" id="{3399023F-EC52-6E9B-800F-326F1A868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453" y="161300"/>
            <a:ext cx="1005154" cy="957791"/>
          </a:xfrm>
          <a:prstGeom prst="rect">
            <a:avLst/>
          </a:prstGeom>
        </p:spPr>
      </p:pic>
      <p:pic>
        <p:nvPicPr>
          <p:cNvPr id="1026" name="Picture 2" descr="Dirección, Decisión, Decisiones">
            <a:extLst>
              <a:ext uri="{FF2B5EF4-FFF2-40B4-BE49-F238E27FC236}">
                <a16:creationId xmlns:a16="http://schemas.microsoft.com/office/drawing/2014/main" id="{781B7DFC-76EA-C819-6150-26BE420E10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65" y="1598565"/>
            <a:ext cx="3348372" cy="334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9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AA995510-9866-B3EC-9AC0-FBADF2680120}"/>
              </a:ext>
            </a:extLst>
          </p:cNvPr>
          <p:cNvSpPr txBox="1"/>
          <p:nvPr/>
        </p:nvSpPr>
        <p:spPr>
          <a:xfrm>
            <a:off x="2096" y="1556792"/>
            <a:ext cx="6453944" cy="3554819"/>
          </a:xfrm>
          <a:prstGeom prst="rect">
            <a:avLst/>
          </a:prstGeom>
          <a:noFill/>
        </p:spPr>
        <p:txBody>
          <a:bodyPr wrap="square">
            <a:spAutoFit/>
          </a:bodyPr>
          <a:lstStyle/>
          <a:p>
            <a:pPr marL="723900" lvl="2" indent="-342900" algn="just">
              <a:spcBef>
                <a:spcPts val="1199"/>
              </a:spcBef>
              <a:spcAft>
                <a:spcPts val="601"/>
              </a:spcAft>
              <a:buClr>
                <a:srgbClr val="C00000"/>
              </a:buClr>
              <a:buFont typeface="Wingdings" panose="05000000000000000000" pitchFamily="2" charset="2"/>
              <a:buChar char="ü"/>
              <a:defRPr/>
            </a:pPr>
            <a:r>
              <a:rPr kumimoji="0" lang="es-ES" sz="2000" b="0" i="0" u="none" strike="noStrike" kern="1200" cap="none" spc="-1" normalizeH="0" baseline="0" noProof="0" dirty="0" err="1">
                <a:ln>
                  <a:noFill/>
                </a:ln>
                <a:solidFill>
                  <a:prstClr val="black"/>
                </a:solidFill>
                <a:effectLst/>
                <a:uLnTx/>
                <a:uFillTx/>
                <a:latin typeface="Comic Sans MS" panose="030F0702030302020204" pitchFamily="66" charset="0"/>
                <a:ea typeface="DejaVu Sans"/>
                <a:cs typeface="+mn-cs"/>
              </a:rPr>
              <a:t>Pl</a:t>
            </a:r>
            <a:r>
              <a:rPr lang="es-ES" sz="2000" spc="-1" dirty="0" err="1">
                <a:solidFill>
                  <a:prstClr val="black"/>
                </a:solidFill>
                <a:latin typeface="Comic Sans MS" panose="030F0702030302020204" pitchFamily="66" charset="0"/>
                <a:ea typeface="DejaVu Sans"/>
              </a:rPr>
              <a:t>antear</a:t>
            </a:r>
            <a:r>
              <a:rPr lang="es-ES" sz="2000" spc="-1" dirty="0">
                <a:solidFill>
                  <a:prstClr val="black"/>
                </a:solidFill>
                <a:latin typeface="Comic Sans MS" panose="030F0702030302020204" pitchFamily="66" charset="0"/>
                <a:ea typeface="DejaVu Sans"/>
              </a:rPr>
              <a:t> </a:t>
            </a:r>
            <a:r>
              <a:rPr lang="es-ES" sz="2000" spc="-1" dirty="0">
                <a:solidFill>
                  <a:srgbClr val="C00000"/>
                </a:solidFill>
                <a:latin typeface="Comic Sans MS" panose="030F0702030302020204" pitchFamily="66" charset="0"/>
                <a:ea typeface="DejaVu Sans"/>
              </a:rPr>
              <a:t>distintos procedimientos y herramientas de evaluación</a:t>
            </a:r>
            <a:r>
              <a:rPr lang="es-ES" sz="2000" spc="-1" dirty="0">
                <a:solidFill>
                  <a:prstClr val="black"/>
                </a:solidFill>
                <a:latin typeface="Comic Sans MS" panose="030F0702030302020204" pitchFamily="66" charset="0"/>
                <a:ea typeface="DejaVu Sans"/>
              </a:rPr>
              <a:t>, que incidan en la evaluación de los procesos de aprendizaje. </a:t>
            </a:r>
          </a:p>
          <a:p>
            <a:pPr marL="1202671" lvl="2" indent="-285750" algn="just">
              <a:spcBef>
                <a:spcPts val="1199"/>
              </a:spcBef>
              <a:spcAft>
                <a:spcPts val="601"/>
              </a:spcAft>
              <a:buClr>
                <a:srgbClr val="C00000"/>
              </a:buClr>
              <a:buFont typeface="Courier New" panose="02070309020205020404" pitchFamily="49" charset="0"/>
              <a:buChar char="o"/>
              <a:defRPr/>
            </a:pPr>
            <a:r>
              <a:rPr lang="es-ES" sz="2000" spc="-1" dirty="0">
                <a:solidFill>
                  <a:srgbClr val="C00000"/>
                </a:solidFill>
                <a:latin typeface="Comic Sans MS" panose="030F0702030302020204" pitchFamily="66" charset="0"/>
              </a:rPr>
              <a:t>Diversificar los procedimientos de evaluación y su peso</a:t>
            </a:r>
          </a:p>
          <a:p>
            <a:pPr marL="1202671" lvl="2" indent="-285750" algn="just">
              <a:spcBef>
                <a:spcPts val="1199"/>
              </a:spcBef>
              <a:spcAft>
                <a:spcPts val="601"/>
              </a:spcAft>
              <a:buClr>
                <a:srgbClr val="C00000"/>
              </a:buClr>
              <a:buFont typeface="Courier New" panose="02070309020205020404" pitchFamily="49" charset="0"/>
              <a:buChar char="o"/>
              <a:defRPr/>
            </a:pPr>
            <a:r>
              <a:rPr lang="es-ES" sz="2000" dirty="0">
                <a:solidFill>
                  <a:srgbClr val="C00000"/>
                </a:solidFill>
                <a:latin typeface="Comic Sans MS" panose="030F0702030302020204" pitchFamily="66" charset="0"/>
              </a:rPr>
              <a:t>Usar herramientas de auto y coevaluación.</a:t>
            </a:r>
            <a:r>
              <a:rPr lang="es-ES" sz="2000" dirty="0">
                <a:solidFill>
                  <a:schemeClr val="accent6"/>
                </a:solidFill>
                <a:latin typeface="Comic Sans MS" panose="030F0702030302020204" pitchFamily="66" charset="0"/>
              </a:rPr>
              <a:t> </a:t>
            </a:r>
            <a:r>
              <a:rPr lang="es-ES" sz="2000" dirty="0">
                <a:latin typeface="Comic Sans MS" panose="030F0702030302020204" pitchFamily="66" charset="0"/>
              </a:rPr>
              <a:t>	</a:t>
            </a:r>
          </a:p>
          <a:p>
            <a:pPr marL="1202671" lvl="2" indent="-285750" algn="just">
              <a:spcBef>
                <a:spcPts val="1199"/>
              </a:spcBef>
              <a:spcAft>
                <a:spcPts val="601"/>
              </a:spcAft>
              <a:buClr>
                <a:srgbClr val="C00000"/>
              </a:buClr>
              <a:buFont typeface="Courier New" panose="02070309020205020404" pitchFamily="49" charset="0"/>
              <a:buChar char="o"/>
              <a:defRPr/>
            </a:pPr>
            <a:r>
              <a:rPr lang="es-ES" sz="2000" dirty="0">
                <a:latin typeface="Comic Sans MS" panose="030F0702030302020204" pitchFamily="66" charset="0"/>
              </a:rPr>
              <a:t>Llegar a </a:t>
            </a:r>
            <a:r>
              <a:rPr lang="es-ES" sz="2000" dirty="0">
                <a:solidFill>
                  <a:srgbClr val="C00000"/>
                </a:solidFill>
                <a:latin typeface="Comic Sans MS" panose="030F0702030302020204" pitchFamily="66" charset="0"/>
              </a:rPr>
              <a:t>acuerdos sobre la penalización </a:t>
            </a:r>
            <a:r>
              <a:rPr lang="es-ES" sz="2000" dirty="0">
                <a:latin typeface="Comic Sans MS" panose="030F0702030302020204" pitchFamily="66" charset="0"/>
              </a:rPr>
              <a:t>de las faltas de ortografía</a:t>
            </a:r>
            <a:r>
              <a:rPr lang="es-ES" sz="2000">
                <a:latin typeface="Comic Sans MS" panose="030F0702030302020204" pitchFamily="66" charset="0"/>
              </a:rPr>
              <a:t>. </a:t>
            </a:r>
            <a:endParaRPr lang="es-ES" sz="2000" dirty="0">
              <a:latin typeface="Comic Sans MS" panose="030F0702030302020204" pitchFamily="66" charset="0"/>
            </a:endParaRPr>
          </a:p>
        </p:txBody>
      </p:sp>
      <p:sp>
        <p:nvSpPr>
          <p:cNvPr id="10" name="CuadroTexto 9">
            <a:extLst>
              <a:ext uri="{FF2B5EF4-FFF2-40B4-BE49-F238E27FC236}">
                <a16:creationId xmlns:a16="http://schemas.microsoft.com/office/drawing/2014/main" id="{388980DE-9286-FB33-2874-9EBD8A0CD244}"/>
              </a:ext>
            </a:extLst>
          </p:cNvPr>
          <p:cNvSpPr txBox="1"/>
          <p:nvPr/>
        </p:nvSpPr>
        <p:spPr>
          <a:xfrm>
            <a:off x="911424" y="503704"/>
            <a:ext cx="69847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ea typeface="DejaVu Sans"/>
              </a:rPr>
              <a:t>Desde las programaciones didácticas</a:t>
            </a:r>
            <a:endParaRPr kumimoji="0" lang="es-E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1AE36906-A9C6-DB33-EAF3-A642C752D846}"/>
              </a:ext>
            </a:extLst>
          </p:cNvPr>
          <p:cNvSpPr/>
          <p:nvPr/>
        </p:nvSpPr>
        <p:spPr>
          <a:xfrm rot="19109299" flipH="1">
            <a:off x="5204560" y="4950301"/>
            <a:ext cx="1998901" cy="1761505"/>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pic>
        <p:nvPicPr>
          <p:cNvPr id="2" name="Imagen 1">
            <a:extLst>
              <a:ext uri="{FF2B5EF4-FFF2-40B4-BE49-F238E27FC236}">
                <a16:creationId xmlns:a16="http://schemas.microsoft.com/office/drawing/2014/main" id="{49436AE0-11B4-F0A1-4CB4-C3DAF5E5D4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047" y="366926"/>
            <a:ext cx="706121" cy="672848"/>
          </a:xfrm>
          <a:prstGeom prst="rect">
            <a:avLst/>
          </a:prstGeom>
        </p:spPr>
      </p:pic>
      <p:pic>
        <p:nvPicPr>
          <p:cNvPr id="4" name="Imagen 3" descr="Interfaz de usuario gráfica, Texto, Aplicación&#10;&#10;El contenido generado por IA puede ser incorrecto.">
            <a:hlinkClick r:id="rId6"/>
            <a:extLst>
              <a:ext uri="{FF2B5EF4-FFF2-40B4-BE49-F238E27FC236}">
                <a16:creationId xmlns:a16="http://schemas.microsoft.com/office/drawing/2014/main" id="{977EB44F-F8AF-024B-0CD3-366464973F46}"/>
              </a:ext>
            </a:extLst>
          </p:cNvPr>
          <p:cNvPicPr>
            <a:picLocks noChangeAspect="1"/>
          </p:cNvPicPr>
          <p:nvPr/>
        </p:nvPicPr>
        <p:blipFill>
          <a:blip r:embed="rId7"/>
          <a:stretch>
            <a:fillRect/>
          </a:stretch>
        </p:blipFill>
        <p:spPr>
          <a:xfrm>
            <a:off x="7248128" y="1772816"/>
            <a:ext cx="3888432" cy="3678580"/>
          </a:xfrm>
          <a:prstGeom prst="rect">
            <a:avLst/>
          </a:prstGeom>
        </p:spPr>
      </p:pic>
      <p:pic>
        <p:nvPicPr>
          <p:cNvPr id="3" name="Imagen 16">
            <a:extLst>
              <a:ext uri="{FF2B5EF4-FFF2-40B4-BE49-F238E27FC236}">
                <a16:creationId xmlns:a16="http://schemas.microsoft.com/office/drawing/2014/main" id="{109CAEE4-951D-E6C2-A752-9EE1F0155CD1}"/>
              </a:ext>
            </a:extLst>
          </p:cNvPr>
          <p:cNvPicPr/>
          <p:nvPr/>
        </p:nvPicPr>
        <p:blipFill>
          <a:blip r:embed="rId8"/>
          <a:srcRect l="82391"/>
          <a:stretch/>
        </p:blipFill>
        <p:spPr>
          <a:xfrm>
            <a:off x="11338200" y="0"/>
            <a:ext cx="853200" cy="6857280"/>
          </a:xfrm>
          <a:prstGeom prst="rect">
            <a:avLst/>
          </a:prstGeom>
          <a:ln>
            <a:noFill/>
          </a:ln>
        </p:spPr>
      </p:pic>
    </p:spTree>
    <p:extLst>
      <p:ext uri="{BB962C8B-B14F-4D97-AF65-F5344CB8AC3E}">
        <p14:creationId xmlns:p14="http://schemas.microsoft.com/office/powerpoint/2010/main" val="304494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4"/>
          <p:cNvPicPr/>
          <p:nvPr/>
        </p:nvPicPr>
        <p:blipFill>
          <a:blip r:embed="rId3"/>
          <a:stretch/>
        </p:blipFill>
        <p:spPr>
          <a:xfrm>
            <a:off x="23965920" y="-1035000"/>
            <a:ext cx="6856200" cy="9697320"/>
          </a:xfrm>
          <a:prstGeom prst="rect">
            <a:avLst/>
          </a:prstGeom>
          <a:ln w="0">
            <a:noFill/>
          </a:ln>
        </p:spPr>
      </p:pic>
      <p:sp>
        <p:nvSpPr>
          <p:cNvPr id="397"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CustomShape 2"/>
          <p:cNvSpPr/>
          <p:nvPr/>
        </p:nvSpPr>
        <p:spPr>
          <a:xfrm>
            <a:off x="896399" y="346320"/>
            <a:ext cx="8669631"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mn-cs"/>
              </a:rPr>
              <a:t>Normativa: texto consolidado LOE-LOMLOE</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401" name="CustomShape 3"/>
          <p:cNvSpPr/>
          <p:nvPr/>
        </p:nvSpPr>
        <p:spPr>
          <a:xfrm>
            <a:off x="1343520" y="1219320"/>
            <a:ext cx="9540360" cy="563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a:p>
            <a:pPr marL="91440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1" normalizeH="0" baseline="0" noProof="0" dirty="0">
              <a:ln>
                <a:noFill/>
              </a:ln>
              <a:solidFill>
                <a:prstClr val="black"/>
              </a:solidFill>
              <a:effectLst/>
              <a:uLnTx/>
              <a:uFillTx/>
              <a:latin typeface="Arial"/>
              <a:ea typeface="+mn-ea"/>
              <a:cs typeface="+mn-cs"/>
            </a:endParaRPr>
          </a:p>
          <a:p>
            <a:pPr marL="17928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1" normalizeH="0" baseline="0" noProof="0" dirty="0">
              <a:ln>
                <a:noFill/>
              </a:ln>
              <a:solidFill>
                <a:prstClr val="black"/>
              </a:solidFill>
              <a:effectLst/>
              <a:uLnTx/>
              <a:uFillTx/>
              <a:latin typeface="Arial"/>
              <a:ea typeface="+mn-ea"/>
              <a:cs typeface="+mn-cs"/>
            </a:endParaRPr>
          </a:p>
        </p:txBody>
      </p:sp>
      <p:sp>
        <p:nvSpPr>
          <p:cNvPr id="2" name="Rectángulo 1"/>
          <p:cNvSpPr/>
          <p:nvPr/>
        </p:nvSpPr>
        <p:spPr>
          <a:xfrm>
            <a:off x="896399" y="1635480"/>
            <a:ext cx="9705711" cy="306365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Artículo 2. Fines.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1.a) El </a:t>
            </a:r>
            <a:r>
              <a:rPr kumimoji="0" lang="es-ES" sz="28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pleno desarrollo de la personalidad y de las capacidades de los alumnos </a:t>
            </a: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1.f) El desarrollo de la capacidad de los alumnos para regular su propio aprendizaje, </a:t>
            </a:r>
            <a:r>
              <a:rPr kumimoji="0" lang="es-ES" sz="28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confiar en sus aptitudes y conocimientos</a:t>
            </a:r>
            <a:r>
              <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 […].</a:t>
            </a:r>
          </a:p>
        </p:txBody>
      </p:sp>
      <p:pic>
        <p:nvPicPr>
          <p:cNvPr id="9" name="Imagen 14">
            <a:extLst>
              <a:ext uri="{FF2B5EF4-FFF2-40B4-BE49-F238E27FC236}">
                <a16:creationId xmlns:a16="http://schemas.microsoft.com/office/drawing/2014/main" id="{0FB027A6-6728-4CBA-B546-8DC6782E3880}"/>
              </a:ext>
            </a:extLst>
          </p:cNvPr>
          <p:cNvPicPr/>
          <p:nvPr/>
        </p:nvPicPr>
        <p:blipFill>
          <a:blip r:embed="rId4"/>
          <a:srcRect l="82391"/>
          <a:stretch/>
        </p:blipFill>
        <p:spPr>
          <a:xfrm>
            <a:off x="11338200" y="0"/>
            <a:ext cx="853560" cy="6857640"/>
          </a:xfrm>
          <a:prstGeom prst="rect">
            <a:avLst/>
          </a:prstGeom>
          <a:ln>
            <a:noFill/>
          </a:ln>
        </p:spPr>
      </p:pic>
    </p:spTree>
    <p:extLst>
      <p:ext uri="{BB962C8B-B14F-4D97-AF65-F5344CB8AC3E}">
        <p14:creationId xmlns:p14="http://schemas.microsoft.com/office/powerpoint/2010/main" val="1448512282"/>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0D7254-EBC0-4DBA-B31E-AA1EE569B2EB}"/>
              </a:ext>
            </a:extLst>
          </p:cNvPr>
          <p:cNvSpPr>
            <a:spLocks noGrp="1"/>
          </p:cNvSpPr>
          <p:nvPr>
            <p:ph type="title"/>
          </p:nvPr>
        </p:nvSpPr>
        <p:spPr>
          <a:xfrm>
            <a:off x="1342256" y="387350"/>
            <a:ext cx="10515600" cy="615603"/>
          </a:xfrm>
        </p:spPr>
        <p:txBody>
          <a:bodyPr>
            <a:normAutofit/>
          </a:bodyPr>
          <a:lstStyle/>
          <a:p>
            <a:r>
              <a:rPr lang="es-ES" sz="3000" b="1" dirty="0">
                <a:solidFill>
                  <a:srgbClr val="C00000"/>
                </a:solidFill>
              </a:rPr>
              <a:t>Desde el Plan de Convivencia</a:t>
            </a:r>
          </a:p>
        </p:txBody>
      </p:sp>
      <p:sp>
        <p:nvSpPr>
          <p:cNvPr id="3" name="Marcador de contenido 2">
            <a:extLst>
              <a:ext uri="{FF2B5EF4-FFF2-40B4-BE49-F238E27FC236}">
                <a16:creationId xmlns:a16="http://schemas.microsoft.com/office/drawing/2014/main" id="{19262B09-C908-0154-D715-26B50B087DD2}"/>
              </a:ext>
            </a:extLst>
          </p:cNvPr>
          <p:cNvSpPr>
            <a:spLocks noGrp="1"/>
          </p:cNvSpPr>
          <p:nvPr>
            <p:ph idx="1"/>
          </p:nvPr>
        </p:nvSpPr>
        <p:spPr>
          <a:xfrm>
            <a:off x="694675" y="1124744"/>
            <a:ext cx="10081120" cy="4351338"/>
          </a:xfrm>
        </p:spPr>
        <p:txBody>
          <a:bodyPr>
            <a:normAutofit/>
          </a:bodyPr>
          <a:lstStyle/>
          <a:p>
            <a:pPr algn="just">
              <a:lnSpc>
                <a:spcPct val="110000"/>
              </a:lnSpc>
              <a:buFont typeface="Wingdings" panose="05000000000000000000" pitchFamily="2" charset="2"/>
              <a:buChar char="ü"/>
            </a:pPr>
            <a:r>
              <a:rPr lang="es-ES" sz="2200" spc="-1" dirty="0">
                <a:latin typeface="Comic Sans MS"/>
                <a:ea typeface="DejaVu Sans"/>
              </a:rPr>
              <a:t>Garantizar un </a:t>
            </a:r>
            <a:r>
              <a:rPr lang="es-ES" sz="2200" spc="-1" dirty="0">
                <a:solidFill>
                  <a:srgbClr val="C00000"/>
                </a:solidFill>
                <a:latin typeface="Comic Sans MS"/>
                <a:ea typeface="DejaVu Sans"/>
              </a:rPr>
              <a:t>clima de convivencia positivo </a:t>
            </a:r>
            <a:r>
              <a:rPr lang="es-ES" sz="2200" spc="-1" dirty="0">
                <a:latin typeface="Comic Sans MS"/>
                <a:ea typeface="DejaVu Sans"/>
              </a:rPr>
              <a:t>en el centro:</a:t>
            </a:r>
          </a:p>
          <a:p>
            <a:pPr marL="0" indent="0" algn="just">
              <a:lnSpc>
                <a:spcPct val="110000"/>
              </a:lnSpc>
              <a:buNone/>
            </a:pPr>
            <a:endParaRPr lang="es-ES" sz="2200" spc="-1" dirty="0">
              <a:latin typeface="Comic Sans MS"/>
              <a:ea typeface="DejaVu Sans"/>
            </a:endParaRPr>
          </a:p>
          <a:p>
            <a:pPr marL="736600" indent="-342900" algn="just">
              <a:lnSpc>
                <a:spcPct val="110000"/>
              </a:lnSpc>
              <a:buFont typeface="Courier New" panose="02070309020205020404" pitchFamily="49" charset="0"/>
              <a:buChar char="o"/>
            </a:pPr>
            <a:r>
              <a:rPr lang="es-ES" sz="2200" spc="-1" dirty="0">
                <a:latin typeface="Comic Sans MS"/>
                <a:ea typeface="DejaVu Sans"/>
              </a:rPr>
              <a:t>Fomentar el </a:t>
            </a:r>
            <a:r>
              <a:rPr lang="es-ES" sz="2200" spc="-1" dirty="0">
                <a:solidFill>
                  <a:srgbClr val="C00000"/>
                </a:solidFill>
                <a:latin typeface="Comic Sans MS"/>
                <a:ea typeface="DejaVu Sans"/>
              </a:rPr>
              <a:t>respeto</a:t>
            </a:r>
            <a:r>
              <a:rPr lang="es-ES" sz="2200" spc="-1" dirty="0">
                <a:latin typeface="Comic Sans MS"/>
                <a:ea typeface="DejaVu Sans"/>
              </a:rPr>
              <a:t> entre los miembros de la comunidad educativa.</a:t>
            </a:r>
          </a:p>
          <a:p>
            <a:pPr marL="736600" indent="-342900" algn="just">
              <a:lnSpc>
                <a:spcPct val="110000"/>
              </a:lnSpc>
              <a:buFont typeface="Courier New" panose="02070309020205020404" pitchFamily="49" charset="0"/>
              <a:buChar char="o"/>
            </a:pPr>
            <a:r>
              <a:rPr lang="es-ES" sz="2200" spc="-1" dirty="0">
                <a:solidFill>
                  <a:srgbClr val="C00000"/>
                </a:solidFill>
                <a:latin typeface="Comic Sans MS"/>
                <a:ea typeface="DejaVu Sans"/>
              </a:rPr>
              <a:t>Fomentar la comunicación </a:t>
            </a:r>
            <a:r>
              <a:rPr lang="es-ES" sz="2200" spc="-1" dirty="0">
                <a:latin typeface="Comic Sans MS"/>
                <a:ea typeface="DejaVu Sans"/>
              </a:rPr>
              <a:t>de los alumnos (dedicar tiempo al diálogo, buzón de sugerencias)</a:t>
            </a:r>
          </a:p>
          <a:p>
            <a:pPr marL="736600" indent="-342900" algn="just">
              <a:lnSpc>
                <a:spcPct val="110000"/>
              </a:lnSpc>
              <a:buFont typeface="Courier New" panose="02070309020205020404" pitchFamily="49" charset="0"/>
              <a:buChar char="o"/>
            </a:pPr>
            <a:r>
              <a:rPr lang="es-ES" sz="2200" spc="-1" dirty="0">
                <a:latin typeface="Comic Sans MS"/>
                <a:ea typeface="DejaVu Sans"/>
              </a:rPr>
              <a:t>Procurar la </a:t>
            </a:r>
            <a:r>
              <a:rPr lang="es-ES" sz="2200" spc="-1" dirty="0">
                <a:solidFill>
                  <a:srgbClr val="C00000"/>
                </a:solidFill>
                <a:latin typeface="Comic Sans MS"/>
                <a:ea typeface="DejaVu Sans"/>
              </a:rPr>
              <a:t>participación de los alumnos </a:t>
            </a:r>
            <a:r>
              <a:rPr lang="es-ES" sz="2200" spc="-1" dirty="0">
                <a:latin typeface="Comic Sans MS"/>
                <a:ea typeface="DejaVu Sans"/>
              </a:rPr>
              <a:t>en la mejora de la convivencia (estructuras de a</a:t>
            </a:r>
            <a:r>
              <a:rPr kumimoji="0" lang="es-ES" sz="2200" b="0" i="0" u="none" strike="noStrike" kern="1200" cap="none" spc="-1" normalizeH="0" baseline="0" noProof="0" dirty="0" err="1">
                <a:ln>
                  <a:noFill/>
                </a:ln>
                <a:effectLst/>
                <a:uLnTx/>
                <a:uFillTx/>
                <a:latin typeface="Comic Sans MS"/>
                <a:ea typeface="DejaVu Sans"/>
                <a:cs typeface="DejaVu Sans"/>
              </a:rPr>
              <a:t>lumnos</a:t>
            </a:r>
            <a:r>
              <a:rPr kumimoji="0" lang="es-ES" sz="2200" b="0" i="0" u="none" strike="noStrike" kern="1200" cap="none" spc="-1" normalizeH="0" baseline="0" noProof="0" dirty="0">
                <a:ln>
                  <a:noFill/>
                </a:ln>
                <a:effectLst/>
                <a:uLnTx/>
                <a:uFillTx/>
                <a:latin typeface="Comic Sans MS"/>
                <a:ea typeface="DejaVu Sans"/>
                <a:cs typeface="DejaVu Sans"/>
              </a:rPr>
              <a:t> ayudantes y mediadores,</a:t>
            </a:r>
            <a:r>
              <a:rPr lang="es-ES" sz="2200" spc="-1" dirty="0">
                <a:latin typeface="Comic Sans MS"/>
                <a:ea typeface="DejaVu Sans"/>
                <a:cs typeface="DejaVu Sans"/>
              </a:rPr>
              <a:t> círculos de amigos).</a:t>
            </a:r>
          </a:p>
          <a:p>
            <a:pPr marL="736600" indent="-342900" algn="just">
              <a:lnSpc>
                <a:spcPct val="110000"/>
              </a:lnSpc>
              <a:buFont typeface="Courier New" panose="02070309020205020404" pitchFamily="49" charset="0"/>
              <a:buChar char="o"/>
            </a:pPr>
            <a:r>
              <a:rPr lang="es-ES" sz="2200" spc="-1" dirty="0">
                <a:solidFill>
                  <a:srgbClr val="C00000"/>
                </a:solidFill>
                <a:latin typeface="Comic Sans MS"/>
                <a:ea typeface="DejaVu Sans"/>
              </a:rPr>
              <a:t>Implementación de programas </a:t>
            </a:r>
            <a:r>
              <a:rPr lang="es-ES" sz="2200" spc="-1" dirty="0">
                <a:latin typeface="Comic Sans MS"/>
                <a:ea typeface="DejaVu Sans"/>
              </a:rPr>
              <a:t>con continuidad a lo largo de la etapa para promover el bienestar socioemocional de los alumnos.</a:t>
            </a:r>
          </a:p>
          <a:p>
            <a:pPr marL="0" indent="0" algn="just">
              <a:lnSpc>
                <a:spcPct val="110000"/>
              </a:lnSpc>
              <a:buNone/>
            </a:pPr>
            <a:endParaRPr lang="es-ES" sz="2200" spc="-1" dirty="0">
              <a:latin typeface="Comic Sans MS"/>
              <a:ea typeface="DejaVu Sans"/>
            </a:endParaRPr>
          </a:p>
          <a:p>
            <a:pPr marL="0" indent="0" algn="just">
              <a:buNone/>
            </a:pPr>
            <a:endParaRPr lang="es-ES" sz="2800" spc="-1" dirty="0">
              <a:solidFill>
                <a:prstClr val="black"/>
              </a:solidFill>
              <a:latin typeface="Comic Sans MS"/>
              <a:ea typeface="DejaVu Sans"/>
            </a:endParaRPr>
          </a:p>
          <a:p>
            <a:pPr algn="just"/>
            <a:endParaRPr lang="es-ES" dirty="0"/>
          </a:p>
        </p:txBody>
      </p:sp>
      <p:pic>
        <p:nvPicPr>
          <p:cNvPr id="2050" name="Picture 2" descr="Niños, Diversidad, Comunidad, Juntos">
            <a:extLst>
              <a:ext uri="{FF2B5EF4-FFF2-40B4-BE49-F238E27FC236}">
                <a16:creationId xmlns:a16="http://schemas.microsoft.com/office/drawing/2014/main" id="{E61190A6-E7BC-29CF-CEF2-9B08E83CA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5085184"/>
            <a:ext cx="6984776" cy="261251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4532B46-A967-0604-9A5B-E4DD99BEF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10" y="206176"/>
            <a:ext cx="836178" cy="796777"/>
          </a:xfrm>
          <a:prstGeom prst="rect">
            <a:avLst/>
          </a:prstGeom>
        </p:spPr>
      </p:pic>
    </p:spTree>
    <p:extLst>
      <p:ext uri="{BB962C8B-B14F-4D97-AF65-F5344CB8AC3E}">
        <p14:creationId xmlns:p14="http://schemas.microsoft.com/office/powerpoint/2010/main" val="801798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5CE2E1D-C071-A342-997D-A3C01356CD37}"/>
              </a:ext>
            </a:extLst>
          </p:cNvPr>
          <p:cNvSpPr txBox="1"/>
          <p:nvPr/>
        </p:nvSpPr>
        <p:spPr>
          <a:xfrm>
            <a:off x="623393" y="1340768"/>
            <a:ext cx="8136904" cy="5211940"/>
          </a:xfrm>
          <a:prstGeom prst="rect">
            <a:avLst/>
          </a:prstGeom>
          <a:noFill/>
        </p:spPr>
        <p:txBody>
          <a:bodyPr wrap="square">
            <a:spAutoFit/>
          </a:bodyPr>
          <a:lstStyle/>
          <a:p>
            <a:pPr algn="just">
              <a:lnSpc>
                <a:spcPct val="110000"/>
              </a:lnSpc>
              <a:buFont typeface="Wingdings" panose="05000000000000000000" pitchFamily="2" charset="2"/>
              <a:buChar char="ü"/>
            </a:pPr>
            <a:r>
              <a:rPr lang="es-ES" sz="2000" spc="-1" dirty="0">
                <a:latin typeface="Comic Sans MS"/>
                <a:ea typeface="DejaVu Sans"/>
              </a:rPr>
              <a:t>Llegar </a:t>
            </a:r>
            <a:r>
              <a:rPr lang="es-ES" sz="2000" spc="-1" dirty="0">
                <a:solidFill>
                  <a:srgbClr val="C00000"/>
                </a:solidFill>
                <a:latin typeface="Comic Sans MS"/>
                <a:ea typeface="DejaVu Sans"/>
              </a:rPr>
              <a:t>a acuerdos sobre el cumplimiento de las normas y sanciones </a:t>
            </a:r>
          </a:p>
          <a:p>
            <a:pPr algn="just">
              <a:lnSpc>
                <a:spcPct val="110000"/>
              </a:lnSpc>
            </a:pPr>
            <a:endParaRPr lang="es-ES" sz="2000" spc="-1" dirty="0">
              <a:solidFill>
                <a:srgbClr val="C00000"/>
              </a:solidFill>
              <a:latin typeface="Comic Sans MS"/>
              <a:ea typeface="DejaVu Sans"/>
            </a:endParaRPr>
          </a:p>
          <a:p>
            <a:pPr marL="800100" lvl="1" indent="-342900" algn="just">
              <a:lnSpc>
                <a:spcPct val="150000"/>
              </a:lnSpc>
              <a:buFont typeface="Courier New" panose="02070309020205020404" pitchFamily="49" charset="0"/>
              <a:buChar char="o"/>
            </a:pPr>
            <a:r>
              <a:rPr lang="es-ES" sz="2000" spc="-1" dirty="0">
                <a:solidFill>
                  <a:srgbClr val="C00000"/>
                </a:solidFill>
                <a:latin typeface="Comic Sans MS"/>
                <a:ea typeface="DejaVu Sans"/>
              </a:rPr>
              <a:t>Establecer líneas comunes </a:t>
            </a:r>
            <a:r>
              <a:rPr lang="es-ES" sz="2000" spc="-1" dirty="0">
                <a:latin typeface="Comic Sans MS"/>
                <a:ea typeface="DejaVu Sans"/>
              </a:rPr>
              <a:t>para definir y trabajar las normas en los diferentes grupos. </a:t>
            </a:r>
          </a:p>
          <a:p>
            <a:pPr marL="800100" lvl="1" indent="-342900" algn="just">
              <a:lnSpc>
                <a:spcPct val="150000"/>
              </a:lnSpc>
              <a:buFont typeface="Courier New" panose="02070309020205020404" pitchFamily="49" charset="0"/>
              <a:buChar char="o"/>
            </a:pPr>
            <a:r>
              <a:rPr lang="es-ES" sz="2000" spc="-1" dirty="0">
                <a:latin typeface="Comic Sans MS"/>
                <a:ea typeface="DejaVu Sans"/>
              </a:rPr>
              <a:t>Contar con la </a:t>
            </a:r>
            <a:r>
              <a:rPr lang="es-ES" sz="2000" spc="-1" dirty="0">
                <a:solidFill>
                  <a:srgbClr val="C00000"/>
                </a:solidFill>
                <a:latin typeface="Comic Sans MS"/>
                <a:ea typeface="DejaVu Sans"/>
              </a:rPr>
              <a:t>participación de los alumnos</a:t>
            </a:r>
            <a:r>
              <a:rPr lang="es-ES" sz="2000" spc="-1" dirty="0">
                <a:latin typeface="Comic Sans MS"/>
                <a:ea typeface="DejaVu Sans"/>
              </a:rPr>
              <a:t> en la elaboración de las normas de aula.</a:t>
            </a:r>
          </a:p>
          <a:p>
            <a:pPr marL="800100" lvl="1" indent="-342900" algn="just">
              <a:lnSpc>
                <a:spcPct val="150000"/>
              </a:lnSpc>
              <a:buFont typeface="Courier New" panose="02070309020205020404" pitchFamily="49" charset="0"/>
              <a:buChar char="o"/>
            </a:pPr>
            <a:r>
              <a:rPr lang="es-ES" sz="2000" spc="-1" dirty="0">
                <a:latin typeface="Comic Sans MS"/>
                <a:ea typeface="DejaVu Sans"/>
              </a:rPr>
              <a:t>Tener en cuenta la </a:t>
            </a:r>
            <a:r>
              <a:rPr lang="es-ES" sz="2000" spc="-1" dirty="0">
                <a:solidFill>
                  <a:srgbClr val="C00000"/>
                </a:solidFill>
                <a:latin typeface="Comic Sans MS"/>
                <a:ea typeface="DejaVu Sans"/>
              </a:rPr>
              <a:t>diversidad del alumnado</a:t>
            </a:r>
            <a:r>
              <a:rPr lang="es-ES" sz="2000" spc="-1" dirty="0">
                <a:latin typeface="Comic Sans MS"/>
                <a:ea typeface="DejaVu Sans"/>
              </a:rPr>
              <a:t>. ¿Posibles atenuantes?</a:t>
            </a:r>
          </a:p>
          <a:p>
            <a:pPr marL="800100" lvl="1" indent="-342900" algn="just">
              <a:lnSpc>
                <a:spcPct val="150000"/>
              </a:lnSpc>
              <a:buFont typeface="Courier New" panose="02070309020205020404" pitchFamily="49" charset="0"/>
              <a:buChar char="o"/>
            </a:pPr>
            <a:r>
              <a:rPr lang="es-ES" sz="2000" spc="-1" dirty="0">
                <a:latin typeface="Comic Sans MS"/>
                <a:ea typeface="DejaVu Sans"/>
              </a:rPr>
              <a:t>Contar con </a:t>
            </a:r>
            <a:r>
              <a:rPr lang="es-ES" sz="2000" spc="-1" dirty="0">
                <a:solidFill>
                  <a:srgbClr val="C00000"/>
                </a:solidFill>
                <a:latin typeface="Comic Sans MS"/>
                <a:ea typeface="DejaVu Sans"/>
              </a:rPr>
              <a:t>sanciones de carácter reparador</a:t>
            </a:r>
            <a:r>
              <a:rPr lang="es-ES" sz="2000" spc="-1" dirty="0">
                <a:latin typeface="Comic Sans MS"/>
                <a:ea typeface="DejaVu Sans"/>
              </a:rPr>
              <a:t>.</a:t>
            </a:r>
          </a:p>
          <a:p>
            <a:pPr marL="800100" lvl="1" indent="-342900" algn="just">
              <a:lnSpc>
                <a:spcPct val="150000"/>
              </a:lnSpc>
              <a:buFont typeface="Courier New" panose="02070309020205020404" pitchFamily="49" charset="0"/>
              <a:buChar char="o"/>
            </a:pPr>
            <a:r>
              <a:rPr lang="es-ES" sz="2000" spc="-1" dirty="0">
                <a:latin typeface="Comic Sans MS"/>
                <a:ea typeface="DejaVu Sans"/>
              </a:rPr>
              <a:t>Establecer cómo se va a abordar la </a:t>
            </a:r>
            <a:r>
              <a:rPr lang="es-ES" sz="2000" spc="-1" dirty="0">
                <a:solidFill>
                  <a:srgbClr val="C00000"/>
                </a:solidFill>
                <a:latin typeface="Comic Sans MS"/>
                <a:ea typeface="DejaVu Sans"/>
              </a:rPr>
              <a:t>reflexión</a:t>
            </a:r>
            <a:r>
              <a:rPr lang="es-ES" sz="2000" spc="-1" dirty="0">
                <a:latin typeface="Comic Sans MS"/>
                <a:ea typeface="DejaVu Sans"/>
              </a:rPr>
              <a:t> sobre lo sucedido tras el incumplimiento de una norma.</a:t>
            </a:r>
          </a:p>
        </p:txBody>
      </p:sp>
      <p:sp>
        <p:nvSpPr>
          <p:cNvPr id="6" name="Título 1">
            <a:extLst>
              <a:ext uri="{FF2B5EF4-FFF2-40B4-BE49-F238E27FC236}">
                <a16:creationId xmlns:a16="http://schemas.microsoft.com/office/drawing/2014/main" id="{6358CE4F-1AF5-B04C-320C-ECAF6E27348A}"/>
              </a:ext>
            </a:extLst>
          </p:cNvPr>
          <p:cNvSpPr txBox="1">
            <a:spLocks/>
          </p:cNvSpPr>
          <p:nvPr/>
        </p:nvSpPr>
        <p:spPr>
          <a:xfrm>
            <a:off x="1127448" y="335279"/>
            <a:ext cx="10515600" cy="615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mic Sans MS" panose="030F0702030302020204" pitchFamily="66" charset="0"/>
                <a:ea typeface="+mj-ea"/>
                <a:cs typeface="+mj-cs"/>
              </a:defRPr>
            </a:lvl1pPr>
          </a:lstStyle>
          <a:p>
            <a:r>
              <a:rPr lang="es-ES" sz="3000" b="1" dirty="0">
                <a:solidFill>
                  <a:srgbClr val="C00000"/>
                </a:solidFill>
              </a:rPr>
              <a:t>Desde el Plan de Convivencia</a:t>
            </a:r>
          </a:p>
        </p:txBody>
      </p:sp>
      <p:pic>
        <p:nvPicPr>
          <p:cNvPr id="1026" name="Picture 2" descr="Semáforo, Luz De Parada, Luz De Calle">
            <a:extLst>
              <a:ext uri="{FF2B5EF4-FFF2-40B4-BE49-F238E27FC236}">
                <a16:creationId xmlns:a16="http://schemas.microsoft.com/office/drawing/2014/main" id="{AB917535-36D2-E75A-C3A6-6636A9ED1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104" y="116632"/>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2482E6B2-D158-5787-FF23-171252574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158" y="154105"/>
            <a:ext cx="836178" cy="796777"/>
          </a:xfrm>
          <a:prstGeom prst="rect">
            <a:avLst/>
          </a:prstGeom>
        </p:spPr>
      </p:pic>
    </p:spTree>
    <p:extLst>
      <p:ext uri="{BB962C8B-B14F-4D97-AF65-F5344CB8AC3E}">
        <p14:creationId xmlns:p14="http://schemas.microsoft.com/office/powerpoint/2010/main" val="3970038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0363E48-09C0-124D-15E6-7E7F38D103C0}"/>
              </a:ext>
            </a:extLst>
          </p:cNvPr>
          <p:cNvSpPr>
            <a:spLocks noGrp="1"/>
          </p:cNvSpPr>
          <p:nvPr>
            <p:ph idx="1"/>
          </p:nvPr>
        </p:nvSpPr>
        <p:spPr>
          <a:xfrm>
            <a:off x="310251" y="1258209"/>
            <a:ext cx="11279192" cy="4908000"/>
          </a:xfrm>
        </p:spPr>
        <p:txBody>
          <a:bodyPr>
            <a:normAutofit/>
          </a:bodyPr>
          <a:lstStyle/>
          <a:p>
            <a:pPr marL="459721" indent="-457200">
              <a:lnSpc>
                <a:spcPct val="117000"/>
              </a:lnSpc>
              <a:spcBef>
                <a:spcPts val="1199"/>
              </a:spcBef>
              <a:spcAft>
                <a:spcPts val="601"/>
              </a:spcAft>
              <a:buClr>
                <a:srgbClr val="C00000"/>
              </a:buClr>
              <a:buFont typeface="Wingdings" panose="05000000000000000000" pitchFamily="2" charset="2"/>
              <a:buChar char="ü"/>
            </a:pPr>
            <a:r>
              <a:rPr lang="es-ES" sz="2400" spc="-1" dirty="0">
                <a:latin typeface="Comic Sans MS"/>
                <a:ea typeface="DejaVu Sans"/>
              </a:rPr>
              <a:t>Fomentar </a:t>
            </a:r>
            <a:r>
              <a:rPr lang="es-ES" sz="2400" spc="-1" dirty="0">
                <a:solidFill>
                  <a:srgbClr val="C00000"/>
                </a:solidFill>
                <a:latin typeface="Comic Sans MS"/>
                <a:ea typeface="DejaVu Sans"/>
              </a:rPr>
              <a:t>la inclusión en el recreo mediante actividades estructuradas:</a:t>
            </a:r>
            <a:endParaRPr lang="es-ES" sz="2400" spc="-1" dirty="0">
              <a:solidFill>
                <a:srgbClr val="000000"/>
              </a:solidFill>
              <a:latin typeface="Comic Sans MS"/>
              <a:ea typeface="DejaVu Sans"/>
            </a:endParaRPr>
          </a:p>
          <a:p>
            <a:pPr marL="2521" indent="0" algn="just">
              <a:lnSpc>
                <a:spcPct val="117000"/>
              </a:lnSpc>
              <a:spcBef>
                <a:spcPts val="1199"/>
              </a:spcBef>
              <a:spcAft>
                <a:spcPts val="601"/>
              </a:spcAft>
              <a:buClr>
                <a:srgbClr val="C00000"/>
              </a:buClr>
              <a:buNone/>
            </a:pPr>
            <a:endParaRPr lang="es-ES" sz="3200" spc="-1" dirty="0">
              <a:solidFill>
                <a:srgbClr val="000000"/>
              </a:solidFill>
              <a:latin typeface="Comic Sans MS"/>
              <a:ea typeface="DejaVu Sans"/>
            </a:endParaRPr>
          </a:p>
          <a:p>
            <a:pPr marL="2521" indent="0" algn="just">
              <a:lnSpc>
                <a:spcPct val="117000"/>
              </a:lnSpc>
              <a:spcBef>
                <a:spcPts val="1199"/>
              </a:spcBef>
              <a:spcAft>
                <a:spcPts val="601"/>
              </a:spcAft>
              <a:buClr>
                <a:srgbClr val="C00000"/>
              </a:buClr>
              <a:buNone/>
            </a:pPr>
            <a:endParaRPr lang="es-ES" sz="3200" spc="-1" dirty="0">
              <a:solidFill>
                <a:srgbClr val="000000"/>
              </a:solidFill>
              <a:latin typeface="Comic Sans MS"/>
              <a:ea typeface="DejaVu Sans"/>
            </a:endParaRPr>
          </a:p>
        </p:txBody>
      </p:sp>
      <p:sp>
        <p:nvSpPr>
          <p:cNvPr id="7" name="CuadroTexto 6">
            <a:extLst>
              <a:ext uri="{FF2B5EF4-FFF2-40B4-BE49-F238E27FC236}">
                <a16:creationId xmlns:a16="http://schemas.microsoft.com/office/drawing/2014/main" id="{2B0B7AD1-55AB-7C12-44DE-F836BAB03AA1}"/>
              </a:ext>
            </a:extLst>
          </p:cNvPr>
          <p:cNvSpPr txBox="1"/>
          <p:nvPr/>
        </p:nvSpPr>
        <p:spPr>
          <a:xfrm>
            <a:off x="1003754" y="2060848"/>
            <a:ext cx="10184492" cy="4993418"/>
          </a:xfrm>
          <a:prstGeom prst="rect">
            <a:avLst/>
          </a:prstGeom>
          <a:noFill/>
        </p:spPr>
        <p:txBody>
          <a:bodyPr wrap="square">
            <a:spAutoFit/>
          </a:bodyPr>
          <a:lstStyle/>
          <a:p>
            <a:pPr marL="345421" marR="0" lvl="0" indent="-342900" algn="just" defTabSz="914400" rtl="0" eaLnBrk="1" fontAlgn="auto" latinLnBrk="0" hangingPunct="1">
              <a:lnSpc>
                <a:spcPct val="117000"/>
              </a:lnSpc>
              <a:spcBef>
                <a:spcPts val="600"/>
              </a:spcBef>
              <a:spcAft>
                <a:spcPts val="601"/>
              </a:spcAft>
              <a:buClr>
                <a:prstClr val="black"/>
              </a:buClr>
              <a:buSzTx/>
              <a:buFont typeface="Courier New" panose="02070309020205020404" pitchFamily="49" charset="0"/>
              <a:buChar char="o"/>
              <a:tabLst/>
              <a:defRPr/>
            </a:pP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Fomenta </a:t>
            </a:r>
            <a:r>
              <a:rPr kumimoji="0" lang="es-ES" sz="22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aprendizajes sociales esenciales </a:t>
            </a: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en el alumnado.</a:t>
            </a:r>
          </a:p>
          <a:p>
            <a:pPr marL="345421" marR="0" lvl="0" indent="-342900" algn="just" defTabSz="914400" rtl="0" eaLnBrk="1" fontAlgn="auto" latinLnBrk="0" hangingPunct="1">
              <a:lnSpc>
                <a:spcPct val="117000"/>
              </a:lnSpc>
              <a:spcBef>
                <a:spcPts val="600"/>
              </a:spcBef>
              <a:spcAft>
                <a:spcPts val="601"/>
              </a:spcAft>
              <a:buClr>
                <a:prstClr val="black"/>
              </a:buClr>
              <a:buSzTx/>
              <a:buFont typeface="Courier New" panose="02070309020205020404" pitchFamily="49" charset="0"/>
              <a:buChar char="o"/>
              <a:tabLst/>
              <a:defRPr/>
            </a:pPr>
            <a:r>
              <a:rPr kumimoji="0" lang="es-ES" sz="22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Beneficia a todos</a:t>
            </a: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 especialmente a los alumnos con baja competencia socio-emocional.</a:t>
            </a:r>
          </a:p>
          <a:p>
            <a:pPr marL="345421" marR="0" lvl="0" indent="-342900" algn="just" defTabSz="914400" rtl="0" eaLnBrk="1" fontAlgn="auto" latinLnBrk="0" hangingPunct="1">
              <a:lnSpc>
                <a:spcPct val="117000"/>
              </a:lnSpc>
              <a:spcBef>
                <a:spcPts val="600"/>
              </a:spcBef>
              <a:spcAft>
                <a:spcPts val="601"/>
              </a:spcAft>
              <a:buClr>
                <a:prstClr val="black"/>
              </a:buClr>
              <a:buSzTx/>
              <a:buFont typeface="Courier New" panose="02070309020205020404" pitchFamily="49" charset="0"/>
              <a:buChar char="o"/>
              <a:tabLst/>
              <a:defRPr/>
            </a:pP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Favorece </a:t>
            </a:r>
            <a:r>
              <a:rPr kumimoji="0" lang="es-ES" sz="22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la participación </a:t>
            </a: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y la </a:t>
            </a:r>
            <a:r>
              <a:rPr kumimoji="0" lang="es-ES" sz="22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interacción</a:t>
            </a: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a:t>
            </a:r>
          </a:p>
          <a:p>
            <a:pPr marL="345421" marR="0" lvl="0" indent="-342900" algn="just" defTabSz="914400" rtl="0" eaLnBrk="1" fontAlgn="auto" latinLnBrk="0" hangingPunct="1">
              <a:lnSpc>
                <a:spcPct val="117000"/>
              </a:lnSpc>
              <a:spcBef>
                <a:spcPts val="600"/>
              </a:spcBef>
              <a:spcAft>
                <a:spcPts val="601"/>
              </a:spcAft>
              <a:buClr>
                <a:prstClr val="black"/>
              </a:buClr>
              <a:buSzTx/>
              <a:buFont typeface="Courier New" panose="02070309020205020404" pitchFamily="49" charset="0"/>
              <a:buChar char="o"/>
              <a:tabLst/>
              <a:defRPr/>
            </a:pP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Permite conectar con </a:t>
            </a:r>
            <a:r>
              <a:rPr kumimoji="0" lang="es-ES" sz="22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distintos intereses </a:t>
            </a: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del alumnado.</a:t>
            </a:r>
          </a:p>
          <a:p>
            <a:pPr marL="345421" indent="-342900" algn="just">
              <a:lnSpc>
                <a:spcPct val="117000"/>
              </a:lnSpc>
              <a:spcBef>
                <a:spcPts val="600"/>
              </a:spcBef>
              <a:spcAft>
                <a:spcPts val="601"/>
              </a:spcAft>
              <a:buClr>
                <a:prstClr val="black"/>
              </a:buClr>
              <a:buFont typeface="Courier New" panose="02070309020205020404" pitchFamily="49" charset="0"/>
              <a:buChar char="o"/>
              <a:defRPr/>
            </a:pPr>
            <a:r>
              <a:rPr lang="es-ES" sz="2200" kern="100" dirty="0">
                <a:effectLst/>
                <a:latin typeface="Comic Sans MS" panose="030F0702030302020204" pitchFamily="66" charset="0"/>
                <a:ea typeface="Calibri" panose="020F0502020204030204" pitchFamily="34" charset="0"/>
                <a:cs typeface="Times New Roman" panose="02020603050405020304" pitchFamily="18" charset="0"/>
              </a:rPr>
              <a:t>Benefician a todos, pero especialmente al </a:t>
            </a:r>
            <a:r>
              <a:rPr lang="es-ES" sz="2200" kern="100" dirty="0">
                <a:solidFill>
                  <a:srgbClr val="C00000"/>
                </a:solidFill>
                <a:effectLst/>
                <a:latin typeface="Comic Sans MS" panose="030F0702030302020204" pitchFamily="66" charset="0"/>
                <a:ea typeface="Calibri" panose="020F0502020204030204" pitchFamily="34" charset="0"/>
                <a:cs typeface="Times New Roman" panose="02020603050405020304" pitchFamily="18" charset="0"/>
              </a:rPr>
              <a:t>alumnado </a:t>
            </a:r>
            <a:r>
              <a:rPr lang="es-ES" sz="2200" kern="1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DEA, TEL y TDAH</a:t>
            </a:r>
            <a:r>
              <a:rPr lang="es-ES" sz="2200" kern="100" dirty="0">
                <a:effectLst/>
                <a:latin typeface="Comic Sans MS" panose="030F0702030302020204" pitchFamily="66" charset="0"/>
                <a:ea typeface="Calibri" panose="020F0502020204030204" pitchFamily="34" charset="0"/>
                <a:cs typeface="Times New Roman" panose="02020603050405020304" pitchFamily="18" charset="0"/>
              </a:rPr>
              <a:t>, que en el tiempo de recreo puede presentar algunas dificultades: no entender reglas de los juegos, </a:t>
            </a:r>
            <a:r>
              <a:rPr lang="es-ES" sz="2200" kern="100" dirty="0">
                <a:latin typeface="Comic Sans MS" panose="030F0702030302020204" pitchFamily="66" charset="0"/>
                <a:ea typeface="Calibri" panose="020F0502020204030204" pitchFamily="34" charset="0"/>
                <a:cs typeface="Times New Roman" panose="02020603050405020304" pitchFamily="18" charset="0"/>
              </a:rPr>
              <a:t>n</a:t>
            </a:r>
            <a:r>
              <a:rPr kumimoji="0" lang="es-ES" sz="22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o saber cómo iniciar la interacción, etc.</a:t>
            </a:r>
          </a:p>
          <a:p>
            <a:pPr marL="345421" indent="-342900" algn="just">
              <a:lnSpc>
                <a:spcPct val="117000"/>
              </a:lnSpc>
              <a:spcBef>
                <a:spcPts val="600"/>
              </a:spcBef>
              <a:spcAft>
                <a:spcPts val="601"/>
              </a:spcAft>
              <a:buClr>
                <a:prstClr val="black"/>
              </a:buClr>
              <a:buFont typeface="Courier New" panose="02070309020205020404" pitchFamily="49" charset="0"/>
              <a:buChar char="o"/>
              <a:defRPr/>
            </a:pPr>
            <a:endParaRPr lang="es-ES" sz="2000" b="1" spc="-1" dirty="0">
              <a:solidFill>
                <a:srgbClr val="C00000"/>
              </a:solidFill>
              <a:latin typeface="Comic Sans MS"/>
              <a:ea typeface="DejaVu Sans"/>
            </a:endParaRPr>
          </a:p>
          <a:p>
            <a:pPr marL="345421" marR="0" lvl="0" indent="-342900" algn="just" defTabSz="914400" rtl="0" eaLnBrk="1" fontAlgn="auto" latinLnBrk="0" hangingPunct="1">
              <a:lnSpc>
                <a:spcPct val="117000"/>
              </a:lnSpc>
              <a:spcBef>
                <a:spcPts val="1199"/>
              </a:spcBef>
              <a:spcAft>
                <a:spcPts val="601"/>
              </a:spcAft>
              <a:buClr>
                <a:prstClr val="black"/>
              </a:buClr>
              <a:buSzTx/>
              <a:buFont typeface="Courier New" panose="02070309020205020404" pitchFamily="49" charset="0"/>
              <a:buChar char="o"/>
              <a:tabLst/>
              <a:defRPr/>
            </a:pPr>
            <a:endParaRPr kumimoji="0" lang="es-ES" sz="2200" b="0" i="0" u="none" strike="noStrike" kern="100" cap="none" spc="0" normalizeH="0" baseline="0" noProof="0" dirty="0">
              <a:ln>
                <a:noFill/>
              </a:ln>
              <a:solidFill>
                <a:srgbClr val="4F3826"/>
              </a:solidFill>
              <a:effectLst/>
              <a:uLnTx/>
              <a:uFillTx/>
              <a:latin typeface="Calibri"/>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8FC590DD-95CD-4E5A-7A3F-9CFD9C6E17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167" y="219280"/>
            <a:ext cx="836178" cy="796777"/>
          </a:xfrm>
          <a:prstGeom prst="rect">
            <a:avLst/>
          </a:prstGeom>
        </p:spPr>
      </p:pic>
      <p:sp>
        <p:nvSpPr>
          <p:cNvPr id="8" name="Título 1">
            <a:extLst>
              <a:ext uri="{FF2B5EF4-FFF2-40B4-BE49-F238E27FC236}">
                <a16:creationId xmlns:a16="http://schemas.microsoft.com/office/drawing/2014/main" id="{91A2EC8E-FDC5-9062-DC4A-6CEA1584739D}"/>
              </a:ext>
            </a:extLst>
          </p:cNvPr>
          <p:cNvSpPr>
            <a:spLocks noGrp="1"/>
          </p:cNvSpPr>
          <p:nvPr>
            <p:ph type="title"/>
          </p:nvPr>
        </p:nvSpPr>
        <p:spPr>
          <a:xfrm>
            <a:off x="1847528" y="365125"/>
            <a:ext cx="9002216" cy="672571"/>
          </a:xfrm>
        </p:spPr>
        <p:txBody>
          <a:bodyPr>
            <a:normAutofit/>
          </a:bodyPr>
          <a:lstStyle/>
          <a:p>
            <a:r>
              <a:rPr lang="es-ES" sz="3000" b="1" dirty="0">
                <a:solidFill>
                  <a:srgbClr val="C00000"/>
                </a:solidFill>
              </a:rPr>
              <a:t>Desde el Plan de Convivencia</a:t>
            </a:r>
          </a:p>
        </p:txBody>
      </p:sp>
    </p:spTree>
    <p:extLst>
      <p:ext uri="{BB962C8B-B14F-4D97-AF65-F5344CB8AC3E}">
        <p14:creationId xmlns:p14="http://schemas.microsoft.com/office/powerpoint/2010/main" val="312245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487001F-D62C-A4DD-E89C-C2CF0913A0E4}"/>
              </a:ext>
            </a:extLst>
          </p:cNvPr>
          <p:cNvSpPr/>
          <p:nvPr/>
        </p:nvSpPr>
        <p:spPr>
          <a:xfrm rot="656681">
            <a:off x="7241510" y="4856518"/>
            <a:ext cx="2318224" cy="2427972"/>
          </a:xfrm>
          <a:custGeom>
            <a:avLst/>
            <a:gdLst/>
            <a:ahLst/>
            <a:cxnLst/>
            <a:rect l="l" t="t" r="r" b="b"/>
            <a:pathLst>
              <a:path w="3174678" h="3195438">
                <a:moveTo>
                  <a:pt x="0" y="0"/>
                </a:moveTo>
                <a:lnTo>
                  <a:pt x="3174678" y="0"/>
                </a:lnTo>
                <a:lnTo>
                  <a:pt x="3174678" y="3195438"/>
                </a:lnTo>
                <a:lnTo>
                  <a:pt x="0" y="3195438"/>
                </a:lnTo>
                <a:lnTo>
                  <a:pt x="0" y="0"/>
                </a:lnTo>
                <a:close/>
              </a:path>
            </a:pathLst>
          </a:custGeom>
          <a:blipFill>
            <a:blip r:embed="rId3"/>
            <a:stretch>
              <a:fillRect/>
            </a:stretch>
          </a:blipFill>
        </p:spPr>
        <p:txBody>
          <a:bodyPr/>
          <a:lstStyle/>
          <a:p>
            <a:endParaRPr lang="es-ES"/>
          </a:p>
        </p:txBody>
      </p:sp>
      <p:sp>
        <p:nvSpPr>
          <p:cNvPr id="3" name="Marcador de contenido 2">
            <a:extLst>
              <a:ext uri="{FF2B5EF4-FFF2-40B4-BE49-F238E27FC236}">
                <a16:creationId xmlns:a16="http://schemas.microsoft.com/office/drawing/2014/main" id="{C0363E48-09C0-124D-15E6-7E7F38D103C0}"/>
              </a:ext>
            </a:extLst>
          </p:cNvPr>
          <p:cNvSpPr>
            <a:spLocks noGrp="1"/>
          </p:cNvSpPr>
          <p:nvPr>
            <p:ph idx="1"/>
          </p:nvPr>
        </p:nvSpPr>
        <p:spPr>
          <a:xfrm>
            <a:off x="1553092" y="895258"/>
            <a:ext cx="7390760" cy="720080"/>
          </a:xfrm>
        </p:spPr>
        <p:txBody>
          <a:bodyPr>
            <a:normAutofit/>
          </a:bodyPr>
          <a:lstStyle/>
          <a:p>
            <a:pPr marL="345421" indent="-342900" algn="ctr">
              <a:lnSpc>
                <a:spcPct val="117000"/>
              </a:lnSpc>
              <a:spcBef>
                <a:spcPts val="1199"/>
              </a:spcBef>
              <a:spcAft>
                <a:spcPts val="601"/>
              </a:spcAft>
              <a:buClr>
                <a:srgbClr val="C00000"/>
              </a:buClr>
              <a:buFont typeface="Wingdings" panose="05000000000000000000" pitchFamily="2" charset="2"/>
              <a:buChar char="ü"/>
            </a:pPr>
            <a:r>
              <a:rPr lang="es-ES" sz="2400" b="1" u="sng" spc="-1" dirty="0">
                <a:solidFill>
                  <a:srgbClr val="C00000"/>
                </a:solidFill>
                <a:latin typeface="Comic Sans MS"/>
                <a:ea typeface="DejaVu Sans"/>
              </a:rPr>
              <a:t>Propuesta de actividades estructuradas</a:t>
            </a:r>
            <a:r>
              <a:rPr lang="es-ES" sz="2400" b="1" spc="-1" dirty="0">
                <a:solidFill>
                  <a:srgbClr val="C00000"/>
                </a:solidFill>
                <a:latin typeface="Comic Sans MS"/>
                <a:ea typeface="DejaVu Sans"/>
              </a:rPr>
              <a:t>:</a:t>
            </a:r>
            <a:endParaRPr lang="es-ES" sz="2400" b="1" spc="-1" dirty="0">
              <a:solidFill>
                <a:srgbClr val="000000"/>
              </a:solidFill>
              <a:latin typeface="Comic Sans MS"/>
              <a:ea typeface="DejaVu Sans"/>
            </a:endParaRPr>
          </a:p>
          <a:p>
            <a:pPr marL="2521" indent="0" algn="just">
              <a:lnSpc>
                <a:spcPct val="117000"/>
              </a:lnSpc>
              <a:spcBef>
                <a:spcPts val="1199"/>
              </a:spcBef>
              <a:spcAft>
                <a:spcPts val="601"/>
              </a:spcAft>
              <a:buClr>
                <a:srgbClr val="C00000"/>
              </a:buClr>
              <a:buNone/>
            </a:pPr>
            <a:endParaRPr lang="es-ES" sz="2400" spc="-1" dirty="0">
              <a:solidFill>
                <a:srgbClr val="000000"/>
              </a:solidFill>
              <a:latin typeface="Comic Sans MS"/>
              <a:ea typeface="DejaVu Sans"/>
            </a:endParaRPr>
          </a:p>
          <a:p>
            <a:pPr marL="2521" indent="0" algn="just">
              <a:lnSpc>
                <a:spcPct val="117000"/>
              </a:lnSpc>
              <a:spcBef>
                <a:spcPts val="1199"/>
              </a:spcBef>
              <a:spcAft>
                <a:spcPts val="601"/>
              </a:spcAft>
              <a:buClr>
                <a:srgbClr val="C00000"/>
              </a:buClr>
              <a:buNone/>
            </a:pPr>
            <a:endParaRPr lang="es-ES" sz="2400" spc="-1" dirty="0">
              <a:solidFill>
                <a:srgbClr val="000000"/>
              </a:solidFill>
              <a:latin typeface="Comic Sans MS"/>
              <a:ea typeface="DejaVu Sans"/>
            </a:endParaRPr>
          </a:p>
          <a:p>
            <a:pPr marL="459721" indent="-457200" algn="just">
              <a:lnSpc>
                <a:spcPct val="117000"/>
              </a:lnSpc>
              <a:spcBef>
                <a:spcPts val="1199"/>
              </a:spcBef>
              <a:spcAft>
                <a:spcPts val="601"/>
              </a:spcAft>
              <a:buClr>
                <a:srgbClr val="C00000"/>
              </a:buClr>
            </a:pPr>
            <a:endParaRPr lang="es-ES" sz="3200" spc="-1" dirty="0">
              <a:solidFill>
                <a:srgbClr val="000000"/>
              </a:solidFill>
              <a:latin typeface="Comic Sans MS"/>
              <a:ea typeface="DejaVu Sans"/>
            </a:endParaRPr>
          </a:p>
          <a:p>
            <a:pPr marL="2521" indent="0" algn="just">
              <a:lnSpc>
                <a:spcPct val="117000"/>
              </a:lnSpc>
              <a:spcBef>
                <a:spcPts val="1199"/>
              </a:spcBef>
              <a:spcAft>
                <a:spcPts val="601"/>
              </a:spcAft>
              <a:buClr>
                <a:srgbClr val="C00000"/>
              </a:buClr>
              <a:buNone/>
            </a:pPr>
            <a:endParaRPr lang="es-ES" sz="3200" spc="-1" dirty="0">
              <a:solidFill>
                <a:srgbClr val="000000"/>
              </a:solidFill>
              <a:latin typeface="Comic Sans MS"/>
              <a:ea typeface="DejaVu Sans"/>
            </a:endParaRPr>
          </a:p>
        </p:txBody>
      </p:sp>
      <p:sp>
        <p:nvSpPr>
          <p:cNvPr id="7" name="CuadroTexto 6">
            <a:extLst>
              <a:ext uri="{FF2B5EF4-FFF2-40B4-BE49-F238E27FC236}">
                <a16:creationId xmlns:a16="http://schemas.microsoft.com/office/drawing/2014/main" id="{2B0B7AD1-55AB-7C12-44DE-F836BAB03AA1}"/>
              </a:ext>
            </a:extLst>
          </p:cNvPr>
          <p:cNvSpPr txBox="1"/>
          <p:nvPr/>
        </p:nvSpPr>
        <p:spPr>
          <a:xfrm>
            <a:off x="4656719" y="1508626"/>
            <a:ext cx="6982492" cy="3502497"/>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800"/>
              </a:spcAft>
              <a:buClr>
                <a:prstClr val="black"/>
              </a:buClr>
              <a:buSzTx/>
              <a:buFont typeface="Courier New" panose="02070309020205020404" pitchFamily="49" charset="0"/>
              <a:buChar char="o"/>
              <a:tabLst/>
              <a:defRPr/>
            </a:pPr>
            <a:r>
              <a:rPr kumimoji="0" lang="es-ES" sz="21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Combinación de tiempos de juego libre y actividades estructuradas </a:t>
            </a:r>
            <a:r>
              <a:rPr kumimoji="0" lang="es-ES" sz="2100" i="0" u="none" strike="noStrike" kern="1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en diferentes espacios.</a:t>
            </a:r>
          </a:p>
          <a:p>
            <a:pPr marL="342900" marR="0" lvl="0" indent="-342900" algn="just" defTabSz="914400" rtl="0" eaLnBrk="1" fontAlgn="auto" latinLnBrk="0" hangingPunct="1">
              <a:lnSpc>
                <a:spcPct val="120000"/>
              </a:lnSpc>
              <a:spcBef>
                <a:spcPts val="0"/>
              </a:spcBef>
              <a:spcAft>
                <a:spcPts val="800"/>
              </a:spcAft>
              <a:buClr>
                <a:prstClr val="black"/>
              </a:buClr>
              <a:buSzTx/>
              <a:buFont typeface="Courier New" panose="02070309020205020404" pitchFamily="49" charset="0"/>
              <a:buChar char="o"/>
              <a:tabLst/>
              <a:defRPr/>
            </a:pPr>
            <a:r>
              <a:rPr kumimoji="0" lang="es-ES" sz="21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Acuerdos para su organización: </a:t>
            </a:r>
            <a:r>
              <a:rPr kumimoji="0" lang="es-ES" sz="2100" i="0" u="none" strike="noStrike" kern="1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tiempos, actividades, profesionales responsables...</a:t>
            </a:r>
          </a:p>
          <a:p>
            <a:pPr marL="342900" marR="0" lvl="0" indent="-342900" algn="just" defTabSz="914400" rtl="0" eaLnBrk="1" fontAlgn="auto" latinLnBrk="0" hangingPunct="1">
              <a:lnSpc>
                <a:spcPct val="120000"/>
              </a:lnSpc>
              <a:spcBef>
                <a:spcPts val="0"/>
              </a:spcBef>
              <a:spcAft>
                <a:spcPts val="800"/>
              </a:spcAft>
              <a:buClr>
                <a:prstClr val="black"/>
              </a:buClr>
              <a:buSzTx/>
              <a:buFont typeface="Courier New" panose="02070309020205020404" pitchFamily="49" charset="0"/>
              <a:buChar char="o"/>
              <a:tabLst/>
              <a:defRPr/>
            </a:pPr>
            <a:r>
              <a:rPr kumimoji="0" lang="es-ES" sz="2100" i="0" u="none" strike="noStrike" kern="1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Times New Roman" panose="02020603050405020304" pitchFamily="18" charset="0"/>
              </a:rPr>
              <a:t>Actividades diversas: </a:t>
            </a:r>
            <a:r>
              <a:rPr kumimoji="0" lang="es-ES" sz="2100" i="0" u="none" strike="noStrike" kern="1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deportes</a:t>
            </a:r>
            <a:r>
              <a:rPr lang="es-ES" sz="21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variados,</a:t>
            </a:r>
            <a:r>
              <a:rPr kumimoji="0" lang="es-ES" sz="2100" i="0" u="none" strike="noStrike" kern="1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 juegos de mesa, actividades biblioteca,</a:t>
            </a:r>
            <a:r>
              <a:rPr kumimoji="0" lang="es-ES" sz="2100" i="0" u="none" strike="noStrike" kern="100" cap="none" spc="0" normalizeH="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 radio…</a:t>
            </a:r>
            <a:endParaRPr kumimoji="0" lang="es-ES" sz="2100" i="0" u="none" strike="noStrike" kern="1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20000"/>
              </a:lnSpc>
              <a:spcBef>
                <a:spcPts val="0"/>
              </a:spcBef>
              <a:spcAft>
                <a:spcPts val="800"/>
              </a:spcAft>
              <a:buClr>
                <a:prstClr val="black"/>
              </a:buClr>
              <a:buSzTx/>
              <a:buFont typeface="Courier New" panose="02070309020205020404" pitchFamily="49" charset="0"/>
              <a:buChar char="o"/>
              <a:tabLst/>
              <a:defRPr/>
            </a:pPr>
            <a:r>
              <a:rPr lang="es-ES" sz="2100" kern="1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Propuestas de ayuda entre iguales</a:t>
            </a:r>
            <a:r>
              <a:rPr lang="es-ES" sz="21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que los mayores organicen actividades para los pequeños.</a:t>
            </a:r>
            <a:endParaRPr kumimoji="0" lang="es-ES" sz="2100" i="0" u="none" strike="noStrike" kern="1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9" name="1 Rectángulo">
            <a:extLst>
              <a:ext uri="{FF2B5EF4-FFF2-40B4-BE49-F238E27FC236}">
                <a16:creationId xmlns:a16="http://schemas.microsoft.com/office/drawing/2014/main" id="{EFF68C69-57DC-7804-BD31-1FC8F3AF15AD}"/>
              </a:ext>
            </a:extLst>
          </p:cNvPr>
          <p:cNvSpPr/>
          <p:nvPr/>
        </p:nvSpPr>
        <p:spPr>
          <a:xfrm rot="1264011">
            <a:off x="7433220" y="5284129"/>
            <a:ext cx="1934804" cy="1138773"/>
          </a:xfrm>
          <a:prstGeom prst="rect">
            <a:avLst/>
          </a:prstGeom>
        </p:spPr>
        <p:txBody>
          <a:bodyPr wrap="square">
            <a:spAutoFit/>
          </a:bodyPr>
          <a:lstStyle/>
          <a:p>
            <a:pPr marL="88900" marR="0" lvl="1" indent="0" algn="just" defTabSz="914400" rtl="0" eaLnBrk="1" fontAlgn="base" latinLnBrk="0" hangingPunct="1">
              <a:lnSpc>
                <a:spcPct val="100000"/>
              </a:lnSpc>
              <a:spcBef>
                <a:spcPts val="0"/>
              </a:spcBef>
              <a:spcAft>
                <a:spcPts val="0"/>
              </a:spcAft>
              <a:buClrTx/>
              <a:buSzTx/>
              <a:buFontTx/>
              <a:buNone/>
              <a:tabLst/>
              <a:defRPr/>
            </a:pPr>
            <a:endParaRPr kumimoji="0" lang="es-E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88900" marR="0" lvl="1" indent="0" algn="just" defTabSz="914400" rtl="0" eaLnBrk="1" fontAlgn="base" latinLnBrk="0" hangingPunct="1">
              <a:lnSpc>
                <a:spcPct val="100000"/>
              </a:lnSpc>
              <a:spcBef>
                <a:spcPts val="0"/>
              </a:spcBef>
              <a:spcAft>
                <a:spcPts val="0"/>
              </a:spcAft>
              <a:buClrTx/>
              <a:buSzTx/>
              <a:buFontTx/>
              <a:buNone/>
              <a:tabLst/>
              <a:defRPr/>
            </a:pPr>
            <a:r>
              <a:rPr kumimoji="0" lang="es-ES" sz="17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Incentivar la participación de los alumnos</a:t>
            </a:r>
            <a:endParaRPr kumimoji="0" lang="es-ES" sz="16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pic>
        <p:nvPicPr>
          <p:cNvPr id="6" name="Imagen 5">
            <a:extLst>
              <a:ext uri="{FF2B5EF4-FFF2-40B4-BE49-F238E27FC236}">
                <a16:creationId xmlns:a16="http://schemas.microsoft.com/office/drawing/2014/main" id="{533DED8F-6750-981D-7A0D-5EE1141A787C}"/>
              </a:ext>
            </a:extLst>
          </p:cNvPr>
          <p:cNvPicPr>
            <a:picLocks noChangeAspect="1"/>
          </p:cNvPicPr>
          <p:nvPr/>
        </p:nvPicPr>
        <p:blipFill rotWithShape="1">
          <a:blip r:embed="rId4"/>
          <a:srcRect t="3358"/>
          <a:stretch/>
        </p:blipFill>
        <p:spPr>
          <a:xfrm>
            <a:off x="566805" y="1713361"/>
            <a:ext cx="3885780" cy="4207059"/>
          </a:xfrm>
          <a:prstGeom prst="rect">
            <a:avLst/>
          </a:prstGeom>
        </p:spPr>
      </p:pic>
      <p:sp>
        <p:nvSpPr>
          <p:cNvPr id="4" name="Título 1">
            <a:extLst>
              <a:ext uri="{FF2B5EF4-FFF2-40B4-BE49-F238E27FC236}">
                <a16:creationId xmlns:a16="http://schemas.microsoft.com/office/drawing/2014/main" id="{4FC9A470-576E-0215-99FE-E6C256E14F17}"/>
              </a:ext>
            </a:extLst>
          </p:cNvPr>
          <p:cNvSpPr>
            <a:spLocks noGrp="1"/>
          </p:cNvSpPr>
          <p:nvPr>
            <p:ph type="title"/>
          </p:nvPr>
        </p:nvSpPr>
        <p:spPr>
          <a:xfrm>
            <a:off x="1559496" y="194496"/>
            <a:ext cx="5472608" cy="672571"/>
          </a:xfrm>
        </p:spPr>
        <p:txBody>
          <a:bodyPr>
            <a:normAutofit/>
          </a:bodyPr>
          <a:lstStyle/>
          <a:p>
            <a:r>
              <a:rPr lang="es-ES" sz="3000" b="1" dirty="0">
                <a:solidFill>
                  <a:srgbClr val="C00000"/>
                </a:solidFill>
              </a:rPr>
              <a:t>Desde el Plan de Convivencia</a:t>
            </a:r>
          </a:p>
        </p:txBody>
      </p:sp>
      <p:pic>
        <p:nvPicPr>
          <p:cNvPr id="2" name="Imagen 1">
            <a:extLst>
              <a:ext uri="{FF2B5EF4-FFF2-40B4-BE49-F238E27FC236}">
                <a16:creationId xmlns:a16="http://schemas.microsoft.com/office/drawing/2014/main" id="{BE11847A-474C-1461-4190-E85DA26CA3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14" y="132392"/>
            <a:ext cx="836178" cy="796777"/>
          </a:xfrm>
          <a:prstGeom prst="rect">
            <a:avLst/>
          </a:prstGeom>
        </p:spPr>
      </p:pic>
    </p:spTree>
    <p:extLst>
      <p:ext uri="{BB962C8B-B14F-4D97-AF65-F5344CB8AC3E}">
        <p14:creationId xmlns:p14="http://schemas.microsoft.com/office/powerpoint/2010/main" val="134033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a:extLst>
            <a:ext uri="{FF2B5EF4-FFF2-40B4-BE49-F238E27FC236}">
              <a16:creationId xmlns:a16="http://schemas.microsoft.com/office/drawing/2014/main" id="{716DB247-47E2-300F-8FBD-588CACADE94F}"/>
            </a:ext>
          </a:extLst>
        </p:cNvPr>
        <p:cNvGrpSpPr/>
        <p:nvPr/>
      </p:nvGrpSpPr>
      <p:grpSpPr>
        <a:xfrm>
          <a:off x="0" y="0"/>
          <a:ext cx="0" cy="0"/>
          <a:chOff x="0" y="0"/>
          <a:chExt cx="0" cy="0"/>
        </a:xfrm>
      </p:grpSpPr>
      <p:pic>
        <p:nvPicPr>
          <p:cNvPr id="14" name="Imagen 13" descr="Logotipo, nombre de la empresa&#10;&#10;Descripción generada automáticamente">
            <a:extLst>
              <a:ext uri="{FF2B5EF4-FFF2-40B4-BE49-F238E27FC236}">
                <a16:creationId xmlns:a16="http://schemas.microsoft.com/office/drawing/2014/main" id="{B42DE26C-9A9F-3722-B9E0-362BC8B455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392"/>
          <a:stretch>
            <a:fillRect/>
          </a:stretch>
        </p:blipFill>
        <p:spPr>
          <a:xfrm>
            <a:off x="0" y="0"/>
            <a:ext cx="853838" cy="6858000"/>
          </a:xfrm>
          <a:prstGeom prst="rect">
            <a:avLst/>
          </a:prstGeom>
        </p:spPr>
      </p:pic>
      <p:pic>
        <p:nvPicPr>
          <p:cNvPr id="16" name="Imagen 15" descr="Logotipo, nombre de la empresa&#10;&#10;Descripción generada automáticamente">
            <a:extLst>
              <a:ext uri="{FF2B5EF4-FFF2-40B4-BE49-F238E27FC236}">
                <a16:creationId xmlns:a16="http://schemas.microsoft.com/office/drawing/2014/main" id="{AFCA6706-3FB0-68AA-E0AD-DA7BA3FB2C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92"/>
          <a:stretch>
            <a:fillRect/>
          </a:stretch>
        </p:blipFill>
        <p:spPr>
          <a:xfrm>
            <a:off x="11338161" y="0"/>
            <a:ext cx="853839" cy="6858000"/>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24A7C99B-1471-5E41-D940-F0B8D743B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6093" y="-1035104"/>
            <a:ext cx="6858000" cy="9699171"/>
          </a:xfrm>
          <a:prstGeom prst="rect">
            <a:avLst/>
          </a:prstGeom>
        </p:spPr>
      </p:pic>
      <p:sp>
        <p:nvSpPr>
          <p:cNvPr id="7" name="CuadroTexto 6">
            <a:extLst>
              <a:ext uri="{FF2B5EF4-FFF2-40B4-BE49-F238E27FC236}">
                <a16:creationId xmlns:a16="http://schemas.microsoft.com/office/drawing/2014/main" id="{9C91DDBD-AE0A-4245-147E-AE9CDCEAC627}"/>
              </a:ext>
            </a:extLst>
          </p:cNvPr>
          <p:cNvSpPr txBox="1"/>
          <p:nvPr/>
        </p:nvSpPr>
        <p:spPr>
          <a:xfrm>
            <a:off x="760952" y="549218"/>
            <a:ext cx="1063157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CÓMO DESARROLLAR LA COMPETENCIA SOCIOEMOCIONAL DESDE EL AULA</a:t>
            </a:r>
            <a:endParaRPr kumimoji="0" lang="es-ES" sz="4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8" name="Rectángulo 7">
            <a:extLst>
              <a:ext uri="{FF2B5EF4-FFF2-40B4-BE49-F238E27FC236}">
                <a16:creationId xmlns:a16="http://schemas.microsoft.com/office/drawing/2014/main" id="{4AADBF5B-34E3-F948-4132-BB8E1E4935D6}"/>
              </a:ext>
            </a:extLst>
          </p:cNvPr>
          <p:cNvSpPr/>
          <p:nvPr/>
        </p:nvSpPr>
        <p:spPr>
          <a:xfrm>
            <a:off x="0" y="-24494"/>
            <a:ext cx="12192000" cy="6858000"/>
          </a:xfrm>
          <a:prstGeom prst="rect">
            <a:avLst/>
          </a:prstGeom>
          <a:noFill/>
          <a:ln w="161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13" name="Rectángulo 12">
            <a:extLst>
              <a:ext uri="{FF2B5EF4-FFF2-40B4-BE49-F238E27FC236}">
                <a16:creationId xmlns:a16="http://schemas.microsoft.com/office/drawing/2014/main" id="{250F2103-2272-C9C4-732C-7EAEFEF2516C}"/>
              </a:ext>
            </a:extLst>
          </p:cNvPr>
          <p:cNvSpPr/>
          <p:nvPr/>
        </p:nvSpPr>
        <p:spPr>
          <a:xfrm>
            <a:off x="17197" y="5934521"/>
            <a:ext cx="12174803" cy="84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pic>
        <p:nvPicPr>
          <p:cNvPr id="9" name="Imagen 8" descr="Forma&#10;&#10;Descripción generada automáticamente">
            <a:extLst>
              <a:ext uri="{FF2B5EF4-FFF2-40B4-BE49-F238E27FC236}">
                <a16:creationId xmlns:a16="http://schemas.microsoft.com/office/drawing/2014/main" id="{367EDCBE-19C2-FAA8-9D63-52C92C1FE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357" y="6151476"/>
            <a:ext cx="603990" cy="575529"/>
          </a:xfrm>
          <a:prstGeom prst="rect">
            <a:avLst/>
          </a:prstGeom>
        </p:spPr>
      </p:pic>
      <p:pic>
        <p:nvPicPr>
          <p:cNvPr id="11" name="Imagen 10">
            <a:extLst>
              <a:ext uri="{FF2B5EF4-FFF2-40B4-BE49-F238E27FC236}">
                <a16:creationId xmlns:a16="http://schemas.microsoft.com/office/drawing/2014/main" id="{61A73EB4-2DEC-C817-8DB8-24B7A06748B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0431" y="6735501"/>
            <a:ext cx="971096" cy="96397"/>
          </a:xfrm>
          <a:prstGeom prst="rect">
            <a:avLst/>
          </a:prstGeom>
          <a:noFill/>
        </p:spPr>
      </p:pic>
      <p:sp>
        <p:nvSpPr>
          <p:cNvPr id="17" name="CuadroTexto 16">
            <a:extLst>
              <a:ext uri="{FF2B5EF4-FFF2-40B4-BE49-F238E27FC236}">
                <a16:creationId xmlns:a16="http://schemas.microsoft.com/office/drawing/2014/main" id="{70ACC9EB-4CAE-8E91-43E6-1D513CA69887}"/>
              </a:ext>
            </a:extLst>
          </p:cNvPr>
          <p:cNvSpPr txBox="1"/>
          <p:nvPr/>
        </p:nvSpPr>
        <p:spPr>
          <a:xfrm>
            <a:off x="4236786" y="5949897"/>
            <a:ext cx="379970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C14C3E"/>
                </a:solidFill>
                <a:effectLst/>
                <a:uLnTx/>
                <a:uFillTx/>
                <a:latin typeface="Comic Sans MS" panose="030F0702030302020204" pitchFamily="66" charset="0"/>
                <a:ea typeface="+mn-ea"/>
                <a:cs typeface="Arial" panose="020B0604020202020204" pitchFamily="34" charset="0"/>
              </a:rPr>
              <a:t>EOEP ESPECÍFICO DE DEA, TEL Y TDAH</a:t>
            </a:r>
          </a:p>
        </p:txBody>
      </p:sp>
      <p:grpSp>
        <p:nvGrpSpPr>
          <p:cNvPr id="4" name="Group 4">
            <a:extLst>
              <a:ext uri="{FF2B5EF4-FFF2-40B4-BE49-F238E27FC236}">
                <a16:creationId xmlns:a16="http://schemas.microsoft.com/office/drawing/2014/main" id="{0C379042-6BC1-416E-576A-0306C4E84BC1}"/>
              </a:ext>
            </a:extLst>
          </p:cNvPr>
          <p:cNvGrpSpPr/>
          <p:nvPr/>
        </p:nvGrpSpPr>
        <p:grpSpPr>
          <a:xfrm>
            <a:off x="4270322" y="2204864"/>
            <a:ext cx="3507781" cy="2935238"/>
            <a:chOff x="354600" y="991800"/>
            <a:chExt cx="3754057" cy="2929680"/>
          </a:xfrm>
        </p:grpSpPr>
        <p:sp>
          <p:nvSpPr>
            <p:cNvPr id="6" name="CustomShape 5">
              <a:extLst>
                <a:ext uri="{FF2B5EF4-FFF2-40B4-BE49-F238E27FC236}">
                  <a16:creationId xmlns:a16="http://schemas.microsoft.com/office/drawing/2014/main" id="{E4D255DF-E525-0102-5EFB-A71959CA03DE}"/>
                </a:ext>
              </a:extLst>
            </p:cNvPr>
            <p:cNvSpPr/>
            <p:nvPr/>
          </p:nvSpPr>
          <p:spPr>
            <a:xfrm>
              <a:off x="1381320" y="991800"/>
              <a:ext cx="1337400" cy="1253520"/>
            </a:xfrm>
            <a:prstGeom prst="ellipse">
              <a:avLst/>
            </a:prstGeom>
            <a:noFill/>
            <a:ln>
              <a:solidFill>
                <a:srgbClr val="C00000"/>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i="0" u="none" strike="noStrike" kern="1200" cap="none" spc="-1" normalizeH="0" baseline="0" noProof="0" dirty="0">
                  <a:ln>
                    <a:noFill/>
                  </a:ln>
                  <a:solidFill>
                    <a:srgbClr val="FFFFFF"/>
                  </a:solidFill>
                  <a:effectLst/>
                  <a:uLnTx/>
                  <a:uFillTx/>
                  <a:latin typeface="Comic Sans MS"/>
                  <a:ea typeface="DejaVu Sans"/>
                  <a:cs typeface="+mn-cs"/>
                </a:rPr>
                <a:t>Centro</a:t>
              </a:r>
              <a:endParaRPr kumimoji="0" lang="es-ES" i="0" u="none" strike="noStrike" kern="1200" cap="none" spc="-1" normalizeH="0" baseline="0" noProof="0" dirty="0">
                <a:ln>
                  <a:noFill/>
                </a:ln>
                <a:solidFill>
                  <a:prstClr val="black"/>
                </a:solidFill>
                <a:effectLst/>
                <a:uLnTx/>
                <a:uFillTx/>
                <a:latin typeface="Calibri"/>
                <a:ea typeface="+mn-ea"/>
                <a:cs typeface="+mn-cs"/>
              </a:endParaRPr>
            </a:p>
          </p:txBody>
        </p:sp>
        <p:sp>
          <p:nvSpPr>
            <p:cNvPr id="10" name="CustomShape 6">
              <a:extLst>
                <a:ext uri="{FF2B5EF4-FFF2-40B4-BE49-F238E27FC236}">
                  <a16:creationId xmlns:a16="http://schemas.microsoft.com/office/drawing/2014/main" id="{D13E1F6C-0D9D-2C10-A299-791BE8366D93}"/>
                </a:ext>
              </a:extLst>
            </p:cNvPr>
            <p:cNvSpPr/>
            <p:nvPr/>
          </p:nvSpPr>
          <p:spPr>
            <a:xfrm rot="3093000">
              <a:off x="2442600" y="2244960"/>
              <a:ext cx="388800" cy="39204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Calibri"/>
                <a:ea typeface="+mn-ea"/>
                <a:cs typeface="+mn-cs"/>
              </a:endParaRPr>
            </a:p>
          </p:txBody>
        </p:sp>
        <p:sp>
          <p:nvSpPr>
            <p:cNvPr id="12" name="CustomShape 7">
              <a:extLst>
                <a:ext uri="{FF2B5EF4-FFF2-40B4-BE49-F238E27FC236}">
                  <a16:creationId xmlns:a16="http://schemas.microsoft.com/office/drawing/2014/main" id="{816D5120-3618-8ADB-96B1-E2A5F67DC504}"/>
                </a:ext>
              </a:extLst>
            </p:cNvPr>
            <p:cNvSpPr/>
            <p:nvPr/>
          </p:nvSpPr>
          <p:spPr>
            <a:xfrm>
              <a:off x="2417399" y="2446517"/>
              <a:ext cx="1691258" cy="1474963"/>
            </a:xfrm>
            <a:prstGeom prst="ellipse">
              <a:avLst/>
            </a:prstGeom>
            <a:solidFill>
              <a:srgbClr val="92D050"/>
            </a:solidFill>
            <a:ln>
              <a:solidFill>
                <a:srgbClr val="92D050"/>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sz="2800" b="1" i="0" u="none" strike="noStrike" kern="1200" cap="none" spc="-1" normalizeH="0" baseline="0" noProof="0" dirty="0">
                  <a:ln>
                    <a:noFill/>
                  </a:ln>
                  <a:solidFill>
                    <a:srgbClr val="FFFFFF"/>
                  </a:solidFill>
                  <a:effectLst/>
                  <a:uLnTx/>
                  <a:uFillTx/>
                  <a:latin typeface="Comic Sans MS"/>
                  <a:ea typeface="DejaVu Sans"/>
                  <a:cs typeface="+mn-cs"/>
                </a:rPr>
                <a:t>Aula</a:t>
              </a:r>
              <a:endParaRPr kumimoji="0" lang="es-ES" sz="2800" b="0" i="0" u="none" strike="noStrike" kern="1200" cap="none" spc="-1" normalizeH="0" baseline="0" noProof="0" dirty="0">
                <a:ln>
                  <a:noFill/>
                </a:ln>
                <a:solidFill>
                  <a:prstClr val="black"/>
                </a:solidFill>
                <a:effectLst/>
                <a:uLnTx/>
                <a:uFillTx/>
                <a:latin typeface="Calibri"/>
                <a:ea typeface="+mn-ea"/>
                <a:cs typeface="+mn-cs"/>
              </a:endParaRPr>
            </a:p>
          </p:txBody>
        </p:sp>
        <p:sp>
          <p:nvSpPr>
            <p:cNvPr id="15" name="CustomShape 8">
              <a:extLst>
                <a:ext uri="{FF2B5EF4-FFF2-40B4-BE49-F238E27FC236}">
                  <a16:creationId xmlns:a16="http://schemas.microsoft.com/office/drawing/2014/main" id="{92BABBA7-265E-40CE-6F04-85F472ABBE81}"/>
                </a:ext>
              </a:extLst>
            </p:cNvPr>
            <p:cNvSpPr/>
            <p:nvPr/>
          </p:nvSpPr>
          <p:spPr>
            <a:xfrm rot="10614600">
              <a:off x="1909440" y="3269160"/>
              <a:ext cx="331560" cy="39996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Calibri"/>
                <a:ea typeface="+mn-ea"/>
                <a:cs typeface="+mn-cs"/>
              </a:endParaRPr>
            </a:p>
          </p:txBody>
        </p:sp>
        <p:sp>
          <p:nvSpPr>
            <p:cNvPr id="18" name="CustomShape 9">
              <a:extLst>
                <a:ext uri="{FF2B5EF4-FFF2-40B4-BE49-F238E27FC236}">
                  <a16:creationId xmlns:a16="http://schemas.microsoft.com/office/drawing/2014/main" id="{7E005928-51AD-FD6C-8139-FC6615E2444B}"/>
                </a:ext>
              </a:extLst>
            </p:cNvPr>
            <p:cNvSpPr/>
            <p:nvPr/>
          </p:nvSpPr>
          <p:spPr>
            <a:xfrm>
              <a:off x="354600" y="2667960"/>
              <a:ext cx="1426320" cy="1253520"/>
            </a:xfrm>
            <a:prstGeom prst="ellipse">
              <a:avLst/>
            </a:prstGeom>
            <a:noFill/>
            <a:ln>
              <a:solidFill>
                <a:srgbClr val="F4B183"/>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i="0" u="none" strike="noStrike" kern="1200" cap="none" spc="-1" normalizeH="0" baseline="0" noProof="0" dirty="0">
                  <a:ln>
                    <a:noFill/>
                  </a:ln>
                  <a:solidFill>
                    <a:srgbClr val="FFFFFF"/>
                  </a:solidFill>
                  <a:effectLst/>
                  <a:uLnTx/>
                  <a:uFillTx/>
                  <a:latin typeface="Comic Sans MS"/>
                  <a:ea typeface="DejaVu Sans"/>
                  <a:cs typeface="+mn-cs"/>
                </a:rPr>
                <a:t>Alumno</a:t>
              </a:r>
            </a:p>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i="0" u="none" strike="noStrike" kern="1200" cap="none" spc="-1" normalizeH="0" baseline="0" noProof="0" dirty="0">
                  <a:ln>
                    <a:noFill/>
                  </a:ln>
                  <a:solidFill>
                    <a:srgbClr val="FFFFFF"/>
                  </a:solidFill>
                  <a:effectLst/>
                  <a:uLnTx/>
                  <a:uFillTx/>
                  <a:latin typeface="Comic Sans MS"/>
                  <a:ea typeface="+mn-ea"/>
                  <a:cs typeface="+mn-cs"/>
                </a:rPr>
                <a:t>Familia</a:t>
              </a:r>
              <a:endParaRPr kumimoji="0" lang="es-ES" i="0" u="none" strike="noStrike" kern="1200" cap="none" spc="-1" normalizeH="0" baseline="0" noProof="0" dirty="0">
                <a:ln>
                  <a:noFill/>
                </a:ln>
                <a:solidFill>
                  <a:prstClr val="black"/>
                </a:solidFill>
                <a:effectLst/>
                <a:uLnTx/>
                <a:uFillTx/>
                <a:latin typeface="Calibri"/>
                <a:ea typeface="+mn-ea"/>
                <a:cs typeface="+mn-cs"/>
              </a:endParaRPr>
            </a:p>
          </p:txBody>
        </p:sp>
        <p:sp>
          <p:nvSpPr>
            <p:cNvPr id="19" name="CustomShape 12">
              <a:extLst>
                <a:ext uri="{FF2B5EF4-FFF2-40B4-BE49-F238E27FC236}">
                  <a16:creationId xmlns:a16="http://schemas.microsoft.com/office/drawing/2014/main" id="{7CA44773-4AE2-A8A1-3263-4A7F37241E6A}"/>
                </a:ext>
              </a:extLst>
            </p:cNvPr>
            <p:cNvSpPr/>
            <p:nvPr/>
          </p:nvSpPr>
          <p:spPr>
            <a:xfrm rot="18507000">
              <a:off x="1366920" y="2268360"/>
              <a:ext cx="388800" cy="39204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88866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FF909B35-F838-C225-F6C2-FC805C2D4C0F}"/>
              </a:ext>
            </a:extLst>
          </p:cNvPr>
          <p:cNvGraphicFramePr>
            <a:graphicFrameLocks noGrp="1"/>
          </p:cNvGraphicFramePr>
          <p:nvPr>
            <p:ph idx="1"/>
            <p:extLst>
              <p:ext uri="{D42A27DB-BD31-4B8C-83A1-F6EECF244321}">
                <p14:modId xmlns:p14="http://schemas.microsoft.com/office/powerpoint/2010/main" val="2098739837"/>
              </p:ext>
            </p:extLst>
          </p:nvPr>
        </p:nvGraphicFramePr>
        <p:xfrm>
          <a:off x="3503712" y="188640"/>
          <a:ext cx="8064896" cy="64807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1 Título">
            <a:extLst>
              <a:ext uri="{FF2B5EF4-FFF2-40B4-BE49-F238E27FC236}">
                <a16:creationId xmlns:a16="http://schemas.microsoft.com/office/drawing/2014/main" id="{FD5BB87D-2825-BCEC-545D-D8B152C6B043}"/>
              </a:ext>
            </a:extLst>
          </p:cNvPr>
          <p:cNvSpPr>
            <a:spLocks noGrp="1"/>
          </p:cNvSpPr>
          <p:nvPr>
            <p:ph type="title"/>
          </p:nvPr>
        </p:nvSpPr>
        <p:spPr>
          <a:xfrm>
            <a:off x="414118" y="2744924"/>
            <a:ext cx="3816424" cy="1368152"/>
          </a:xfrm>
        </p:spPr>
        <p:txBody>
          <a:bodyPr>
            <a:noAutofit/>
          </a:bodyPr>
          <a:lstStyle/>
          <a:p>
            <a:r>
              <a:rPr lang="es-ES" sz="3000" b="1" dirty="0">
                <a:solidFill>
                  <a:srgbClr val="C00000"/>
                </a:solidFill>
              </a:rPr>
              <a:t>Un aula con un buen clima se caracteriza por…</a:t>
            </a:r>
            <a:endParaRPr lang="es-ES" sz="3000" b="1" dirty="0">
              <a:solidFill>
                <a:srgbClr val="C00000"/>
              </a:solidFill>
              <a:latin typeface="Comic Sans MS" panose="030F0702030302020204" pitchFamily="66" charset="0"/>
            </a:endParaRPr>
          </a:p>
        </p:txBody>
      </p:sp>
      <p:sp>
        <p:nvSpPr>
          <p:cNvPr id="8" name="Elipse 7">
            <a:extLst>
              <a:ext uri="{FF2B5EF4-FFF2-40B4-BE49-F238E27FC236}">
                <a16:creationId xmlns:a16="http://schemas.microsoft.com/office/drawing/2014/main" id="{1D187652-1036-7958-2260-6BF111697F59}"/>
              </a:ext>
            </a:extLst>
          </p:cNvPr>
          <p:cNvSpPr/>
          <p:nvPr/>
        </p:nvSpPr>
        <p:spPr>
          <a:xfrm>
            <a:off x="6058831" y="2492897"/>
            <a:ext cx="2845481" cy="2088232"/>
          </a:xfrm>
          <a:prstGeom prst="ellipse">
            <a:avLst/>
          </a:prstGeom>
          <a:solidFill>
            <a:srgbClr val="F8527A"/>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700" b="1" dirty="0">
                <a:solidFill>
                  <a:schemeClr val="tx1"/>
                </a:solidFill>
                <a:latin typeface="Comic Sans MS" panose="030F0702030302020204" pitchFamily="66" charset="0"/>
              </a:rPr>
              <a:t>CLIMA POSITIVO</a:t>
            </a:r>
          </a:p>
        </p:txBody>
      </p:sp>
      <p:pic>
        <p:nvPicPr>
          <p:cNvPr id="2" name="Imagen 1">
            <a:extLst>
              <a:ext uri="{FF2B5EF4-FFF2-40B4-BE49-F238E27FC236}">
                <a16:creationId xmlns:a16="http://schemas.microsoft.com/office/drawing/2014/main" id="{028A0633-25DA-4868-30E8-E0F39B6846E9}"/>
              </a:ext>
            </a:extLst>
          </p:cNvPr>
          <p:cNvPicPr>
            <a:picLocks noChangeAspect="1"/>
          </p:cNvPicPr>
          <p:nvPr/>
        </p:nvPicPr>
        <p:blipFill>
          <a:blip r:embed="rId9"/>
          <a:stretch>
            <a:fillRect/>
          </a:stretch>
        </p:blipFill>
        <p:spPr>
          <a:xfrm>
            <a:off x="414118" y="5805264"/>
            <a:ext cx="929354" cy="883271"/>
          </a:xfrm>
          <a:prstGeom prst="rect">
            <a:avLst/>
          </a:prstGeom>
        </p:spPr>
      </p:pic>
      <p:pic>
        <p:nvPicPr>
          <p:cNvPr id="3" name="Imagen 16">
            <a:extLst>
              <a:ext uri="{FF2B5EF4-FFF2-40B4-BE49-F238E27FC236}">
                <a16:creationId xmlns:a16="http://schemas.microsoft.com/office/drawing/2014/main" id="{19BDC9DD-9AA0-A3AA-0293-E0A12BD8DE41}"/>
              </a:ext>
            </a:extLst>
          </p:cNvPr>
          <p:cNvPicPr/>
          <p:nvPr/>
        </p:nvPicPr>
        <p:blipFill>
          <a:blip r:embed="rId10"/>
          <a:srcRect l="82391"/>
          <a:stretch/>
        </p:blipFill>
        <p:spPr>
          <a:xfrm>
            <a:off x="11338200" y="0"/>
            <a:ext cx="853200" cy="6857280"/>
          </a:xfrm>
          <a:prstGeom prst="rect">
            <a:avLst/>
          </a:prstGeom>
          <a:ln>
            <a:noFill/>
          </a:ln>
        </p:spPr>
      </p:pic>
    </p:spTree>
    <p:extLst>
      <p:ext uri="{BB962C8B-B14F-4D97-AF65-F5344CB8AC3E}">
        <p14:creationId xmlns:p14="http://schemas.microsoft.com/office/powerpoint/2010/main" val="2284852931"/>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A7688B-55B0-5454-64E5-CFBE98F3DB60}"/>
              </a:ext>
            </a:extLst>
          </p:cNvPr>
          <p:cNvSpPr>
            <a:spLocks noGrp="1"/>
          </p:cNvSpPr>
          <p:nvPr>
            <p:ph type="title"/>
          </p:nvPr>
        </p:nvSpPr>
        <p:spPr>
          <a:xfrm>
            <a:off x="983432" y="365126"/>
            <a:ext cx="10515600" cy="701102"/>
          </a:xfrm>
        </p:spPr>
        <p:txBody>
          <a:bodyPr/>
          <a:lstStyle/>
          <a:p>
            <a:r>
              <a:rPr lang="es-ES" sz="3600" b="1" dirty="0">
                <a:solidFill>
                  <a:srgbClr val="C00000"/>
                </a:solidFill>
                <a:latin typeface="Comic Sans MS" panose="030F0702030302020204" pitchFamily="66" charset="0"/>
              </a:rPr>
              <a:t> Fomentar la comunicación</a:t>
            </a:r>
          </a:p>
        </p:txBody>
      </p:sp>
      <p:sp>
        <p:nvSpPr>
          <p:cNvPr id="3" name="Marcador de contenido 2">
            <a:extLst>
              <a:ext uri="{FF2B5EF4-FFF2-40B4-BE49-F238E27FC236}">
                <a16:creationId xmlns:a16="http://schemas.microsoft.com/office/drawing/2014/main" id="{41CA2BE4-2288-D007-9D70-3BFC774E2C78}"/>
              </a:ext>
            </a:extLst>
          </p:cNvPr>
          <p:cNvSpPr>
            <a:spLocks noGrp="1"/>
          </p:cNvSpPr>
          <p:nvPr>
            <p:ph idx="1"/>
          </p:nvPr>
        </p:nvSpPr>
        <p:spPr>
          <a:xfrm>
            <a:off x="549528" y="2020147"/>
            <a:ext cx="7423704" cy="4289173"/>
          </a:xfrm>
        </p:spPr>
        <p:txBody>
          <a:bodyPr>
            <a:normAutofit/>
          </a:bodyPr>
          <a:lstStyle/>
          <a:p>
            <a:pPr algn="just">
              <a:lnSpc>
                <a:spcPct val="120000"/>
              </a:lnSpc>
              <a:buFont typeface="Wingdings" panose="05000000000000000000" pitchFamily="2" charset="2"/>
              <a:buChar char="ü"/>
            </a:pPr>
            <a:r>
              <a:rPr lang="es-ES" sz="2200" b="1" dirty="0">
                <a:solidFill>
                  <a:srgbClr val="C00000"/>
                </a:solidFill>
                <a:latin typeface="Comic Sans MS" panose="030F0702030302020204" pitchFamily="66" charset="0"/>
              </a:rPr>
              <a:t>Fomentar la expresión </a:t>
            </a:r>
            <a:r>
              <a:rPr lang="es-ES" sz="2200" dirty="0">
                <a:latin typeface="Comic Sans MS" panose="030F0702030302020204" pitchFamily="66" charset="0"/>
              </a:rPr>
              <a:t>de emociones, afectos, pensamientos.</a:t>
            </a:r>
          </a:p>
          <a:p>
            <a:pPr algn="just">
              <a:buFont typeface="Wingdings" panose="05000000000000000000" pitchFamily="2" charset="2"/>
              <a:buChar char="ü"/>
            </a:pPr>
            <a:r>
              <a:rPr lang="es-ES" sz="2200" dirty="0">
                <a:latin typeface="Comic Sans MS" panose="030F0702030302020204" pitchFamily="66" charset="0"/>
              </a:rPr>
              <a:t>Disponer de </a:t>
            </a:r>
            <a:r>
              <a:rPr lang="es-ES" sz="2200" b="1" dirty="0">
                <a:solidFill>
                  <a:srgbClr val="C00000"/>
                </a:solidFill>
                <a:latin typeface="Comic Sans MS" panose="030F0702030302020204" pitchFamily="66" charset="0"/>
              </a:rPr>
              <a:t>recursos</a:t>
            </a:r>
            <a:r>
              <a:rPr lang="es-ES" sz="2200" dirty="0">
                <a:latin typeface="Comic Sans MS" panose="030F0702030302020204" pitchFamily="66" charset="0"/>
              </a:rPr>
              <a:t> como:</a:t>
            </a:r>
          </a:p>
          <a:p>
            <a:pPr lvl="1" algn="just">
              <a:buFont typeface="Wingdings" panose="05000000000000000000" pitchFamily="2" charset="2"/>
              <a:buChar char="ü"/>
            </a:pPr>
            <a:r>
              <a:rPr lang="es-ES" sz="2200" b="1" dirty="0">
                <a:latin typeface="Comic Sans MS" panose="030F0702030302020204" pitchFamily="66" charset="0"/>
              </a:rPr>
              <a:t>Buzón </a:t>
            </a:r>
            <a:r>
              <a:rPr lang="es-ES" sz="2200" dirty="0">
                <a:latin typeface="Comic Sans MS" panose="030F0702030302020204" pitchFamily="66" charset="0"/>
              </a:rPr>
              <a:t>para compartir preocupaciones, </a:t>
            </a:r>
          </a:p>
          <a:p>
            <a:pPr marL="457200" lvl="1" indent="0" algn="just">
              <a:buNone/>
            </a:pPr>
            <a:r>
              <a:rPr lang="es-ES" sz="2200" dirty="0">
                <a:latin typeface="Comic Sans MS" panose="030F0702030302020204" pitchFamily="66" charset="0"/>
              </a:rPr>
              <a:t>   malestares, agradecimientos…</a:t>
            </a:r>
          </a:p>
          <a:p>
            <a:pPr lvl="1" algn="just">
              <a:buFont typeface="Wingdings" panose="05000000000000000000" pitchFamily="2" charset="2"/>
              <a:buChar char="ü"/>
            </a:pPr>
            <a:r>
              <a:rPr lang="es-ES" sz="2200" b="1" dirty="0">
                <a:latin typeface="Comic Sans MS" panose="030F0702030302020204" pitchFamily="66" charset="0"/>
              </a:rPr>
              <a:t>Tablón </a:t>
            </a:r>
            <a:r>
              <a:rPr lang="es-ES" sz="2200" dirty="0">
                <a:latin typeface="Comic Sans MS" panose="030F0702030302020204" pitchFamily="66" charset="0"/>
              </a:rPr>
              <a:t>compartido de emociones…</a:t>
            </a:r>
          </a:p>
          <a:p>
            <a:pPr lvl="1" algn="just">
              <a:buFont typeface="Wingdings" panose="05000000000000000000" pitchFamily="2" charset="2"/>
              <a:buChar char="ü"/>
            </a:pPr>
            <a:r>
              <a:rPr lang="es-ES" sz="2200" b="1" dirty="0">
                <a:latin typeface="Comic Sans MS" panose="030F0702030302020204" pitchFamily="66" charset="0"/>
              </a:rPr>
              <a:t>Agenda</a:t>
            </a:r>
            <a:r>
              <a:rPr lang="es-ES" sz="2200" dirty="0">
                <a:latin typeface="Comic Sans MS" panose="030F0702030302020204" pitchFamily="66" charset="0"/>
              </a:rPr>
              <a:t> para compartir mensajes </a:t>
            </a:r>
          </a:p>
          <a:p>
            <a:pPr lvl="1" algn="just">
              <a:buFont typeface="Wingdings" panose="05000000000000000000" pitchFamily="2" charset="2"/>
              <a:buChar char="ü"/>
            </a:pPr>
            <a:r>
              <a:rPr lang="es-ES" sz="2200" b="1" dirty="0">
                <a:latin typeface="Comic Sans MS" panose="030F0702030302020204" pitchFamily="66" charset="0"/>
              </a:rPr>
              <a:t>Cajas/cofres </a:t>
            </a:r>
            <a:r>
              <a:rPr lang="es-ES" sz="2200" dirty="0">
                <a:latin typeface="Comic Sans MS" panose="030F0702030302020204" pitchFamily="66" charset="0"/>
              </a:rPr>
              <a:t>de emociones. </a:t>
            </a:r>
          </a:p>
          <a:p>
            <a:pPr lvl="1" algn="just">
              <a:buFont typeface="Wingdings" panose="05000000000000000000" pitchFamily="2" charset="2"/>
              <a:buChar char="ü"/>
            </a:pPr>
            <a:r>
              <a:rPr lang="es-ES" sz="2200" dirty="0">
                <a:latin typeface="Comic Sans MS" panose="030F0702030302020204" pitchFamily="66" charset="0"/>
              </a:rPr>
              <a:t>Recursos del </a:t>
            </a:r>
            <a:r>
              <a:rPr lang="es-ES" sz="2200" b="1" dirty="0">
                <a:latin typeface="Comic Sans MS" panose="030F0702030302020204" pitchFamily="66" charset="0"/>
              </a:rPr>
              <a:t>espacio de la calma</a:t>
            </a:r>
            <a:endParaRPr lang="es-ES" sz="2200" dirty="0">
              <a:latin typeface="Comic Sans MS" panose="030F0702030302020204" pitchFamily="66" charset="0"/>
            </a:endParaRPr>
          </a:p>
          <a:p>
            <a:pPr algn="just">
              <a:lnSpc>
                <a:spcPct val="120000"/>
              </a:lnSpc>
              <a:buFont typeface="Wingdings" panose="05000000000000000000" pitchFamily="2" charset="2"/>
              <a:buChar char="ü"/>
            </a:pPr>
            <a:r>
              <a:rPr lang="es-ES" sz="2200" dirty="0">
                <a:latin typeface="Comic Sans MS" panose="030F0702030302020204" pitchFamily="66" charset="0"/>
              </a:rPr>
              <a:t>Disponer de </a:t>
            </a:r>
            <a:r>
              <a:rPr lang="es-ES" sz="2200" b="1" dirty="0">
                <a:solidFill>
                  <a:srgbClr val="C00000"/>
                </a:solidFill>
                <a:latin typeface="Comic Sans MS" panose="030F0702030302020204" pitchFamily="66" charset="0"/>
              </a:rPr>
              <a:t>proyectos</a:t>
            </a:r>
            <a:r>
              <a:rPr lang="es-ES" sz="2200" dirty="0">
                <a:latin typeface="Comic Sans MS" panose="030F0702030302020204" pitchFamily="66" charset="0"/>
              </a:rPr>
              <a:t> que fomenten la comunicación.</a:t>
            </a:r>
            <a:endParaRPr lang="es-ES" dirty="0"/>
          </a:p>
          <a:p>
            <a:pPr lvl="1" algn="just"/>
            <a:endParaRPr lang="es-ES" dirty="0"/>
          </a:p>
        </p:txBody>
      </p:sp>
      <p:pic>
        <p:nvPicPr>
          <p:cNvPr id="4" name="Imagen 3">
            <a:extLst>
              <a:ext uri="{FF2B5EF4-FFF2-40B4-BE49-F238E27FC236}">
                <a16:creationId xmlns:a16="http://schemas.microsoft.com/office/drawing/2014/main" id="{37D1B07A-68B6-D005-4F01-5479ACEDD9E0}"/>
              </a:ext>
            </a:extLst>
          </p:cNvPr>
          <p:cNvPicPr>
            <a:picLocks noChangeAspect="1"/>
          </p:cNvPicPr>
          <p:nvPr/>
        </p:nvPicPr>
        <p:blipFill>
          <a:blip r:embed="rId3"/>
          <a:stretch>
            <a:fillRect/>
          </a:stretch>
        </p:blipFill>
        <p:spPr>
          <a:xfrm>
            <a:off x="130698" y="330486"/>
            <a:ext cx="737680" cy="701101"/>
          </a:xfrm>
          <a:prstGeom prst="rect">
            <a:avLst/>
          </a:prstGeom>
        </p:spPr>
      </p:pic>
      <p:pic>
        <p:nvPicPr>
          <p:cNvPr id="5" name="Imagen 4">
            <a:extLst>
              <a:ext uri="{FF2B5EF4-FFF2-40B4-BE49-F238E27FC236}">
                <a16:creationId xmlns:a16="http://schemas.microsoft.com/office/drawing/2014/main" id="{75AA7B16-F9C1-A148-E307-7C949FAF0A6C}"/>
              </a:ext>
            </a:extLst>
          </p:cNvPr>
          <p:cNvPicPr>
            <a:picLocks noChangeAspect="1"/>
          </p:cNvPicPr>
          <p:nvPr/>
        </p:nvPicPr>
        <p:blipFill>
          <a:blip r:embed="rId4"/>
          <a:stretch>
            <a:fillRect/>
          </a:stretch>
        </p:blipFill>
        <p:spPr>
          <a:xfrm>
            <a:off x="6642346" y="2636912"/>
            <a:ext cx="4968550" cy="2808312"/>
          </a:xfrm>
          <a:prstGeom prst="rect">
            <a:avLst/>
          </a:prstGeom>
          <a:effectLst>
            <a:softEdge rad="12700"/>
          </a:effectLst>
        </p:spPr>
      </p:pic>
      <p:sp>
        <p:nvSpPr>
          <p:cNvPr id="6" name="CuadroTexto 5">
            <a:extLst>
              <a:ext uri="{FF2B5EF4-FFF2-40B4-BE49-F238E27FC236}">
                <a16:creationId xmlns:a16="http://schemas.microsoft.com/office/drawing/2014/main" id="{5D1FB119-42BA-17A5-4395-59CC8BCCBA5D}"/>
              </a:ext>
            </a:extLst>
          </p:cNvPr>
          <p:cNvSpPr txBox="1"/>
          <p:nvPr/>
        </p:nvSpPr>
        <p:spPr>
          <a:xfrm>
            <a:off x="499538" y="1031294"/>
            <a:ext cx="10297144" cy="1181862"/>
          </a:xfrm>
          <a:prstGeom prst="rect">
            <a:avLst/>
          </a:prstGeom>
          <a:noFill/>
        </p:spPr>
        <p:txBody>
          <a:bodyPr wrap="square" rtlCol="0">
            <a:spAutoFit/>
          </a:bodyPr>
          <a:lstStyle/>
          <a:p>
            <a:pPr algn="just">
              <a:lnSpc>
                <a:spcPct val="120000"/>
              </a:lnSpc>
              <a:buFont typeface="Wingdings" panose="05000000000000000000" pitchFamily="2" charset="2"/>
              <a:buChar char="ü"/>
            </a:pPr>
            <a:r>
              <a:rPr lang="es-ES" sz="2200" dirty="0">
                <a:latin typeface="Comic Sans MS" panose="030F0702030302020204" pitchFamily="66" charset="0"/>
              </a:rPr>
              <a:t>Entorno que permita la </a:t>
            </a:r>
            <a:r>
              <a:rPr lang="es-ES" sz="2200" b="1" dirty="0">
                <a:solidFill>
                  <a:srgbClr val="C00000"/>
                </a:solidFill>
                <a:latin typeface="Comic Sans MS" panose="030F0702030302020204" pitchFamily="66" charset="0"/>
              </a:rPr>
              <a:t>comunicación asertiva.</a:t>
            </a:r>
          </a:p>
          <a:p>
            <a:pPr algn="just">
              <a:lnSpc>
                <a:spcPct val="120000"/>
              </a:lnSpc>
              <a:buFont typeface="Wingdings" panose="05000000000000000000" pitchFamily="2" charset="2"/>
              <a:buChar char="ü"/>
            </a:pPr>
            <a:r>
              <a:rPr lang="es-ES" sz="2200" b="1" dirty="0">
                <a:solidFill>
                  <a:srgbClr val="C00000"/>
                </a:solidFill>
                <a:latin typeface="Comic Sans MS" panose="030F0702030302020204" pitchFamily="66" charset="0"/>
              </a:rPr>
              <a:t>Escuchar</a:t>
            </a:r>
            <a:r>
              <a:rPr lang="es-ES" sz="2200" dirty="0">
                <a:latin typeface="Comic Sans MS" panose="030F0702030302020204" pitchFamily="66" charset="0"/>
              </a:rPr>
              <a:t> de manera </a:t>
            </a:r>
            <a:r>
              <a:rPr lang="es-ES" sz="2200" b="1" dirty="0">
                <a:solidFill>
                  <a:srgbClr val="C00000"/>
                </a:solidFill>
                <a:latin typeface="Comic Sans MS" panose="030F0702030302020204" pitchFamily="66" charset="0"/>
              </a:rPr>
              <a:t>activa</a:t>
            </a:r>
            <a:r>
              <a:rPr lang="es-ES" sz="2200" dirty="0">
                <a:latin typeface="Comic Sans MS" panose="030F0702030302020204" pitchFamily="66" charset="0"/>
              </a:rPr>
              <a:t> a los alumnos, dar importancia a sus mensajes</a:t>
            </a:r>
            <a:r>
              <a:rPr lang="es-ES" sz="1800" dirty="0">
                <a:latin typeface="Comic Sans MS" panose="030F0702030302020204" pitchFamily="66" charset="0"/>
              </a:rPr>
              <a:t>.</a:t>
            </a:r>
          </a:p>
          <a:p>
            <a:endParaRPr lang="es-ES" dirty="0"/>
          </a:p>
        </p:txBody>
      </p:sp>
    </p:spTree>
    <p:extLst>
      <p:ext uri="{BB962C8B-B14F-4D97-AF65-F5344CB8AC3E}">
        <p14:creationId xmlns:p14="http://schemas.microsoft.com/office/powerpoint/2010/main" val="3452335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AE1B4E-B2CB-15AF-42AE-000814466988}"/>
              </a:ext>
            </a:extLst>
          </p:cNvPr>
          <p:cNvSpPr>
            <a:spLocks noGrp="1"/>
          </p:cNvSpPr>
          <p:nvPr>
            <p:ph type="title"/>
          </p:nvPr>
        </p:nvSpPr>
        <p:spPr>
          <a:xfrm>
            <a:off x="1085196" y="208629"/>
            <a:ext cx="10292932" cy="965518"/>
          </a:xfrm>
        </p:spPr>
        <p:txBody>
          <a:bodyPr>
            <a:normAutofit fontScale="90000"/>
          </a:bodyPr>
          <a:lstStyle/>
          <a:p>
            <a:r>
              <a:rPr lang="es-ES" sz="3600" b="1" dirty="0">
                <a:solidFill>
                  <a:srgbClr val="C00000"/>
                </a:solidFill>
              </a:rPr>
              <a:t>Otra herramienta para fomentar la comunicación: la </a:t>
            </a:r>
            <a:r>
              <a:rPr lang="es-ES" sz="3600" b="1" u="sng" dirty="0">
                <a:solidFill>
                  <a:srgbClr val="C00000"/>
                </a:solidFill>
              </a:rPr>
              <a:t>asamblea</a:t>
            </a:r>
          </a:p>
        </p:txBody>
      </p:sp>
      <p:pic>
        <p:nvPicPr>
          <p:cNvPr id="5" name="Imagen 4">
            <a:extLst>
              <a:ext uri="{FF2B5EF4-FFF2-40B4-BE49-F238E27FC236}">
                <a16:creationId xmlns:a16="http://schemas.microsoft.com/office/drawing/2014/main" id="{4D7857F6-4A72-1B53-B72B-5860D2962C1E}"/>
              </a:ext>
            </a:extLst>
          </p:cNvPr>
          <p:cNvPicPr>
            <a:picLocks noChangeAspect="1"/>
          </p:cNvPicPr>
          <p:nvPr/>
        </p:nvPicPr>
        <p:blipFill>
          <a:blip r:embed="rId2"/>
          <a:stretch>
            <a:fillRect/>
          </a:stretch>
        </p:blipFill>
        <p:spPr>
          <a:xfrm>
            <a:off x="227430" y="473045"/>
            <a:ext cx="737680" cy="701101"/>
          </a:xfrm>
          <a:prstGeom prst="rect">
            <a:avLst/>
          </a:prstGeom>
        </p:spPr>
      </p:pic>
      <p:sp>
        <p:nvSpPr>
          <p:cNvPr id="7" name="CuadroTexto 6">
            <a:extLst>
              <a:ext uri="{FF2B5EF4-FFF2-40B4-BE49-F238E27FC236}">
                <a16:creationId xmlns:a16="http://schemas.microsoft.com/office/drawing/2014/main" id="{F86D1209-3DC8-60BA-4FA3-0E69C5DCEFEC}"/>
              </a:ext>
            </a:extLst>
          </p:cNvPr>
          <p:cNvSpPr txBox="1"/>
          <p:nvPr/>
        </p:nvSpPr>
        <p:spPr>
          <a:xfrm>
            <a:off x="437625" y="1363310"/>
            <a:ext cx="6666487" cy="5286062"/>
          </a:xfrm>
          <a:prstGeom prst="rect">
            <a:avLst/>
          </a:prstGeom>
          <a:noFill/>
        </p:spPr>
        <p:txBody>
          <a:bodyPr wrap="square" rtlCol="0">
            <a:spAutoFit/>
          </a:bodyPr>
          <a:lstStyle/>
          <a:p>
            <a:pPr marL="343620" marR="0" lvl="1" indent="-342900"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endParaRPr lang="es-ES" sz="2000" b="1" spc="-1" dirty="0">
              <a:solidFill>
                <a:prstClr val="black"/>
              </a:solidFill>
              <a:highlight>
                <a:srgbClr val="FFFF00"/>
              </a:highlight>
              <a:latin typeface="Comic Sans MS" panose="030F0702030302020204" pitchFamily="66" charset="0"/>
            </a:endParaRPr>
          </a:p>
          <a:p>
            <a:pPr marL="343620" marR="0" lvl="1" indent="-342900" algn="just"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r>
              <a:rPr lang="es-ES" sz="2200" spc="-1" dirty="0">
                <a:solidFill>
                  <a:prstClr val="black"/>
                </a:solidFill>
                <a:latin typeface="Comic Sans MS" panose="030F0702030302020204" pitchFamily="66" charset="0"/>
              </a:rPr>
              <a:t>Estrategia para promover la comunicación y el diálogo. </a:t>
            </a:r>
          </a:p>
          <a:p>
            <a:pPr marL="343620" marR="0" lvl="1" indent="-342900" algn="just"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r>
              <a:rPr lang="es-ES" sz="2200" spc="-1" dirty="0">
                <a:solidFill>
                  <a:prstClr val="black"/>
                </a:solidFill>
                <a:latin typeface="Comic Sans MS" panose="030F0702030302020204" pitchFamily="66" charset="0"/>
              </a:rPr>
              <a:t>Tiempo para compartir experiencias, expresar emociones.</a:t>
            </a:r>
          </a:p>
          <a:p>
            <a:pPr marL="343620" marR="0" lvl="1" indent="-342900" algn="just"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r>
              <a:rPr kumimoji="0" lang="es-ES" sz="2200" i="0" u="none" strike="noStrike" kern="1200" cap="none" spc="-1" normalizeH="0" baseline="0" noProof="0" dirty="0">
                <a:ln>
                  <a:noFill/>
                </a:ln>
                <a:solidFill>
                  <a:prstClr val="black"/>
                </a:solidFill>
                <a:effectLst/>
                <a:uLnTx/>
                <a:uFillTx/>
                <a:latin typeface="Comic Sans MS" panose="030F0702030302020204" pitchFamily="66" charset="0"/>
              </a:rPr>
              <a:t>Resolución dialogada de los conflictos, búsqueda de estrategias alternativas.</a:t>
            </a:r>
          </a:p>
          <a:p>
            <a:pPr marL="343620" marR="0" lvl="1" indent="-342900" algn="just"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r>
              <a:rPr kumimoji="0" lang="es-ES" sz="2200" i="0" u="none" strike="noStrike" kern="1200" cap="none" spc="-1" normalizeH="0" baseline="0" noProof="0" dirty="0">
                <a:ln>
                  <a:noFill/>
                </a:ln>
                <a:solidFill>
                  <a:prstClr val="black"/>
                </a:solidFill>
                <a:effectLst/>
                <a:uLnTx/>
                <a:uFillTx/>
                <a:latin typeface="Comic Sans MS" panose="030F0702030302020204" pitchFamily="66" charset="0"/>
              </a:rPr>
              <a:t>Actividades y dinámicas de conocimiento y cohesión grupal, autogestión emocional.</a:t>
            </a:r>
          </a:p>
          <a:p>
            <a:pPr marL="343620" marR="0" lvl="1" indent="-342900" algn="just"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endParaRPr lang="es-ES" sz="2200" b="1" spc="-1" dirty="0">
              <a:solidFill>
                <a:prstClr val="black"/>
              </a:solidFill>
              <a:latin typeface="Comic Sans MS" panose="030F0702030302020204" pitchFamily="66" charset="0"/>
              <a:ea typeface="+mn-ea"/>
              <a:cs typeface="+mn-cs"/>
            </a:endParaRPr>
          </a:p>
          <a:p>
            <a:pPr marL="720" marR="0" lvl="1" algn="ctr" defTabSz="914400" rtl="0" eaLnBrk="1" fontAlgn="auto" latinLnBrk="0" hangingPunct="1">
              <a:lnSpc>
                <a:spcPct val="90000"/>
              </a:lnSpc>
              <a:spcBef>
                <a:spcPts val="0"/>
              </a:spcBef>
              <a:spcAft>
                <a:spcPts val="269"/>
              </a:spcAft>
              <a:buClr>
                <a:srgbClr val="000000"/>
              </a:buClr>
              <a:buSzTx/>
              <a:tabLst/>
              <a:defRPr/>
            </a:pPr>
            <a:r>
              <a:rPr kumimoji="0" lang="es-ES" sz="2400" b="1" i="0" u="none" strike="noStrike" kern="1200" cap="none" spc="-1" normalizeH="0" baseline="0" noProof="0" dirty="0">
                <a:ln>
                  <a:noFill/>
                </a:ln>
                <a:solidFill>
                  <a:srgbClr val="C00000"/>
                </a:solidFill>
                <a:effectLst/>
                <a:uLnTx/>
                <a:uFillTx/>
                <a:latin typeface="Comic Sans MS"/>
                <a:ea typeface="+mn-ea"/>
                <a:cs typeface="+mn-cs"/>
              </a:rPr>
              <a:t>¿Cómo desarrollarla?</a:t>
            </a:r>
          </a:p>
          <a:p>
            <a:pPr marL="720" marR="0" lvl="1" algn="ctr" defTabSz="914400" rtl="0" eaLnBrk="1" fontAlgn="auto" latinLnBrk="0" hangingPunct="1">
              <a:lnSpc>
                <a:spcPct val="90000"/>
              </a:lnSpc>
              <a:spcBef>
                <a:spcPts val="0"/>
              </a:spcBef>
              <a:spcAft>
                <a:spcPts val="269"/>
              </a:spcAft>
              <a:buClr>
                <a:srgbClr val="000000"/>
              </a:buClr>
              <a:buSzTx/>
              <a:tabLst/>
              <a:defRPr/>
            </a:pPr>
            <a:endParaRPr kumimoji="0" lang="es-ES" sz="2200" b="1" i="0" u="none" strike="noStrike" kern="1200" cap="none" spc="-1" normalizeH="0" baseline="0" noProof="0" dirty="0">
              <a:ln>
                <a:noFill/>
              </a:ln>
              <a:solidFill>
                <a:srgbClr val="C00000"/>
              </a:solidFill>
              <a:effectLst/>
              <a:uLnTx/>
              <a:uFillTx/>
              <a:latin typeface="Comic Sans MS"/>
              <a:ea typeface="+mn-ea"/>
              <a:cs typeface="+mn-cs"/>
            </a:endParaRPr>
          </a:p>
          <a:p>
            <a:pPr marL="343620" marR="0" lvl="1" indent="-342900" algn="just"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r>
              <a:rPr kumimoji="0" lang="es-ES" sz="2200" b="0" i="0" u="none" strike="noStrike" kern="1200" cap="none" spc="-1" normalizeH="0" baseline="0" noProof="0" dirty="0">
                <a:ln>
                  <a:noFill/>
                </a:ln>
                <a:solidFill>
                  <a:srgbClr val="000000"/>
                </a:solidFill>
                <a:effectLst/>
                <a:uLnTx/>
                <a:uFillTx/>
                <a:latin typeface="Comic Sans MS"/>
                <a:ea typeface="+mn-ea"/>
                <a:cs typeface="+mn-cs"/>
              </a:rPr>
              <a:t>No es necesario un espacio concreto.</a:t>
            </a:r>
          </a:p>
          <a:p>
            <a:pPr marL="343620" marR="0" lvl="1" indent="-342900" algn="just" defTabSz="914400" rtl="0" eaLnBrk="1" fontAlgn="auto" latinLnBrk="0" hangingPunct="1">
              <a:lnSpc>
                <a:spcPct val="90000"/>
              </a:lnSpc>
              <a:spcBef>
                <a:spcPts val="0"/>
              </a:spcBef>
              <a:spcAft>
                <a:spcPts val="269"/>
              </a:spcAft>
              <a:buClr>
                <a:srgbClr val="000000"/>
              </a:buClr>
              <a:buSzTx/>
              <a:buFont typeface="Wingdings" panose="05000000000000000000" pitchFamily="2" charset="2"/>
              <a:buChar char="ü"/>
              <a:tabLst/>
              <a:defRPr/>
            </a:pPr>
            <a:r>
              <a:rPr kumimoji="0" lang="es-ES" sz="2200" b="0" i="0" u="none" strike="noStrike" kern="1200" cap="none" spc="-1" normalizeH="0" baseline="0" noProof="0" dirty="0">
                <a:ln>
                  <a:noFill/>
                </a:ln>
                <a:solidFill>
                  <a:srgbClr val="000000"/>
                </a:solidFill>
                <a:effectLst/>
                <a:uLnTx/>
                <a:uFillTx/>
                <a:latin typeface="Comic Sans MS"/>
                <a:ea typeface="+mn-ea"/>
                <a:cs typeface="+mn-cs"/>
              </a:rPr>
              <a:t>Organización temporal definida. Asignar un tiempo o varios al momento de asamblea (10-15 minutos).</a:t>
            </a:r>
          </a:p>
        </p:txBody>
      </p:sp>
      <p:pic>
        <p:nvPicPr>
          <p:cNvPr id="2050" name="Picture 2" descr="Equipo, Grupo, Gente, Motivación">
            <a:extLst>
              <a:ext uri="{FF2B5EF4-FFF2-40B4-BE49-F238E27FC236}">
                <a16:creationId xmlns:a16="http://schemas.microsoft.com/office/drawing/2014/main" id="{1E721C9E-5C92-1049-7E31-A2D03B7E83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160" y="1772816"/>
            <a:ext cx="4362231" cy="327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91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4D37E-BEA2-3CC7-A45D-6561CDEE2177}"/>
            </a:ext>
          </a:extLst>
        </p:cNvPr>
        <p:cNvGrpSpPr/>
        <p:nvPr/>
      </p:nvGrpSpPr>
      <p:grpSpPr>
        <a:xfrm>
          <a:off x="0" y="0"/>
          <a:ext cx="0" cy="0"/>
          <a:chOff x="0" y="0"/>
          <a:chExt cx="0" cy="0"/>
        </a:xfrm>
      </p:grpSpPr>
      <p:sp>
        <p:nvSpPr>
          <p:cNvPr id="10" name="CustomShape 1">
            <a:extLst>
              <a:ext uri="{FF2B5EF4-FFF2-40B4-BE49-F238E27FC236}">
                <a16:creationId xmlns:a16="http://schemas.microsoft.com/office/drawing/2014/main" id="{0243AA1A-4425-BDA7-ADE2-7422565D9954}"/>
              </a:ext>
            </a:extLst>
          </p:cNvPr>
          <p:cNvSpPr/>
          <p:nvPr/>
        </p:nvSpPr>
        <p:spPr>
          <a:xfrm>
            <a:off x="453103" y="204834"/>
            <a:ext cx="88707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spc="-1" dirty="0">
                <a:solidFill>
                  <a:srgbClr val="C00000"/>
                </a:solidFill>
                <a:latin typeface="Comic Sans MS"/>
                <a:ea typeface="DejaVu Sans"/>
              </a:rPr>
              <a:t>Establecimiento de normas y límites</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2" name="CuadroTexto 1">
            <a:extLst>
              <a:ext uri="{FF2B5EF4-FFF2-40B4-BE49-F238E27FC236}">
                <a16:creationId xmlns:a16="http://schemas.microsoft.com/office/drawing/2014/main" id="{69E0F1E9-F31F-F9DA-6185-37980816ED4F}"/>
              </a:ext>
            </a:extLst>
          </p:cNvPr>
          <p:cNvSpPr txBox="1"/>
          <p:nvPr/>
        </p:nvSpPr>
        <p:spPr>
          <a:xfrm>
            <a:off x="747942" y="1011538"/>
            <a:ext cx="5780106" cy="5622373"/>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E</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Calibri" panose="020F0502020204030204" pitchFamily="34" charset="0"/>
              </a:rPr>
              <a:t>star claramente </a:t>
            </a: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Calibri" panose="020F0502020204030204" pitchFamily="34" charset="0"/>
              </a:rPr>
              <a:t>definidas y VISIBLES</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Número </a:t>
            </a: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Calibri" panose="020F0502020204030204" pitchFamily="34" charset="0"/>
              </a:rPr>
              <a:t>reducido</a:t>
            </a:r>
            <a:r>
              <a:rPr kumimoji="0" lang="es-ES" sz="22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Calibri" panose="020F0502020204030204" pitchFamily="34" charset="0"/>
              </a:rPr>
              <a:t> </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de ellas</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Calibri" panose="020F0502020204030204" pitchFamily="34" charset="0"/>
              </a:rPr>
              <a:t>Expresadas de </a:t>
            </a: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Calibri" panose="020F0502020204030204" pitchFamily="34" charset="0"/>
              </a:rPr>
              <a:t>forma positiva</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Calibri" panose="020F0502020204030204" pitchFamily="34" charset="0"/>
              </a:rPr>
              <a:t>Referidas a </a:t>
            </a: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Calibri" panose="020F0502020204030204" pitchFamily="34" charset="0"/>
              </a:rPr>
              <a:t>conductas concretas </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Calibri" panose="020F0502020204030204" pitchFamily="34" charset="0"/>
              </a:rPr>
              <a:t>Consensuadas</a:t>
            </a:r>
            <a:r>
              <a:rPr kumimoji="0" lang="es-ES" sz="2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 </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con los alumnos</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Calibri" panose="020F0502020204030204" pitchFamily="34" charset="0"/>
              </a:rPr>
              <a:t>Acuerdos</a:t>
            </a:r>
            <a:r>
              <a:rPr kumimoji="0" lang="es-ES" sz="2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 </a:t>
            </a:r>
            <a:r>
              <a:rPr kumimoji="0" lang="es-ES" sz="2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del equipo docente sobre el uso de las mismas normas.</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0" i="0" u="none" strike="noStrike" kern="1200" cap="none" spc="0" normalizeH="0" baseline="0" noProof="0" dirty="0">
                <a:ln>
                  <a:noFill/>
                </a:ln>
                <a:solidFill>
                  <a:srgbClr val="00000A"/>
                </a:solidFill>
                <a:effectLst/>
                <a:uLnTx/>
                <a:uFillTx/>
                <a:latin typeface="Comic Sans MS" panose="030F0702030302020204" pitchFamily="66" charset="0"/>
                <a:ea typeface="Calibri" panose="020F0502020204030204" pitchFamily="34" charset="0"/>
                <a:cs typeface="Calibri" panose="020F0502020204030204" pitchFamily="34" charset="0"/>
              </a:rPr>
              <a:t>Definir claramente las </a:t>
            </a: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Calibri" panose="020F0502020204030204" pitchFamily="34" charset="0"/>
              </a:rPr>
              <a:t>consecuencias</a:t>
            </a:r>
            <a:r>
              <a:rPr kumimoji="0" lang="es-ES" sz="2200" b="0" i="0" u="none" strike="noStrike" kern="1200" cap="none" spc="0" normalizeH="0" baseline="0" noProof="0" dirty="0">
                <a:ln>
                  <a:noFill/>
                </a:ln>
                <a:solidFill>
                  <a:srgbClr val="00000A"/>
                </a:solidFill>
                <a:effectLst/>
                <a:uLnTx/>
                <a:uFillTx/>
                <a:latin typeface="Comic Sans MS" panose="030F0702030302020204" pitchFamily="66" charset="0"/>
                <a:ea typeface="Calibri" panose="020F0502020204030204" pitchFamily="34" charset="0"/>
                <a:cs typeface="Calibri" panose="020F0502020204030204" pitchFamily="34" charset="0"/>
              </a:rPr>
              <a:t> de su incumplimiento </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200" b="0" i="0" u="none" strike="noStrike" kern="1200" cap="none" spc="0" normalizeH="0" baseline="0" noProof="0" dirty="0">
                <a:ln>
                  <a:noFill/>
                </a:ln>
                <a:solidFill>
                  <a:srgbClr val="00000A"/>
                </a:solidFill>
                <a:effectLst/>
                <a:uLnTx/>
                <a:uFillTx/>
                <a:latin typeface="Comic Sans MS" panose="030F0702030302020204" pitchFamily="66" charset="0"/>
                <a:ea typeface="Calibri" panose="020F0502020204030204" pitchFamily="34" charset="0"/>
                <a:cs typeface="Calibri" panose="020F0502020204030204" pitchFamily="34" charset="0"/>
              </a:rPr>
              <a:t>Elaboradas con </a:t>
            </a:r>
            <a:r>
              <a:rPr kumimoji="0" lang="es-ES" sz="2200" b="1"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Calibri" panose="020F0502020204030204" pitchFamily="34" charset="0"/>
              </a:rPr>
              <a:t>claves visuales</a:t>
            </a:r>
          </a:p>
        </p:txBody>
      </p:sp>
      <p:pic>
        <p:nvPicPr>
          <p:cNvPr id="4" name="Imagen 3">
            <a:extLst>
              <a:ext uri="{FF2B5EF4-FFF2-40B4-BE49-F238E27FC236}">
                <a16:creationId xmlns:a16="http://schemas.microsoft.com/office/drawing/2014/main" id="{7D57C437-06F8-AA08-F185-07513A864220}"/>
              </a:ext>
            </a:extLst>
          </p:cNvPr>
          <p:cNvPicPr>
            <a:picLocks noChangeAspect="1"/>
          </p:cNvPicPr>
          <p:nvPr/>
        </p:nvPicPr>
        <p:blipFill>
          <a:blip r:embed="rId2"/>
          <a:stretch>
            <a:fillRect/>
          </a:stretch>
        </p:blipFill>
        <p:spPr>
          <a:xfrm>
            <a:off x="6499056" y="836022"/>
            <a:ext cx="5635310" cy="5689322"/>
          </a:xfrm>
          <a:prstGeom prst="rect">
            <a:avLst/>
          </a:prstGeom>
        </p:spPr>
      </p:pic>
    </p:spTree>
    <p:extLst>
      <p:ext uri="{BB962C8B-B14F-4D97-AF65-F5344CB8AC3E}">
        <p14:creationId xmlns:p14="http://schemas.microsoft.com/office/powerpoint/2010/main" val="3667142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708499"/>
        </a:solidFill>
        <a:effectLst/>
      </p:bgPr>
    </p:bg>
    <p:spTree>
      <p:nvGrpSpPr>
        <p:cNvPr id="1" name="">
          <a:extLst>
            <a:ext uri="{FF2B5EF4-FFF2-40B4-BE49-F238E27FC236}">
              <a16:creationId xmlns:a16="http://schemas.microsoft.com/office/drawing/2014/main" id="{9D939A9F-0928-0F79-93BD-EFA1017FA588}"/>
            </a:ext>
          </a:extLst>
        </p:cNvPr>
        <p:cNvGrpSpPr/>
        <p:nvPr/>
      </p:nvGrpSpPr>
      <p:grpSpPr>
        <a:xfrm>
          <a:off x="0" y="0"/>
          <a:ext cx="0" cy="0"/>
          <a:chOff x="0" y="0"/>
          <a:chExt cx="0" cy="0"/>
        </a:xfrm>
      </p:grpSpPr>
      <p:pic>
        <p:nvPicPr>
          <p:cNvPr id="14" name="Imagen 13" descr="Logotipo, nombre de la empresa&#10;&#10;Descripción generada automáticamente">
            <a:extLst>
              <a:ext uri="{FF2B5EF4-FFF2-40B4-BE49-F238E27FC236}">
                <a16:creationId xmlns:a16="http://schemas.microsoft.com/office/drawing/2014/main" id="{6AE13074-6808-71D8-372B-95BF1C9FF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392"/>
          <a:stretch>
            <a:fillRect/>
          </a:stretch>
        </p:blipFill>
        <p:spPr>
          <a:xfrm>
            <a:off x="0" y="0"/>
            <a:ext cx="853838" cy="6858000"/>
          </a:xfrm>
          <a:prstGeom prst="rect">
            <a:avLst/>
          </a:prstGeom>
        </p:spPr>
      </p:pic>
      <p:pic>
        <p:nvPicPr>
          <p:cNvPr id="16" name="Imagen 15" descr="Logotipo, nombre de la empresa&#10;&#10;Descripción generada automáticamente">
            <a:extLst>
              <a:ext uri="{FF2B5EF4-FFF2-40B4-BE49-F238E27FC236}">
                <a16:creationId xmlns:a16="http://schemas.microsoft.com/office/drawing/2014/main" id="{630C62CA-280A-0C05-A327-7D7EF5DD57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92"/>
          <a:stretch>
            <a:fillRect/>
          </a:stretch>
        </p:blipFill>
        <p:spPr>
          <a:xfrm>
            <a:off x="11338161" y="0"/>
            <a:ext cx="853839" cy="6858000"/>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F2FB50C4-9385-F221-0438-3F2A6475D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6093" y="-1035104"/>
            <a:ext cx="6858000" cy="9699171"/>
          </a:xfrm>
          <a:prstGeom prst="rect">
            <a:avLst/>
          </a:prstGeom>
        </p:spPr>
      </p:pic>
      <p:sp>
        <p:nvSpPr>
          <p:cNvPr id="7" name="CuadroTexto 6">
            <a:extLst>
              <a:ext uri="{FF2B5EF4-FFF2-40B4-BE49-F238E27FC236}">
                <a16:creationId xmlns:a16="http://schemas.microsoft.com/office/drawing/2014/main" id="{4029D1A5-8154-A009-FE4B-A9D22B563A1B}"/>
              </a:ext>
            </a:extLst>
          </p:cNvPr>
          <p:cNvSpPr txBox="1"/>
          <p:nvPr/>
        </p:nvSpPr>
        <p:spPr>
          <a:xfrm>
            <a:off x="780210" y="327009"/>
            <a:ext cx="106315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CÓMO DESARROLLAR LA COMPETENCIA SOCIOEMOCIONAL CON EL ALUMNADO CON DEA,TEL Y TDAH</a:t>
            </a:r>
            <a:endParaRPr kumimoji="0" lang="es-ES" sz="4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8" name="Rectángulo 7">
            <a:extLst>
              <a:ext uri="{FF2B5EF4-FFF2-40B4-BE49-F238E27FC236}">
                <a16:creationId xmlns:a16="http://schemas.microsoft.com/office/drawing/2014/main" id="{7B961DBD-5CCC-1332-C128-2B737050085C}"/>
              </a:ext>
            </a:extLst>
          </p:cNvPr>
          <p:cNvSpPr/>
          <p:nvPr/>
        </p:nvSpPr>
        <p:spPr>
          <a:xfrm>
            <a:off x="0" y="-24494"/>
            <a:ext cx="12192000" cy="6858000"/>
          </a:xfrm>
          <a:prstGeom prst="rect">
            <a:avLst/>
          </a:prstGeom>
          <a:noFill/>
          <a:ln w="161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13" name="Rectángulo 12">
            <a:extLst>
              <a:ext uri="{FF2B5EF4-FFF2-40B4-BE49-F238E27FC236}">
                <a16:creationId xmlns:a16="http://schemas.microsoft.com/office/drawing/2014/main" id="{18A6A772-0C08-1D28-1541-9B8BD04C1477}"/>
              </a:ext>
            </a:extLst>
          </p:cNvPr>
          <p:cNvSpPr/>
          <p:nvPr/>
        </p:nvSpPr>
        <p:spPr>
          <a:xfrm>
            <a:off x="17197" y="5934521"/>
            <a:ext cx="12174803" cy="84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pic>
        <p:nvPicPr>
          <p:cNvPr id="9" name="Imagen 8" descr="Forma&#10;&#10;Descripción generada automáticamente">
            <a:extLst>
              <a:ext uri="{FF2B5EF4-FFF2-40B4-BE49-F238E27FC236}">
                <a16:creationId xmlns:a16="http://schemas.microsoft.com/office/drawing/2014/main" id="{6AB53D1D-AF09-12FA-3AD7-D7E596652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357" y="6151476"/>
            <a:ext cx="603990" cy="575529"/>
          </a:xfrm>
          <a:prstGeom prst="rect">
            <a:avLst/>
          </a:prstGeom>
        </p:spPr>
      </p:pic>
      <p:pic>
        <p:nvPicPr>
          <p:cNvPr id="11" name="Imagen 10">
            <a:extLst>
              <a:ext uri="{FF2B5EF4-FFF2-40B4-BE49-F238E27FC236}">
                <a16:creationId xmlns:a16="http://schemas.microsoft.com/office/drawing/2014/main" id="{36383FA1-4A0F-7002-5C0D-54698C6EB16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0431" y="6735501"/>
            <a:ext cx="971096" cy="96397"/>
          </a:xfrm>
          <a:prstGeom prst="rect">
            <a:avLst/>
          </a:prstGeom>
          <a:noFill/>
        </p:spPr>
      </p:pic>
      <p:sp>
        <p:nvSpPr>
          <p:cNvPr id="17" name="CuadroTexto 16">
            <a:extLst>
              <a:ext uri="{FF2B5EF4-FFF2-40B4-BE49-F238E27FC236}">
                <a16:creationId xmlns:a16="http://schemas.microsoft.com/office/drawing/2014/main" id="{E0E35984-EDCC-5BCF-4393-C235591D596E}"/>
              </a:ext>
            </a:extLst>
          </p:cNvPr>
          <p:cNvSpPr txBox="1"/>
          <p:nvPr/>
        </p:nvSpPr>
        <p:spPr>
          <a:xfrm>
            <a:off x="4236786" y="5949897"/>
            <a:ext cx="379970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C14C3E"/>
                </a:solidFill>
                <a:effectLst/>
                <a:uLnTx/>
                <a:uFillTx/>
                <a:latin typeface="Comic Sans MS" panose="030F0702030302020204" pitchFamily="66" charset="0"/>
                <a:ea typeface="+mn-ea"/>
                <a:cs typeface="Arial" panose="020B0604020202020204" pitchFamily="34" charset="0"/>
              </a:rPr>
              <a:t>EOEP ESPECÍFICO DE DEA, TEL Y TDAH</a:t>
            </a:r>
          </a:p>
        </p:txBody>
      </p:sp>
      <p:grpSp>
        <p:nvGrpSpPr>
          <p:cNvPr id="4" name="Group 4">
            <a:extLst>
              <a:ext uri="{FF2B5EF4-FFF2-40B4-BE49-F238E27FC236}">
                <a16:creationId xmlns:a16="http://schemas.microsoft.com/office/drawing/2014/main" id="{6AC97BA3-AB56-F6A4-D972-CE4975C6BCBC}"/>
              </a:ext>
            </a:extLst>
          </p:cNvPr>
          <p:cNvGrpSpPr/>
          <p:nvPr/>
        </p:nvGrpSpPr>
        <p:grpSpPr>
          <a:xfrm>
            <a:off x="3942688" y="2523502"/>
            <a:ext cx="3755338" cy="2935238"/>
            <a:chOff x="89662" y="991800"/>
            <a:chExt cx="4018995" cy="2929680"/>
          </a:xfrm>
        </p:grpSpPr>
        <p:sp>
          <p:nvSpPr>
            <p:cNvPr id="6" name="CustomShape 5">
              <a:extLst>
                <a:ext uri="{FF2B5EF4-FFF2-40B4-BE49-F238E27FC236}">
                  <a16:creationId xmlns:a16="http://schemas.microsoft.com/office/drawing/2014/main" id="{66481F78-B0C3-C355-3822-6A9C410E0CDC}"/>
                </a:ext>
              </a:extLst>
            </p:cNvPr>
            <p:cNvSpPr/>
            <p:nvPr/>
          </p:nvSpPr>
          <p:spPr>
            <a:xfrm>
              <a:off x="1381320" y="991800"/>
              <a:ext cx="1337400" cy="1253520"/>
            </a:xfrm>
            <a:prstGeom prst="ellipse">
              <a:avLst/>
            </a:prstGeom>
            <a:noFill/>
            <a:ln>
              <a:solidFill>
                <a:srgbClr val="C00000"/>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sz="1800" b="0" i="0" u="none" strike="noStrike" kern="1200" cap="none" spc="-1" normalizeH="0" baseline="0" noProof="0" dirty="0">
                  <a:ln>
                    <a:noFill/>
                  </a:ln>
                  <a:solidFill>
                    <a:srgbClr val="FFFFFF"/>
                  </a:solidFill>
                  <a:effectLst/>
                  <a:uLnTx/>
                  <a:uFillTx/>
                  <a:latin typeface="Comic Sans MS"/>
                  <a:ea typeface="DejaVu Sans"/>
                  <a:cs typeface="+mn-cs"/>
                </a:rPr>
                <a:t>Centro</a:t>
              </a:r>
              <a:endParaRPr kumimoji="0" lang="es-ES" sz="1800" b="0" i="0" u="none" strike="noStrike" kern="1200" cap="none" spc="-1" normalizeH="0" baseline="0" noProof="0" dirty="0">
                <a:ln>
                  <a:noFill/>
                </a:ln>
                <a:solidFill>
                  <a:prstClr val="black"/>
                </a:solidFill>
                <a:effectLst/>
                <a:uLnTx/>
                <a:uFillTx/>
                <a:latin typeface="Calibri"/>
                <a:ea typeface="+mn-ea"/>
                <a:cs typeface="+mn-cs"/>
              </a:endParaRPr>
            </a:p>
          </p:txBody>
        </p:sp>
        <p:sp>
          <p:nvSpPr>
            <p:cNvPr id="10" name="CustomShape 6">
              <a:extLst>
                <a:ext uri="{FF2B5EF4-FFF2-40B4-BE49-F238E27FC236}">
                  <a16:creationId xmlns:a16="http://schemas.microsoft.com/office/drawing/2014/main" id="{4F3B2401-FC59-E983-239D-AC437F034B13}"/>
                </a:ext>
              </a:extLst>
            </p:cNvPr>
            <p:cNvSpPr/>
            <p:nvPr/>
          </p:nvSpPr>
          <p:spPr>
            <a:xfrm rot="3093000">
              <a:off x="2442600" y="2244960"/>
              <a:ext cx="388800" cy="39204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CustomShape 7">
              <a:extLst>
                <a:ext uri="{FF2B5EF4-FFF2-40B4-BE49-F238E27FC236}">
                  <a16:creationId xmlns:a16="http://schemas.microsoft.com/office/drawing/2014/main" id="{A668204A-966D-1338-0DCE-4E9E99887CAA}"/>
                </a:ext>
              </a:extLst>
            </p:cNvPr>
            <p:cNvSpPr/>
            <p:nvPr/>
          </p:nvSpPr>
          <p:spPr>
            <a:xfrm>
              <a:off x="2417399" y="2446517"/>
              <a:ext cx="1691258" cy="1474963"/>
            </a:xfrm>
            <a:prstGeom prst="ellipse">
              <a:avLst/>
            </a:prstGeom>
            <a:noFill/>
            <a:ln>
              <a:solidFill>
                <a:srgbClr val="92D050"/>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i="0" u="none" strike="noStrike" kern="1200" cap="none" spc="-1" normalizeH="0" baseline="0" noProof="0" dirty="0">
                  <a:ln>
                    <a:noFill/>
                  </a:ln>
                  <a:solidFill>
                    <a:srgbClr val="FFFFFF"/>
                  </a:solidFill>
                  <a:effectLst/>
                  <a:uLnTx/>
                  <a:uFillTx/>
                  <a:latin typeface="Comic Sans MS"/>
                  <a:ea typeface="DejaVu Sans"/>
                  <a:cs typeface="+mn-cs"/>
                </a:rPr>
                <a:t>Aula</a:t>
              </a:r>
              <a:endParaRPr kumimoji="0" lang="es-ES" i="0" u="none" strike="noStrike" kern="1200" cap="none" spc="-1" normalizeH="0" baseline="0" noProof="0" dirty="0">
                <a:ln>
                  <a:noFill/>
                </a:ln>
                <a:solidFill>
                  <a:prstClr val="black"/>
                </a:solidFill>
                <a:effectLst/>
                <a:uLnTx/>
                <a:uFillTx/>
                <a:latin typeface="Calibri"/>
                <a:ea typeface="+mn-ea"/>
                <a:cs typeface="+mn-cs"/>
              </a:endParaRPr>
            </a:p>
          </p:txBody>
        </p:sp>
        <p:sp>
          <p:nvSpPr>
            <p:cNvPr id="15" name="CustomShape 8">
              <a:extLst>
                <a:ext uri="{FF2B5EF4-FFF2-40B4-BE49-F238E27FC236}">
                  <a16:creationId xmlns:a16="http://schemas.microsoft.com/office/drawing/2014/main" id="{40B83F38-0D03-B7C4-C694-083AF1878663}"/>
                </a:ext>
              </a:extLst>
            </p:cNvPr>
            <p:cNvSpPr/>
            <p:nvPr/>
          </p:nvSpPr>
          <p:spPr>
            <a:xfrm rot="10614600">
              <a:off x="1909440" y="3269160"/>
              <a:ext cx="331560" cy="39996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CustomShape 9">
              <a:extLst>
                <a:ext uri="{FF2B5EF4-FFF2-40B4-BE49-F238E27FC236}">
                  <a16:creationId xmlns:a16="http://schemas.microsoft.com/office/drawing/2014/main" id="{83D76170-BB3E-D042-566D-CB15EDBC546D}"/>
                </a:ext>
              </a:extLst>
            </p:cNvPr>
            <p:cNvSpPr/>
            <p:nvPr/>
          </p:nvSpPr>
          <p:spPr>
            <a:xfrm>
              <a:off x="89662" y="2422601"/>
              <a:ext cx="1691258" cy="1498879"/>
            </a:xfrm>
            <a:prstGeom prst="ellipse">
              <a:avLst/>
            </a:prstGeom>
            <a:solidFill>
              <a:schemeClr val="accent2">
                <a:lumMod val="60000"/>
                <a:lumOff val="40000"/>
              </a:schemeClr>
            </a:solidFill>
            <a:ln>
              <a:solidFill>
                <a:srgbClr val="F4B183"/>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sz="2400" b="1" i="0" u="none" strike="noStrike" kern="1200" cap="none" spc="-1" normalizeH="0" baseline="0" noProof="0" dirty="0">
                  <a:ln>
                    <a:noFill/>
                  </a:ln>
                  <a:solidFill>
                    <a:srgbClr val="FFFFFF"/>
                  </a:solidFill>
                  <a:effectLst/>
                  <a:uLnTx/>
                  <a:uFillTx/>
                  <a:latin typeface="Comic Sans MS"/>
                  <a:ea typeface="DejaVu Sans"/>
                  <a:cs typeface="+mn-cs"/>
                </a:rPr>
                <a:t>Alumno</a:t>
              </a:r>
            </a:p>
            <a:p>
              <a:pPr marL="0" marR="0" lvl="0" indent="0" algn="ctr" defTabSz="914400" rtl="0" eaLnBrk="1" fontAlgn="auto" latinLnBrk="0" hangingPunct="1">
                <a:lnSpc>
                  <a:spcPct val="90000"/>
                </a:lnSpc>
                <a:spcBef>
                  <a:spcPts val="0"/>
                </a:spcBef>
                <a:spcAft>
                  <a:spcPts val="420"/>
                </a:spcAft>
                <a:buClrTx/>
                <a:buSzTx/>
                <a:buFontTx/>
                <a:buNone/>
                <a:tabLst/>
                <a:defRPr/>
              </a:pPr>
              <a:r>
                <a:rPr kumimoji="0" lang="es-ES" sz="2400" b="1" i="0" u="none" strike="noStrike" kern="1200" cap="none" spc="-1" normalizeH="0" baseline="0" noProof="0" dirty="0">
                  <a:ln>
                    <a:noFill/>
                  </a:ln>
                  <a:solidFill>
                    <a:srgbClr val="FFFFFF"/>
                  </a:solidFill>
                  <a:effectLst/>
                  <a:uLnTx/>
                  <a:uFillTx/>
                  <a:latin typeface="Comic Sans MS"/>
                  <a:ea typeface="+mn-ea"/>
                  <a:cs typeface="+mn-cs"/>
                </a:rPr>
                <a:t>Familia</a:t>
              </a:r>
              <a:endParaRPr kumimoji="0" lang="es-ES" sz="2400" b="1" i="0" u="none" strike="noStrike" kern="1200" cap="none" spc="-1" normalizeH="0" baseline="0" noProof="0" dirty="0">
                <a:ln>
                  <a:noFill/>
                </a:ln>
                <a:solidFill>
                  <a:prstClr val="black"/>
                </a:solidFill>
                <a:effectLst/>
                <a:uLnTx/>
                <a:uFillTx/>
                <a:latin typeface="Calibri"/>
                <a:ea typeface="+mn-ea"/>
                <a:cs typeface="+mn-cs"/>
              </a:endParaRPr>
            </a:p>
          </p:txBody>
        </p:sp>
        <p:sp>
          <p:nvSpPr>
            <p:cNvPr id="19" name="CustomShape 12">
              <a:extLst>
                <a:ext uri="{FF2B5EF4-FFF2-40B4-BE49-F238E27FC236}">
                  <a16:creationId xmlns:a16="http://schemas.microsoft.com/office/drawing/2014/main" id="{19953C61-0862-6B33-1B8F-068BAA6FFA0F}"/>
                </a:ext>
              </a:extLst>
            </p:cNvPr>
            <p:cNvSpPr/>
            <p:nvPr/>
          </p:nvSpPr>
          <p:spPr>
            <a:xfrm rot="18507000">
              <a:off x="1366920" y="2268360"/>
              <a:ext cx="388800" cy="392040"/>
            </a:xfrm>
            <a:prstGeom prst="rightArrow">
              <a:avLst>
                <a:gd name="adj1" fmla="val 60000"/>
                <a:gd name="adj2" fmla="val 50000"/>
              </a:avLst>
            </a:prstGeom>
            <a:solidFill>
              <a:srgbClr val="C00000"/>
            </a:solidFill>
            <a:ln w="0">
              <a:solidFill>
                <a:srgbClr val="C00000"/>
              </a:solid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52305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4"/>
          <p:cNvPicPr/>
          <p:nvPr/>
        </p:nvPicPr>
        <p:blipFill>
          <a:blip r:embed="rId3"/>
          <a:stretch/>
        </p:blipFill>
        <p:spPr>
          <a:xfrm>
            <a:off x="23965920" y="-1035000"/>
            <a:ext cx="6856200" cy="9697320"/>
          </a:xfrm>
          <a:prstGeom prst="rect">
            <a:avLst/>
          </a:prstGeom>
          <a:ln w="0">
            <a:noFill/>
          </a:ln>
        </p:spPr>
      </p:pic>
      <p:sp>
        <p:nvSpPr>
          <p:cNvPr id="397" name="CustomShape 1"/>
          <p:cNvSpPr/>
          <p:nvPr/>
        </p:nvSpPr>
        <p:spPr>
          <a:xfrm>
            <a:off x="896400" y="763560"/>
            <a:ext cx="6782760" cy="45468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CustomShape 2"/>
          <p:cNvSpPr/>
          <p:nvPr/>
        </p:nvSpPr>
        <p:spPr>
          <a:xfrm>
            <a:off x="428400" y="248040"/>
            <a:ext cx="771876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ea typeface="DejaVu Sans"/>
                <a:cs typeface="+mn-cs"/>
              </a:rPr>
              <a:t>Justificación n</a:t>
            </a:r>
            <a:r>
              <a:rPr kumimoji="0" lang="es-ES" sz="2800" b="1" i="0" u="none" strike="noStrike" kern="1200" cap="none" spc="-1" normalizeH="0" baseline="0" noProof="0" dirty="0" err="1">
                <a:ln>
                  <a:noFill/>
                </a:ln>
                <a:solidFill>
                  <a:srgbClr val="C00000"/>
                </a:solidFill>
                <a:effectLst/>
                <a:uLnTx/>
                <a:uFillTx/>
                <a:latin typeface="Comic Sans MS"/>
                <a:ea typeface="DejaVu Sans"/>
                <a:cs typeface="+mn-cs"/>
              </a:rPr>
              <a:t>ormativa</a:t>
            </a:r>
            <a:endParaRPr kumimoji="0" lang="es-ES" sz="2800" b="0" i="0" u="none" strike="noStrike" kern="1200" cap="none" spc="-1" normalizeH="0" baseline="0" noProof="0" dirty="0">
              <a:ln>
                <a:noFill/>
              </a:ln>
              <a:solidFill>
                <a:prstClr val="black"/>
              </a:solidFill>
              <a:effectLst/>
              <a:uLnTx/>
              <a:uFillTx/>
              <a:latin typeface="Arial"/>
              <a:ea typeface="+mn-ea"/>
              <a:cs typeface="+mn-cs"/>
            </a:endParaRPr>
          </a:p>
        </p:txBody>
      </p:sp>
      <p:pic>
        <p:nvPicPr>
          <p:cNvPr id="9" name="Imagen 14">
            <a:extLst>
              <a:ext uri="{FF2B5EF4-FFF2-40B4-BE49-F238E27FC236}">
                <a16:creationId xmlns:a16="http://schemas.microsoft.com/office/drawing/2014/main" id="{0BE4A614-C80A-44D7-B546-A0D224C3583F}"/>
              </a:ext>
            </a:extLst>
          </p:cNvPr>
          <p:cNvPicPr/>
          <p:nvPr/>
        </p:nvPicPr>
        <p:blipFill>
          <a:blip r:embed="rId4"/>
          <a:srcRect l="82391"/>
          <a:stretch/>
        </p:blipFill>
        <p:spPr>
          <a:xfrm>
            <a:off x="11338200" y="0"/>
            <a:ext cx="853560" cy="6857640"/>
          </a:xfrm>
          <a:prstGeom prst="rect">
            <a:avLst/>
          </a:prstGeom>
          <a:ln>
            <a:noFill/>
          </a:ln>
        </p:spPr>
      </p:pic>
      <p:graphicFrame>
        <p:nvGraphicFramePr>
          <p:cNvPr id="2" name="Tabla 3">
            <a:extLst>
              <a:ext uri="{FF2B5EF4-FFF2-40B4-BE49-F238E27FC236}">
                <a16:creationId xmlns:a16="http://schemas.microsoft.com/office/drawing/2014/main" id="{A6918C4C-44F7-25D3-D5F9-5480ED7399BD}"/>
              </a:ext>
            </a:extLst>
          </p:cNvPr>
          <p:cNvGraphicFramePr>
            <a:graphicFrameLocks noGrp="1"/>
          </p:cNvGraphicFramePr>
          <p:nvPr/>
        </p:nvGraphicFramePr>
        <p:xfrm>
          <a:off x="464600" y="1181094"/>
          <a:ext cx="10635201" cy="4333246"/>
        </p:xfrm>
        <a:graphic>
          <a:graphicData uri="http://schemas.openxmlformats.org/drawingml/2006/table">
            <a:tbl>
              <a:tblPr firstRow="1" bandRow="1">
                <a:tableStyleId>{5C22544A-7EE6-4342-B048-85BDC9FD1C3A}</a:tableStyleId>
              </a:tblPr>
              <a:tblGrid>
                <a:gridCol w="3545067">
                  <a:extLst>
                    <a:ext uri="{9D8B030D-6E8A-4147-A177-3AD203B41FA5}">
                      <a16:colId xmlns:a16="http://schemas.microsoft.com/office/drawing/2014/main" val="3866196084"/>
                    </a:ext>
                  </a:extLst>
                </a:gridCol>
                <a:gridCol w="3545067">
                  <a:extLst>
                    <a:ext uri="{9D8B030D-6E8A-4147-A177-3AD203B41FA5}">
                      <a16:colId xmlns:a16="http://schemas.microsoft.com/office/drawing/2014/main" val="825221481"/>
                    </a:ext>
                  </a:extLst>
                </a:gridCol>
                <a:gridCol w="3545067">
                  <a:extLst>
                    <a:ext uri="{9D8B030D-6E8A-4147-A177-3AD203B41FA5}">
                      <a16:colId xmlns:a16="http://schemas.microsoft.com/office/drawing/2014/main" val="2959584215"/>
                    </a:ext>
                  </a:extLst>
                </a:gridCol>
              </a:tblGrid>
              <a:tr h="703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omic Sans MS" panose="030F0702030302020204" pitchFamily="66" charset="0"/>
                        </a:rPr>
                        <a:t>DECRETO 36/2022, Educación Infantil</a:t>
                      </a:r>
                      <a:endParaRPr lang="es-E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omic Sans MS" panose="030F0702030302020204" pitchFamily="66" charset="0"/>
                        </a:rPr>
                        <a:t>DECRETO 61/2022, Educación Primaria</a:t>
                      </a:r>
                      <a:endParaRPr lang="es-ES" dirty="0">
                        <a:solidFill>
                          <a:schemeClr val="bg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omic Sans MS" panose="030F0702030302020204" pitchFamily="66" charset="0"/>
                        </a:rPr>
                        <a:t>DECRETO 65/2022, Educación Secundaria Obligatoria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551595098"/>
                  </a:ext>
                </a:extLst>
              </a:tr>
              <a:tr h="584206">
                <a:tc gridSpan="3">
                  <a:txBody>
                    <a:bodyPr/>
                    <a:lstStyle/>
                    <a:p>
                      <a:pPr algn="ctr"/>
                      <a:r>
                        <a:rPr lang="es-ES" sz="1800" b="1" i="0" u="none" strike="noStrike" kern="1200" baseline="0" dirty="0">
                          <a:solidFill>
                            <a:srgbClr val="C00000"/>
                          </a:solidFill>
                          <a:latin typeface="Comic Sans MS" panose="030F0702030302020204" pitchFamily="66" charset="0"/>
                          <a:ea typeface="+mn-ea"/>
                          <a:cs typeface="+mn-cs"/>
                        </a:rPr>
                        <a:t>OBJETIVOS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258549016"/>
                  </a:ext>
                </a:extLst>
              </a:tr>
              <a:tr h="1330452">
                <a:tc>
                  <a:txBody>
                    <a:bodyPr/>
                    <a:lstStyle/>
                    <a:p>
                      <a:pPr algn="just"/>
                      <a:r>
                        <a:rPr lang="es-ES" sz="1800" b="0" i="0" u="none" strike="noStrike" kern="1200" baseline="0" dirty="0">
                          <a:solidFill>
                            <a:schemeClr val="dk1"/>
                          </a:solidFill>
                          <a:latin typeface="Comic Sans MS" panose="030F0702030302020204" pitchFamily="66" charset="0"/>
                          <a:ea typeface="+mn-ea"/>
                          <a:cs typeface="+mn-cs"/>
                        </a:rPr>
                        <a:t>e) Desarrollar </a:t>
                      </a:r>
                      <a:r>
                        <a:rPr lang="es-ES" sz="1800" b="0" i="0" u="none" strike="noStrike" kern="1200" baseline="0" dirty="0">
                          <a:solidFill>
                            <a:srgbClr val="C00000"/>
                          </a:solidFill>
                          <a:latin typeface="Comic Sans MS" panose="030F0702030302020204" pitchFamily="66" charset="0"/>
                          <a:ea typeface="+mn-ea"/>
                          <a:cs typeface="+mn-cs"/>
                        </a:rPr>
                        <a:t>capacidades relacionadas con emociones y afectos.</a:t>
                      </a:r>
                      <a:endParaRPr lang="es-ES" dirty="0">
                        <a:solidFill>
                          <a:srgbClr val="C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sz="1800" b="0" i="0" u="none" strike="noStrike" kern="1200" baseline="0" dirty="0">
                          <a:solidFill>
                            <a:schemeClr val="dk1"/>
                          </a:solidFill>
                          <a:latin typeface="Comic Sans MS" panose="030F0702030302020204" pitchFamily="66" charset="0"/>
                          <a:ea typeface="+mn-ea"/>
                          <a:cs typeface="+mn-cs"/>
                        </a:rPr>
                        <a:t>m) </a:t>
                      </a:r>
                      <a:r>
                        <a:rPr lang="es-ES" sz="1800" b="0" i="0" u="none" strike="noStrike" kern="1200" baseline="0" dirty="0">
                          <a:solidFill>
                            <a:srgbClr val="C00000"/>
                          </a:solidFill>
                          <a:latin typeface="Comic Sans MS" panose="030F0702030302020204" pitchFamily="66" charset="0"/>
                          <a:ea typeface="+mn-ea"/>
                          <a:cs typeface="+mn-cs"/>
                        </a:rPr>
                        <a:t>Desarrollar sus capacidades afectivas </a:t>
                      </a:r>
                      <a:r>
                        <a:rPr lang="es-ES" sz="1800" b="0" i="0" u="none" strike="noStrike" kern="1200" baseline="0" dirty="0">
                          <a:solidFill>
                            <a:schemeClr val="dk1"/>
                          </a:solidFill>
                          <a:latin typeface="Comic Sans MS" panose="030F0702030302020204" pitchFamily="66" charset="0"/>
                          <a:ea typeface="+mn-ea"/>
                          <a:cs typeface="+mn-cs"/>
                        </a:rPr>
                        <a:t>en todos los ámbitos de la personalidad y en</a:t>
                      </a:r>
                    </a:p>
                    <a:p>
                      <a:pPr algn="just"/>
                      <a:r>
                        <a:rPr lang="es-ES" sz="1800" b="0" i="0" u="none" strike="noStrike" kern="1200" baseline="0" dirty="0">
                          <a:solidFill>
                            <a:schemeClr val="dk1"/>
                          </a:solidFill>
                          <a:latin typeface="Comic Sans MS" panose="030F0702030302020204" pitchFamily="66" charset="0"/>
                          <a:ea typeface="+mn-ea"/>
                          <a:cs typeface="+mn-cs"/>
                        </a:rPr>
                        <a:t>sus relaciones con las demás personas, así como una actitud contraria a la violencia,</a:t>
                      </a:r>
                    </a:p>
                    <a:p>
                      <a:pPr algn="just"/>
                      <a:r>
                        <a:rPr lang="es-ES" sz="1800" b="0" i="0" u="none" strike="noStrike" kern="1200" baseline="0" dirty="0">
                          <a:solidFill>
                            <a:schemeClr val="dk1"/>
                          </a:solidFill>
                          <a:latin typeface="Comic Sans MS" panose="030F0702030302020204" pitchFamily="66" charset="0"/>
                          <a:ea typeface="+mn-ea"/>
                          <a:cs typeface="+mn-cs"/>
                        </a:rPr>
                        <a:t>a los prejuicios y estereotipos de cualquier tipo.</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ES" sz="1800" b="0" i="0" u="none" strike="noStrike" kern="1200" baseline="0" dirty="0">
                          <a:solidFill>
                            <a:schemeClr val="dk1"/>
                          </a:solidFill>
                          <a:latin typeface="Comic Sans MS" panose="030F0702030302020204" pitchFamily="66" charset="0"/>
                          <a:ea typeface="+mn-ea"/>
                          <a:cs typeface="+mn-cs"/>
                        </a:rPr>
                        <a:t>d) </a:t>
                      </a:r>
                      <a:r>
                        <a:rPr lang="es-ES" sz="1800" b="0" i="0" u="none" strike="noStrike" kern="1200" baseline="0" dirty="0">
                          <a:solidFill>
                            <a:srgbClr val="C00000"/>
                          </a:solidFill>
                          <a:latin typeface="Comic Sans MS" panose="030F0702030302020204" pitchFamily="66" charset="0"/>
                          <a:ea typeface="+mn-ea"/>
                          <a:cs typeface="+mn-cs"/>
                        </a:rPr>
                        <a:t>Fortalecer sus capacidades afectivas</a:t>
                      </a:r>
                      <a:r>
                        <a:rPr lang="es-ES" sz="1800" b="0" i="0" u="none" strike="noStrike" kern="1200" baseline="0" dirty="0">
                          <a:solidFill>
                            <a:schemeClr val="dk1"/>
                          </a:solidFill>
                          <a:latin typeface="Comic Sans MS" panose="030F0702030302020204" pitchFamily="66" charset="0"/>
                          <a:ea typeface="+mn-ea"/>
                          <a:cs typeface="+mn-cs"/>
                        </a:rPr>
                        <a:t> en todos los ámbitos de la personalidad y en</a:t>
                      </a:r>
                    </a:p>
                    <a:p>
                      <a:pPr algn="just"/>
                      <a:r>
                        <a:rPr lang="es-ES" sz="1800" b="0" i="0" u="none" strike="noStrike" kern="1200" baseline="0" dirty="0">
                          <a:solidFill>
                            <a:schemeClr val="dk1"/>
                          </a:solidFill>
                          <a:latin typeface="Comic Sans MS" panose="030F0702030302020204" pitchFamily="66" charset="0"/>
                          <a:ea typeface="+mn-ea"/>
                          <a:cs typeface="+mn-cs"/>
                        </a:rPr>
                        <a:t>sus </a:t>
                      </a:r>
                      <a:r>
                        <a:rPr lang="es-ES" sz="1800" b="0" i="0" u="none" strike="noStrike" kern="1200" baseline="0" dirty="0">
                          <a:solidFill>
                            <a:srgbClr val="C00000"/>
                          </a:solidFill>
                          <a:latin typeface="Comic Sans MS" panose="030F0702030302020204" pitchFamily="66" charset="0"/>
                          <a:ea typeface="+mn-ea"/>
                          <a:cs typeface="+mn-cs"/>
                        </a:rPr>
                        <a:t>relaciones</a:t>
                      </a:r>
                      <a:r>
                        <a:rPr lang="es-ES" sz="1800" b="0" i="0" u="none" strike="noStrike" kern="1200" baseline="0" dirty="0">
                          <a:solidFill>
                            <a:schemeClr val="dk1"/>
                          </a:solidFill>
                          <a:latin typeface="Comic Sans MS" panose="030F0702030302020204" pitchFamily="66" charset="0"/>
                          <a:ea typeface="+mn-ea"/>
                          <a:cs typeface="+mn-cs"/>
                        </a:rPr>
                        <a:t> con las demás personas, así como rechazar la violencia, los prejuicios de cualquier tipo, los comportamientos sexistas y resolver pacíficamente los</a:t>
                      </a:r>
                    </a:p>
                    <a:p>
                      <a:pPr algn="just"/>
                      <a:r>
                        <a:rPr lang="es-ES" sz="1800" b="0" i="0" u="none" strike="noStrike" kern="1200" baseline="0" dirty="0">
                          <a:solidFill>
                            <a:srgbClr val="C00000"/>
                          </a:solidFill>
                          <a:latin typeface="Comic Sans MS" panose="030F0702030302020204" pitchFamily="66" charset="0"/>
                          <a:ea typeface="+mn-ea"/>
                          <a:cs typeface="+mn-cs"/>
                        </a:rPr>
                        <a:t>conflictos</a:t>
                      </a:r>
                      <a:r>
                        <a:rPr lang="es-ES" sz="1800" b="0" i="0" u="none" strike="noStrike" kern="1200" baseline="0" dirty="0">
                          <a:solidFill>
                            <a:schemeClr val="dk1"/>
                          </a:solidFill>
                          <a:latin typeface="Comic Sans MS" panose="030F0702030302020204" pitchFamily="66" charset="0"/>
                          <a:ea typeface="+mn-ea"/>
                          <a:cs typeface="+mn-cs"/>
                        </a:rPr>
                        <a:t>.</a:t>
                      </a:r>
                      <a:endParaRPr lang="es-ES"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604204"/>
                  </a:ext>
                </a:extLst>
              </a:tr>
            </a:tbl>
          </a:graphicData>
        </a:graphic>
      </p:graphicFrame>
    </p:spTree>
    <p:extLst>
      <p:ext uri="{BB962C8B-B14F-4D97-AF65-F5344CB8AC3E}">
        <p14:creationId xmlns:p14="http://schemas.microsoft.com/office/powerpoint/2010/main" val="1176482052"/>
      </p:ext>
    </p:extLst>
  </p:cSld>
  <p:clrMapOvr>
    <a:masterClrMapping/>
  </p:clrMapOvr>
  <mc:AlternateContent xmlns:mc="http://schemas.openxmlformats.org/markup-compatibility/2006" xmlns:p14="http://schemas.microsoft.com/office/powerpoint/2010/main">
    <mc:Choice Requires="p14">
      <p:transition spd="slow" p14:dur="1250"/>
    </mc:Choice>
    <mc:Fallback xmlns:p15="http://schemas.microsoft.com/office/powerpoint/2012/main"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27DB10B-9935-0DF9-620E-15471587AE38}"/>
              </a:ext>
            </a:extLst>
          </p:cNvPr>
          <p:cNvPicPr>
            <a:picLocks noChangeAspect="1"/>
          </p:cNvPicPr>
          <p:nvPr/>
        </p:nvPicPr>
        <p:blipFill>
          <a:blip r:embed="rId3"/>
          <a:stretch>
            <a:fillRect/>
          </a:stretch>
        </p:blipFill>
        <p:spPr>
          <a:xfrm>
            <a:off x="98481" y="504043"/>
            <a:ext cx="870769" cy="796345"/>
          </a:xfrm>
          <a:prstGeom prst="rect">
            <a:avLst/>
          </a:prstGeom>
        </p:spPr>
      </p:pic>
      <p:sp>
        <p:nvSpPr>
          <p:cNvPr id="2" name="Título 1">
            <a:extLst>
              <a:ext uri="{FF2B5EF4-FFF2-40B4-BE49-F238E27FC236}">
                <a16:creationId xmlns:a16="http://schemas.microsoft.com/office/drawing/2014/main" id="{BC3432B9-B46A-7B4B-FE40-F40A02829795}"/>
              </a:ext>
            </a:extLst>
          </p:cNvPr>
          <p:cNvSpPr>
            <a:spLocks noGrp="1"/>
          </p:cNvSpPr>
          <p:nvPr>
            <p:ph type="title"/>
          </p:nvPr>
        </p:nvSpPr>
        <p:spPr>
          <a:xfrm>
            <a:off x="98481" y="2652248"/>
            <a:ext cx="6864597" cy="1147828"/>
          </a:xfrm>
        </p:spPr>
        <p:txBody>
          <a:bodyPr>
            <a:noAutofit/>
          </a:bodyPr>
          <a:lstStyle/>
          <a:p>
            <a:pPr marL="342900" indent="-342900">
              <a:buFont typeface="Wingdings" panose="05000000000000000000" pitchFamily="2" charset="2"/>
              <a:buChar char="q"/>
            </a:pPr>
            <a:br>
              <a:rPr lang="es-ES" sz="2000" b="1" dirty="0">
                <a:solidFill>
                  <a:srgbClr val="002060"/>
                </a:solidFill>
              </a:rPr>
            </a:br>
            <a:br>
              <a:rPr lang="es-ES" sz="2000" b="1" dirty="0">
                <a:solidFill>
                  <a:srgbClr val="002060"/>
                </a:solidFill>
              </a:rPr>
            </a:br>
            <a:br>
              <a:rPr lang="es-ES" sz="2000" b="1" dirty="0">
                <a:solidFill>
                  <a:srgbClr val="002060"/>
                </a:solidFill>
              </a:rPr>
            </a:br>
            <a:br>
              <a:rPr lang="es-ES" sz="2000" b="1" dirty="0">
                <a:solidFill>
                  <a:srgbClr val="002060"/>
                </a:solidFill>
              </a:rPr>
            </a:br>
            <a:br>
              <a:rPr lang="es-ES" sz="2000" b="1" dirty="0">
                <a:solidFill>
                  <a:srgbClr val="002060"/>
                </a:solidFill>
              </a:rPr>
            </a:br>
            <a:br>
              <a:rPr lang="es-ES" sz="2000" b="1" dirty="0">
                <a:solidFill>
                  <a:srgbClr val="002060"/>
                </a:solidFill>
              </a:rPr>
            </a:br>
            <a:br>
              <a:rPr lang="es-ES" sz="2000" b="1" dirty="0">
                <a:solidFill>
                  <a:srgbClr val="002060"/>
                </a:solidFill>
              </a:rPr>
            </a:br>
            <a:br>
              <a:rPr lang="es-ES" sz="2000" b="1" dirty="0">
                <a:solidFill>
                  <a:srgbClr val="002060"/>
                </a:solidFill>
              </a:rPr>
            </a:br>
            <a:r>
              <a:rPr lang="es-ES" sz="2000" dirty="0">
                <a:solidFill>
                  <a:srgbClr val="002060"/>
                </a:solidFill>
              </a:rPr>
              <a:t>El </a:t>
            </a:r>
            <a:r>
              <a:rPr lang="es-ES" sz="2000" b="1" dirty="0">
                <a:solidFill>
                  <a:srgbClr val="002060"/>
                </a:solidFill>
              </a:rPr>
              <a:t>objetivo</a:t>
            </a:r>
            <a:r>
              <a:rPr lang="es-ES" sz="2000" dirty="0">
                <a:solidFill>
                  <a:srgbClr val="002060"/>
                </a:solidFill>
              </a:rPr>
              <a:t> principal de las etapas obligatorias debe ser ayudar a cada niño a conseguir la máxima adquisición posible de todas las competencias y el máximo desarrollo de todas sus capacidades.</a:t>
            </a:r>
            <a:br>
              <a:rPr lang="es-ES" sz="2000" dirty="0">
                <a:solidFill>
                  <a:srgbClr val="002060"/>
                </a:solidFill>
              </a:rPr>
            </a:br>
            <a:br>
              <a:rPr lang="es-ES" sz="2000" dirty="0">
                <a:solidFill>
                  <a:srgbClr val="002060"/>
                </a:solidFill>
              </a:rPr>
            </a:br>
            <a:r>
              <a:rPr lang="es-ES" sz="2000" dirty="0">
                <a:solidFill>
                  <a:srgbClr val="002060"/>
                </a:solidFill>
              </a:rPr>
              <a:t>Para ello, es preciso que </a:t>
            </a:r>
            <a:r>
              <a:rPr lang="es-ES" sz="2000" b="1" dirty="0">
                <a:solidFill>
                  <a:srgbClr val="002060"/>
                </a:solidFill>
              </a:rPr>
              <a:t>confíen</a:t>
            </a:r>
            <a:r>
              <a:rPr lang="es-ES" sz="2000" dirty="0">
                <a:solidFill>
                  <a:srgbClr val="002060"/>
                </a:solidFill>
              </a:rPr>
              <a:t> en que pueden y estén </a:t>
            </a:r>
            <a:r>
              <a:rPr lang="es-ES" sz="2000" b="1" dirty="0">
                <a:solidFill>
                  <a:srgbClr val="002060"/>
                </a:solidFill>
              </a:rPr>
              <a:t>motivados</a:t>
            </a:r>
            <a:r>
              <a:rPr lang="es-ES" sz="2000" dirty="0">
                <a:solidFill>
                  <a:srgbClr val="002060"/>
                </a:solidFill>
              </a:rPr>
              <a:t> para seguir aprendiendo, a pesar de sus dificultades.</a:t>
            </a:r>
            <a:br>
              <a:rPr lang="es-ES" sz="2000" dirty="0">
                <a:solidFill>
                  <a:srgbClr val="002060"/>
                </a:solidFill>
              </a:rPr>
            </a:br>
            <a:br>
              <a:rPr lang="es-ES" sz="2000" dirty="0">
                <a:solidFill>
                  <a:srgbClr val="002060"/>
                </a:solidFill>
              </a:rPr>
            </a:br>
            <a:r>
              <a:rPr lang="es-ES" sz="2000" dirty="0">
                <a:solidFill>
                  <a:srgbClr val="002060"/>
                </a:solidFill>
              </a:rPr>
              <a:t>Esto solo es posible si sienten que el </a:t>
            </a:r>
            <a:r>
              <a:rPr lang="es-ES" sz="2000" b="1" dirty="0">
                <a:solidFill>
                  <a:srgbClr val="002060"/>
                </a:solidFill>
              </a:rPr>
              <a:t>contexto</a:t>
            </a:r>
            <a:r>
              <a:rPr lang="es-ES" sz="2000" dirty="0">
                <a:solidFill>
                  <a:srgbClr val="002060"/>
                </a:solidFill>
              </a:rPr>
              <a:t> les entiende, les valora y está dispuesto a acompañarles y eliminar todas las curvas del camino que estén a su alcance. </a:t>
            </a:r>
            <a:br>
              <a:rPr lang="es-ES" sz="2400" dirty="0">
                <a:solidFill>
                  <a:srgbClr val="002060"/>
                </a:solidFill>
              </a:rPr>
            </a:br>
            <a:br>
              <a:rPr lang="es-ES" sz="2400" dirty="0">
                <a:solidFill>
                  <a:srgbClr val="002060"/>
                </a:solidFill>
              </a:rPr>
            </a:br>
            <a:endParaRPr lang="es-ES" sz="2400" dirty="0">
              <a:solidFill>
                <a:srgbClr val="002060"/>
              </a:solidFill>
              <a:highlight>
                <a:srgbClr val="FFFF00"/>
              </a:highlight>
            </a:endParaRPr>
          </a:p>
        </p:txBody>
      </p:sp>
      <p:sp>
        <p:nvSpPr>
          <p:cNvPr id="14" name="Rectángulo: esquinas redondeadas 13">
            <a:extLst>
              <a:ext uri="{FF2B5EF4-FFF2-40B4-BE49-F238E27FC236}">
                <a16:creationId xmlns:a16="http://schemas.microsoft.com/office/drawing/2014/main" id="{A66CAC79-9A64-7BAC-4E70-CFA5131D3A27}"/>
              </a:ext>
            </a:extLst>
          </p:cNvPr>
          <p:cNvSpPr/>
          <p:nvPr/>
        </p:nvSpPr>
        <p:spPr>
          <a:xfrm>
            <a:off x="7176120" y="3842537"/>
            <a:ext cx="4827518" cy="2160240"/>
          </a:xfrm>
          <a:prstGeom prst="roundRect">
            <a:avLst/>
          </a:prstGeom>
          <a:solidFill>
            <a:srgbClr val="FFC9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latin typeface="Comic Sans MS" panose="030F0702030302020204" pitchFamily="66" charset="0"/>
              </a:rPr>
              <a:t>¿Todos los niños creen que van al colegio cada día para desarrollarse o algunos sienten que cuanto más van al colegio, menos capaces son? </a:t>
            </a:r>
            <a:br>
              <a:rPr lang="es-ES" sz="2000" dirty="0">
                <a:solidFill>
                  <a:srgbClr val="002060"/>
                </a:solidFill>
                <a:highlight>
                  <a:srgbClr val="FFFF00"/>
                </a:highlight>
                <a:latin typeface="Comic Sans MS" panose="030F0702030302020204" pitchFamily="66" charset="0"/>
              </a:rPr>
            </a:br>
            <a:endParaRPr lang="es-ES" sz="2000" dirty="0">
              <a:latin typeface="Comic Sans MS" panose="030F0702030302020204" pitchFamily="66" charset="0"/>
            </a:endParaRPr>
          </a:p>
        </p:txBody>
      </p:sp>
      <p:sp>
        <p:nvSpPr>
          <p:cNvPr id="17" name="CuadroTexto 16">
            <a:extLst>
              <a:ext uri="{FF2B5EF4-FFF2-40B4-BE49-F238E27FC236}">
                <a16:creationId xmlns:a16="http://schemas.microsoft.com/office/drawing/2014/main" id="{93718A44-EF5B-09DC-0239-306138C6A3F4}"/>
              </a:ext>
            </a:extLst>
          </p:cNvPr>
          <p:cNvSpPr txBox="1"/>
          <p:nvPr/>
        </p:nvSpPr>
        <p:spPr>
          <a:xfrm>
            <a:off x="1198744" y="381456"/>
            <a:ext cx="10959398" cy="1959832"/>
          </a:xfrm>
          <a:prstGeom prst="rect">
            <a:avLst/>
          </a:prstGeom>
          <a:noFill/>
        </p:spPr>
        <p:txBody>
          <a:bodyPr wrap="square" rtlCol="0">
            <a:spAutoFit/>
          </a:bodyPr>
          <a:lstStyle/>
          <a:p>
            <a:pPr>
              <a:lnSpc>
                <a:spcPct val="150000"/>
              </a:lnSpc>
            </a:pPr>
            <a:r>
              <a:rPr lang="es-ES" sz="2800" b="1">
                <a:solidFill>
                  <a:srgbClr val="C00000"/>
                </a:solidFill>
                <a:latin typeface="Comic Sans MS" panose="030F0702030302020204" pitchFamily="66" charset="0"/>
              </a:rPr>
              <a:t>Eliminar las barreras que obstaculizan su desarrollo integral. </a:t>
            </a:r>
            <a:br>
              <a:rPr lang="es-ES" sz="2800">
                <a:latin typeface="Comic Sans MS" panose="030F0702030302020204" pitchFamily="66" charset="0"/>
              </a:rPr>
            </a:br>
            <a:br>
              <a:rPr lang="es-ES" sz="2800" b="1">
                <a:solidFill>
                  <a:srgbClr val="002060"/>
                </a:solidFill>
                <a:latin typeface="Comic Sans MS" panose="030F0702030302020204" pitchFamily="66" charset="0"/>
              </a:rPr>
            </a:br>
            <a:endParaRPr lang="es-ES" sz="2800">
              <a:latin typeface="Comic Sans MS" panose="030F0702030302020204" pitchFamily="66" charset="0"/>
            </a:endParaRPr>
          </a:p>
        </p:txBody>
      </p:sp>
      <p:pic>
        <p:nvPicPr>
          <p:cNvPr id="3" name="Picture 2">
            <a:extLst>
              <a:ext uri="{FF2B5EF4-FFF2-40B4-BE49-F238E27FC236}">
                <a16:creationId xmlns:a16="http://schemas.microsoft.com/office/drawing/2014/main" id="{EC8CB3CE-F0A4-4ED3-6B28-71C051AD74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1119" y="1468347"/>
            <a:ext cx="463251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5382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F9D0D1C-1727-ED9D-8E46-0716D76E7D08}"/>
              </a:ext>
            </a:extLst>
          </p:cNvPr>
          <p:cNvPicPr>
            <a:picLocks noChangeAspect="1"/>
          </p:cNvPicPr>
          <p:nvPr/>
        </p:nvPicPr>
        <p:blipFill>
          <a:blip r:embed="rId3"/>
          <a:stretch>
            <a:fillRect/>
          </a:stretch>
        </p:blipFill>
        <p:spPr>
          <a:xfrm>
            <a:off x="2808630" y="344034"/>
            <a:ext cx="6356640" cy="5990112"/>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Entrada de lápiz 5">
                <a:extLst>
                  <a:ext uri="{FF2B5EF4-FFF2-40B4-BE49-F238E27FC236}">
                    <a16:creationId xmlns:a16="http://schemas.microsoft.com/office/drawing/2014/main" id="{2D9D8ADE-7072-92C0-B268-6B2ECB37F877}"/>
                  </a:ext>
                </a:extLst>
              </p14:cNvPr>
              <p14:cNvContentPartPr/>
              <p14:nvPr/>
            </p14:nvContentPartPr>
            <p14:xfrm>
              <a:off x="6251310" y="1117890"/>
              <a:ext cx="448560" cy="964440"/>
            </p14:xfrm>
          </p:contentPart>
        </mc:Choice>
        <mc:Fallback xmlns="">
          <p:pic>
            <p:nvPicPr>
              <p:cNvPr id="6" name="Entrada de lápiz 5">
                <a:extLst>
                  <a:ext uri="{FF2B5EF4-FFF2-40B4-BE49-F238E27FC236}">
                    <a16:creationId xmlns:a16="http://schemas.microsoft.com/office/drawing/2014/main" id="{2D9D8ADE-7072-92C0-B268-6B2ECB37F877}"/>
                  </a:ext>
                </a:extLst>
              </p:cNvPr>
              <p:cNvPicPr/>
              <p:nvPr/>
            </p:nvPicPr>
            <p:blipFill>
              <a:blip r:embed="rId5"/>
              <a:stretch>
                <a:fillRect/>
              </a:stretch>
            </p:blipFill>
            <p:spPr>
              <a:xfrm>
                <a:off x="6197310" y="1009890"/>
                <a:ext cx="556200" cy="1180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Entrada de lápiz 6">
                <a:extLst>
                  <a:ext uri="{FF2B5EF4-FFF2-40B4-BE49-F238E27FC236}">
                    <a16:creationId xmlns:a16="http://schemas.microsoft.com/office/drawing/2014/main" id="{8BE24210-27D5-D9D5-BCF4-3518EC5CC57E}"/>
                  </a:ext>
                </a:extLst>
              </p14:cNvPr>
              <p14:cNvContentPartPr/>
              <p14:nvPr/>
            </p14:nvContentPartPr>
            <p14:xfrm>
              <a:off x="7018110" y="1366650"/>
              <a:ext cx="424080" cy="474840"/>
            </p14:xfrm>
          </p:contentPart>
        </mc:Choice>
        <mc:Fallback xmlns="">
          <p:pic>
            <p:nvPicPr>
              <p:cNvPr id="7" name="Entrada de lápiz 6">
                <a:extLst>
                  <a:ext uri="{FF2B5EF4-FFF2-40B4-BE49-F238E27FC236}">
                    <a16:creationId xmlns:a16="http://schemas.microsoft.com/office/drawing/2014/main" id="{8BE24210-27D5-D9D5-BCF4-3518EC5CC57E}"/>
                  </a:ext>
                </a:extLst>
              </p:cNvPr>
              <p:cNvPicPr/>
              <p:nvPr/>
            </p:nvPicPr>
            <p:blipFill>
              <a:blip r:embed="rId7"/>
              <a:stretch>
                <a:fillRect/>
              </a:stretch>
            </p:blipFill>
            <p:spPr>
              <a:xfrm>
                <a:off x="6964110" y="1259010"/>
                <a:ext cx="531720" cy="690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trada de lápiz 7">
                <a:extLst>
                  <a:ext uri="{FF2B5EF4-FFF2-40B4-BE49-F238E27FC236}">
                    <a16:creationId xmlns:a16="http://schemas.microsoft.com/office/drawing/2014/main" id="{78543C81-DAD6-9DA1-7781-73C2310D8D1C}"/>
                  </a:ext>
                </a:extLst>
              </p14:cNvPr>
              <p14:cNvContentPartPr/>
              <p14:nvPr/>
            </p14:nvContentPartPr>
            <p14:xfrm>
              <a:off x="7676550" y="1268370"/>
              <a:ext cx="348840" cy="722160"/>
            </p14:xfrm>
          </p:contentPart>
        </mc:Choice>
        <mc:Fallback xmlns="">
          <p:pic>
            <p:nvPicPr>
              <p:cNvPr id="8" name="Entrada de lápiz 7">
                <a:extLst>
                  <a:ext uri="{FF2B5EF4-FFF2-40B4-BE49-F238E27FC236}">
                    <a16:creationId xmlns:a16="http://schemas.microsoft.com/office/drawing/2014/main" id="{78543C81-DAD6-9DA1-7781-73C2310D8D1C}"/>
                  </a:ext>
                </a:extLst>
              </p:cNvPr>
              <p:cNvPicPr/>
              <p:nvPr/>
            </p:nvPicPr>
            <p:blipFill>
              <a:blip r:embed="rId9"/>
              <a:stretch>
                <a:fillRect/>
              </a:stretch>
            </p:blipFill>
            <p:spPr>
              <a:xfrm>
                <a:off x="7622550" y="1160730"/>
                <a:ext cx="456480" cy="937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Entrada de lápiz 8">
                <a:extLst>
                  <a:ext uri="{FF2B5EF4-FFF2-40B4-BE49-F238E27FC236}">
                    <a16:creationId xmlns:a16="http://schemas.microsoft.com/office/drawing/2014/main" id="{83FFB575-ED02-2A23-F224-2DAC93A2161B}"/>
                  </a:ext>
                </a:extLst>
              </p14:cNvPr>
              <p14:cNvContentPartPr/>
              <p14:nvPr/>
            </p14:nvContentPartPr>
            <p14:xfrm>
              <a:off x="8251110" y="1337130"/>
              <a:ext cx="97200" cy="875880"/>
            </p14:xfrm>
          </p:contentPart>
        </mc:Choice>
        <mc:Fallback xmlns="">
          <p:pic>
            <p:nvPicPr>
              <p:cNvPr id="9" name="Entrada de lápiz 8">
                <a:extLst>
                  <a:ext uri="{FF2B5EF4-FFF2-40B4-BE49-F238E27FC236}">
                    <a16:creationId xmlns:a16="http://schemas.microsoft.com/office/drawing/2014/main" id="{83FFB575-ED02-2A23-F224-2DAC93A2161B}"/>
                  </a:ext>
                </a:extLst>
              </p:cNvPr>
              <p:cNvPicPr/>
              <p:nvPr/>
            </p:nvPicPr>
            <p:blipFill>
              <a:blip r:embed="rId11"/>
              <a:stretch>
                <a:fillRect/>
              </a:stretch>
            </p:blipFill>
            <p:spPr>
              <a:xfrm>
                <a:off x="8197470" y="1229490"/>
                <a:ext cx="204840" cy="1091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Entrada de lápiz 9">
                <a:extLst>
                  <a:ext uri="{FF2B5EF4-FFF2-40B4-BE49-F238E27FC236}">
                    <a16:creationId xmlns:a16="http://schemas.microsoft.com/office/drawing/2014/main" id="{F99F0C9E-5FE8-AF49-9731-89424F4A1526}"/>
                  </a:ext>
                </a:extLst>
              </p14:cNvPr>
              <p14:cNvContentPartPr/>
              <p14:nvPr/>
            </p14:nvContentPartPr>
            <p14:xfrm>
              <a:off x="8247150" y="1126890"/>
              <a:ext cx="258480" cy="372960"/>
            </p14:xfrm>
          </p:contentPart>
        </mc:Choice>
        <mc:Fallback xmlns="">
          <p:pic>
            <p:nvPicPr>
              <p:cNvPr id="10" name="Entrada de lápiz 9">
                <a:extLst>
                  <a:ext uri="{FF2B5EF4-FFF2-40B4-BE49-F238E27FC236}">
                    <a16:creationId xmlns:a16="http://schemas.microsoft.com/office/drawing/2014/main" id="{F99F0C9E-5FE8-AF49-9731-89424F4A1526}"/>
                  </a:ext>
                </a:extLst>
              </p:cNvPr>
              <p:cNvPicPr/>
              <p:nvPr/>
            </p:nvPicPr>
            <p:blipFill>
              <a:blip r:embed="rId13"/>
              <a:stretch>
                <a:fillRect/>
              </a:stretch>
            </p:blipFill>
            <p:spPr>
              <a:xfrm>
                <a:off x="8193150" y="1019250"/>
                <a:ext cx="366120" cy="588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Entrada de lápiz 10">
                <a:extLst>
                  <a:ext uri="{FF2B5EF4-FFF2-40B4-BE49-F238E27FC236}">
                    <a16:creationId xmlns:a16="http://schemas.microsoft.com/office/drawing/2014/main" id="{22A55448-6ECB-CA19-7461-45ED522F6AD6}"/>
                  </a:ext>
                </a:extLst>
              </p14:cNvPr>
              <p14:cNvContentPartPr/>
              <p14:nvPr/>
            </p14:nvContentPartPr>
            <p14:xfrm>
              <a:off x="8581950" y="1072890"/>
              <a:ext cx="528120" cy="771480"/>
            </p14:xfrm>
          </p:contentPart>
        </mc:Choice>
        <mc:Fallback xmlns="">
          <p:pic>
            <p:nvPicPr>
              <p:cNvPr id="11" name="Entrada de lápiz 10">
                <a:extLst>
                  <a:ext uri="{FF2B5EF4-FFF2-40B4-BE49-F238E27FC236}">
                    <a16:creationId xmlns:a16="http://schemas.microsoft.com/office/drawing/2014/main" id="{22A55448-6ECB-CA19-7461-45ED522F6AD6}"/>
                  </a:ext>
                </a:extLst>
              </p:cNvPr>
              <p:cNvPicPr/>
              <p:nvPr/>
            </p:nvPicPr>
            <p:blipFill>
              <a:blip r:embed="rId15"/>
              <a:stretch>
                <a:fillRect/>
              </a:stretch>
            </p:blipFill>
            <p:spPr>
              <a:xfrm>
                <a:off x="8527950" y="965250"/>
                <a:ext cx="635760" cy="987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Entrada de lápiz 11">
                <a:extLst>
                  <a:ext uri="{FF2B5EF4-FFF2-40B4-BE49-F238E27FC236}">
                    <a16:creationId xmlns:a16="http://schemas.microsoft.com/office/drawing/2014/main" id="{98E1BAFE-F15E-B3EF-CE2F-D215792E2066}"/>
                  </a:ext>
                </a:extLst>
              </p14:cNvPr>
              <p14:cNvContentPartPr/>
              <p14:nvPr/>
            </p14:nvContentPartPr>
            <p14:xfrm>
              <a:off x="9143910" y="913410"/>
              <a:ext cx="435240" cy="513000"/>
            </p14:xfrm>
          </p:contentPart>
        </mc:Choice>
        <mc:Fallback xmlns="">
          <p:pic>
            <p:nvPicPr>
              <p:cNvPr id="12" name="Entrada de lápiz 11">
                <a:extLst>
                  <a:ext uri="{FF2B5EF4-FFF2-40B4-BE49-F238E27FC236}">
                    <a16:creationId xmlns:a16="http://schemas.microsoft.com/office/drawing/2014/main" id="{98E1BAFE-F15E-B3EF-CE2F-D215792E2066}"/>
                  </a:ext>
                </a:extLst>
              </p:cNvPr>
              <p:cNvPicPr/>
              <p:nvPr/>
            </p:nvPicPr>
            <p:blipFill>
              <a:blip r:embed="rId17"/>
              <a:stretch>
                <a:fillRect/>
              </a:stretch>
            </p:blipFill>
            <p:spPr>
              <a:xfrm>
                <a:off x="9090270" y="805410"/>
                <a:ext cx="542880" cy="728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Entrada de lápiz 12">
                <a:extLst>
                  <a:ext uri="{FF2B5EF4-FFF2-40B4-BE49-F238E27FC236}">
                    <a16:creationId xmlns:a16="http://schemas.microsoft.com/office/drawing/2014/main" id="{74F6F3D5-6161-F465-469A-89523179626F}"/>
                  </a:ext>
                </a:extLst>
              </p14:cNvPr>
              <p14:cNvContentPartPr/>
              <p14:nvPr/>
            </p14:nvContentPartPr>
            <p14:xfrm>
              <a:off x="9758790" y="855450"/>
              <a:ext cx="380880" cy="821520"/>
            </p14:xfrm>
          </p:contentPart>
        </mc:Choice>
        <mc:Fallback xmlns="">
          <p:pic>
            <p:nvPicPr>
              <p:cNvPr id="13" name="Entrada de lápiz 12">
                <a:extLst>
                  <a:ext uri="{FF2B5EF4-FFF2-40B4-BE49-F238E27FC236}">
                    <a16:creationId xmlns:a16="http://schemas.microsoft.com/office/drawing/2014/main" id="{74F6F3D5-6161-F465-469A-89523179626F}"/>
                  </a:ext>
                </a:extLst>
              </p:cNvPr>
              <p:cNvPicPr/>
              <p:nvPr/>
            </p:nvPicPr>
            <p:blipFill>
              <a:blip r:embed="rId19"/>
              <a:stretch>
                <a:fillRect/>
              </a:stretch>
            </p:blipFill>
            <p:spPr>
              <a:xfrm>
                <a:off x="9704790" y="747810"/>
                <a:ext cx="488520" cy="1037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Entrada de lápiz 13">
                <a:extLst>
                  <a:ext uri="{FF2B5EF4-FFF2-40B4-BE49-F238E27FC236}">
                    <a16:creationId xmlns:a16="http://schemas.microsoft.com/office/drawing/2014/main" id="{837D36CE-97F5-25B9-CFF3-303C8E35EF09}"/>
                  </a:ext>
                </a:extLst>
              </p14:cNvPr>
              <p14:cNvContentPartPr/>
              <p14:nvPr/>
            </p14:nvContentPartPr>
            <p14:xfrm>
              <a:off x="10276830" y="1003410"/>
              <a:ext cx="411120" cy="462960"/>
            </p14:xfrm>
          </p:contentPart>
        </mc:Choice>
        <mc:Fallback xmlns="">
          <p:pic>
            <p:nvPicPr>
              <p:cNvPr id="14" name="Entrada de lápiz 13">
                <a:extLst>
                  <a:ext uri="{FF2B5EF4-FFF2-40B4-BE49-F238E27FC236}">
                    <a16:creationId xmlns:a16="http://schemas.microsoft.com/office/drawing/2014/main" id="{837D36CE-97F5-25B9-CFF3-303C8E35EF09}"/>
                  </a:ext>
                </a:extLst>
              </p:cNvPr>
              <p:cNvPicPr/>
              <p:nvPr/>
            </p:nvPicPr>
            <p:blipFill>
              <a:blip r:embed="rId21"/>
              <a:stretch>
                <a:fillRect/>
              </a:stretch>
            </p:blipFill>
            <p:spPr>
              <a:xfrm>
                <a:off x="10222830" y="895770"/>
                <a:ext cx="518760" cy="678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Entrada de lápiz 14">
                <a:extLst>
                  <a:ext uri="{FF2B5EF4-FFF2-40B4-BE49-F238E27FC236}">
                    <a16:creationId xmlns:a16="http://schemas.microsoft.com/office/drawing/2014/main" id="{6FE5DACC-F4BF-435F-38AB-3717D2AD5BBD}"/>
                  </a:ext>
                </a:extLst>
              </p14:cNvPr>
              <p14:cNvContentPartPr/>
              <p14:nvPr/>
            </p14:nvContentPartPr>
            <p14:xfrm>
              <a:off x="10833030" y="879570"/>
              <a:ext cx="381960" cy="723240"/>
            </p14:xfrm>
          </p:contentPart>
        </mc:Choice>
        <mc:Fallback xmlns="">
          <p:pic>
            <p:nvPicPr>
              <p:cNvPr id="15" name="Entrada de lápiz 14">
                <a:extLst>
                  <a:ext uri="{FF2B5EF4-FFF2-40B4-BE49-F238E27FC236}">
                    <a16:creationId xmlns:a16="http://schemas.microsoft.com/office/drawing/2014/main" id="{6FE5DACC-F4BF-435F-38AB-3717D2AD5BBD}"/>
                  </a:ext>
                </a:extLst>
              </p:cNvPr>
              <p:cNvPicPr/>
              <p:nvPr/>
            </p:nvPicPr>
            <p:blipFill>
              <a:blip r:embed="rId23"/>
              <a:stretch>
                <a:fillRect/>
              </a:stretch>
            </p:blipFill>
            <p:spPr>
              <a:xfrm>
                <a:off x="10779390" y="771570"/>
                <a:ext cx="489600" cy="938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Entrada de lápiz 15">
                <a:extLst>
                  <a:ext uri="{FF2B5EF4-FFF2-40B4-BE49-F238E27FC236}">
                    <a16:creationId xmlns:a16="http://schemas.microsoft.com/office/drawing/2014/main" id="{786843EE-0810-4C3A-CF09-2AFDA205FF4B}"/>
                  </a:ext>
                </a:extLst>
              </p14:cNvPr>
              <p14:cNvContentPartPr/>
              <p14:nvPr/>
            </p14:nvContentPartPr>
            <p14:xfrm>
              <a:off x="5690430" y="1428210"/>
              <a:ext cx="333000" cy="1058400"/>
            </p14:xfrm>
          </p:contentPart>
        </mc:Choice>
        <mc:Fallback xmlns="">
          <p:pic>
            <p:nvPicPr>
              <p:cNvPr id="16" name="Entrada de lápiz 15">
                <a:extLst>
                  <a:ext uri="{FF2B5EF4-FFF2-40B4-BE49-F238E27FC236}">
                    <a16:creationId xmlns:a16="http://schemas.microsoft.com/office/drawing/2014/main" id="{786843EE-0810-4C3A-CF09-2AFDA205FF4B}"/>
                  </a:ext>
                </a:extLst>
              </p:cNvPr>
              <p:cNvPicPr/>
              <p:nvPr/>
            </p:nvPicPr>
            <p:blipFill>
              <a:blip r:embed="rId25"/>
              <a:stretch>
                <a:fillRect/>
              </a:stretch>
            </p:blipFill>
            <p:spPr>
              <a:xfrm>
                <a:off x="5636790" y="1320570"/>
                <a:ext cx="440640" cy="1274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Entrada de lápiz 16">
                <a:extLst>
                  <a:ext uri="{FF2B5EF4-FFF2-40B4-BE49-F238E27FC236}">
                    <a16:creationId xmlns:a16="http://schemas.microsoft.com/office/drawing/2014/main" id="{DE9EF979-A668-2321-3D9F-F395787932C1}"/>
                  </a:ext>
                </a:extLst>
              </p14:cNvPr>
              <p14:cNvContentPartPr/>
              <p14:nvPr/>
            </p14:nvContentPartPr>
            <p14:xfrm>
              <a:off x="5463270" y="2284650"/>
              <a:ext cx="789840" cy="411480"/>
            </p14:xfrm>
          </p:contentPart>
        </mc:Choice>
        <mc:Fallback xmlns="">
          <p:pic>
            <p:nvPicPr>
              <p:cNvPr id="17" name="Entrada de lápiz 16">
                <a:extLst>
                  <a:ext uri="{FF2B5EF4-FFF2-40B4-BE49-F238E27FC236}">
                    <a16:creationId xmlns:a16="http://schemas.microsoft.com/office/drawing/2014/main" id="{DE9EF979-A668-2321-3D9F-F395787932C1}"/>
                  </a:ext>
                </a:extLst>
              </p:cNvPr>
              <p:cNvPicPr/>
              <p:nvPr/>
            </p:nvPicPr>
            <p:blipFill>
              <a:blip r:embed="rId27"/>
              <a:stretch>
                <a:fillRect/>
              </a:stretch>
            </p:blipFill>
            <p:spPr>
              <a:xfrm>
                <a:off x="5409630" y="2177010"/>
                <a:ext cx="897480" cy="627120"/>
              </a:xfrm>
              <a:prstGeom prst="rect">
                <a:avLst/>
              </a:prstGeom>
            </p:spPr>
          </p:pic>
        </mc:Fallback>
      </mc:AlternateContent>
      <p:grpSp>
        <p:nvGrpSpPr>
          <p:cNvPr id="40" name="Grupo 39">
            <a:extLst>
              <a:ext uri="{FF2B5EF4-FFF2-40B4-BE49-F238E27FC236}">
                <a16:creationId xmlns:a16="http://schemas.microsoft.com/office/drawing/2014/main" id="{0F036381-02A4-16BB-5983-103D66E715A8}"/>
              </a:ext>
            </a:extLst>
          </p:cNvPr>
          <p:cNvGrpSpPr/>
          <p:nvPr/>
        </p:nvGrpSpPr>
        <p:grpSpPr>
          <a:xfrm>
            <a:off x="5532030" y="2582730"/>
            <a:ext cx="5487480" cy="1074600"/>
            <a:chOff x="5532030" y="2582730"/>
            <a:chExt cx="5487480" cy="1074600"/>
          </a:xfrm>
        </p:grpSpPr>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8" name="Entrada de lápiz 17">
                  <a:extLst>
                    <a:ext uri="{FF2B5EF4-FFF2-40B4-BE49-F238E27FC236}">
                      <a16:creationId xmlns:a16="http://schemas.microsoft.com/office/drawing/2014/main" id="{3C3655FE-497C-564C-0D59-1C8D08DC12FA}"/>
                    </a:ext>
                  </a:extLst>
                </p14:cNvPr>
                <p14:cNvContentPartPr/>
                <p14:nvPr/>
              </p14:nvContentPartPr>
              <p14:xfrm>
                <a:off x="7257870" y="2605410"/>
                <a:ext cx="56160" cy="769680"/>
              </p14:xfrm>
            </p:contentPart>
          </mc:Choice>
          <mc:Fallback xmlns="">
            <p:pic>
              <p:nvPicPr>
                <p:cNvPr id="18" name="Entrada de lápiz 17">
                  <a:extLst>
                    <a:ext uri="{FF2B5EF4-FFF2-40B4-BE49-F238E27FC236}">
                      <a16:creationId xmlns:p14="http://schemas.microsoft.com/office/powerpoint/2010/main" xmlns:aink="http://schemas.microsoft.com/office/drawing/2016/ink" xmlns="" xmlns:a16="http://schemas.microsoft.com/office/drawing/2014/main" id="{3C3655FE-497C-564C-0D59-1C8D08DC12FA}"/>
                    </a:ext>
                  </a:extLst>
                </p:cNvPr>
                <p:cNvPicPr/>
                <p:nvPr/>
              </p:nvPicPr>
              <p:blipFill>
                <a:blip r:embed="rId29"/>
                <a:stretch>
                  <a:fillRect/>
                </a:stretch>
              </p:blipFill>
              <p:spPr>
                <a:xfrm>
                  <a:off x="7248870" y="2596410"/>
                  <a:ext cx="73800" cy="787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19" name="Entrada de lápiz 18">
                  <a:extLst>
                    <a:ext uri="{FF2B5EF4-FFF2-40B4-BE49-F238E27FC236}">
                      <a16:creationId xmlns:a16="http://schemas.microsoft.com/office/drawing/2014/main" id="{E0636E1A-71FA-6A77-05A4-64654AF24C5D}"/>
                    </a:ext>
                  </a:extLst>
                </p14:cNvPr>
                <p14:cNvContentPartPr/>
                <p14:nvPr/>
              </p14:nvContentPartPr>
              <p14:xfrm>
                <a:off x="6995430" y="2765250"/>
                <a:ext cx="604800" cy="57960"/>
              </p14:xfrm>
            </p:contentPart>
          </mc:Choice>
          <mc:Fallback xmlns="">
            <p:pic>
              <p:nvPicPr>
                <p:cNvPr id="19" name="Entrada de lápiz 18">
                  <a:extLst>
                    <a:ext uri="{FF2B5EF4-FFF2-40B4-BE49-F238E27FC236}">
                      <a16:creationId xmlns:p14="http://schemas.microsoft.com/office/powerpoint/2010/main" xmlns:aink="http://schemas.microsoft.com/office/drawing/2016/ink" xmlns="" xmlns:a16="http://schemas.microsoft.com/office/drawing/2014/main" id="{E0636E1A-71FA-6A77-05A4-64654AF24C5D}"/>
                    </a:ext>
                  </a:extLst>
                </p:cNvPr>
                <p:cNvPicPr/>
                <p:nvPr/>
              </p:nvPicPr>
              <p:blipFill>
                <a:blip r:embed="rId31"/>
                <a:stretch>
                  <a:fillRect/>
                </a:stretch>
              </p:blipFill>
              <p:spPr>
                <a:xfrm>
                  <a:off x="6986430" y="2756610"/>
                  <a:ext cx="622440" cy="7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0" name="Entrada de lápiz 19">
                  <a:extLst>
                    <a:ext uri="{FF2B5EF4-FFF2-40B4-BE49-F238E27FC236}">
                      <a16:creationId xmlns:a16="http://schemas.microsoft.com/office/drawing/2014/main" id="{B9E973A1-9046-1A72-91D9-C9724EC66FA4}"/>
                    </a:ext>
                  </a:extLst>
                </p14:cNvPr>
                <p14:cNvContentPartPr/>
                <p14:nvPr/>
              </p14:nvContentPartPr>
              <p14:xfrm>
                <a:off x="7131870" y="2999970"/>
                <a:ext cx="389160" cy="51480"/>
              </p14:xfrm>
            </p:contentPart>
          </mc:Choice>
          <mc:Fallback xmlns="">
            <p:pic>
              <p:nvPicPr>
                <p:cNvPr id="20" name="Entrada de lápiz 19">
                  <a:extLst>
                    <a:ext uri="{FF2B5EF4-FFF2-40B4-BE49-F238E27FC236}">
                      <a16:creationId xmlns:p14="http://schemas.microsoft.com/office/powerpoint/2010/main" xmlns:aink="http://schemas.microsoft.com/office/drawing/2016/ink" xmlns="" xmlns:a16="http://schemas.microsoft.com/office/drawing/2014/main" id="{B9E973A1-9046-1A72-91D9-C9724EC66FA4}"/>
                    </a:ext>
                  </a:extLst>
                </p:cNvPr>
                <p:cNvPicPr/>
                <p:nvPr/>
              </p:nvPicPr>
              <p:blipFill>
                <a:blip r:embed="rId33"/>
                <a:stretch>
                  <a:fillRect/>
                </a:stretch>
              </p:blipFill>
              <p:spPr>
                <a:xfrm>
                  <a:off x="7123230" y="2990970"/>
                  <a:ext cx="406800" cy="6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1" name="Entrada de lápiz 20">
                  <a:extLst>
                    <a:ext uri="{FF2B5EF4-FFF2-40B4-BE49-F238E27FC236}">
                      <a16:creationId xmlns:a16="http://schemas.microsoft.com/office/drawing/2014/main" id="{4059BF22-E419-BBB4-FC23-832588B16AD8}"/>
                    </a:ext>
                  </a:extLst>
                </p14:cNvPr>
                <p14:cNvContentPartPr/>
                <p14:nvPr/>
              </p14:nvContentPartPr>
              <p14:xfrm>
                <a:off x="7669350" y="2826090"/>
                <a:ext cx="304200" cy="364320"/>
              </p14:xfrm>
            </p:contentPart>
          </mc:Choice>
          <mc:Fallback xmlns="">
            <p:pic>
              <p:nvPicPr>
                <p:cNvPr id="21" name="Entrada de lápiz 20">
                  <a:extLst>
                    <a:ext uri="{FF2B5EF4-FFF2-40B4-BE49-F238E27FC236}">
                      <a16:creationId xmlns:p14="http://schemas.microsoft.com/office/powerpoint/2010/main" xmlns:aink="http://schemas.microsoft.com/office/drawing/2016/ink" xmlns="" xmlns:a16="http://schemas.microsoft.com/office/drawing/2014/main" id="{4059BF22-E419-BBB4-FC23-832588B16AD8}"/>
                    </a:ext>
                  </a:extLst>
                </p:cNvPr>
                <p:cNvPicPr/>
                <p:nvPr/>
              </p:nvPicPr>
              <p:blipFill>
                <a:blip r:embed="rId35"/>
                <a:stretch>
                  <a:fillRect/>
                </a:stretch>
              </p:blipFill>
              <p:spPr>
                <a:xfrm>
                  <a:off x="7660350" y="2817090"/>
                  <a:ext cx="321840" cy="381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2" name="Entrada de lápiz 21">
                  <a:extLst>
                    <a:ext uri="{FF2B5EF4-FFF2-40B4-BE49-F238E27FC236}">
                      <a16:creationId xmlns:a16="http://schemas.microsoft.com/office/drawing/2014/main" id="{F34591DF-BDE5-9BCF-46CC-448F13200ABC}"/>
                    </a:ext>
                  </a:extLst>
                </p14:cNvPr>
                <p14:cNvContentPartPr/>
                <p14:nvPr/>
              </p14:nvContentPartPr>
              <p14:xfrm>
                <a:off x="7863750" y="2879370"/>
                <a:ext cx="322920" cy="399960"/>
              </p14:xfrm>
            </p:contentPart>
          </mc:Choice>
          <mc:Fallback xmlns="">
            <p:pic>
              <p:nvPicPr>
                <p:cNvPr id="22" name="Entrada de lápiz 21">
                  <a:extLst>
                    <a:ext uri="{FF2B5EF4-FFF2-40B4-BE49-F238E27FC236}">
                      <a16:creationId xmlns:p14="http://schemas.microsoft.com/office/powerpoint/2010/main" xmlns:aink="http://schemas.microsoft.com/office/drawing/2016/ink" xmlns="" xmlns:a16="http://schemas.microsoft.com/office/drawing/2014/main" id="{F34591DF-BDE5-9BCF-46CC-448F13200ABC}"/>
                    </a:ext>
                  </a:extLst>
                </p:cNvPr>
                <p:cNvPicPr/>
                <p:nvPr/>
              </p:nvPicPr>
              <p:blipFill>
                <a:blip r:embed="rId37"/>
                <a:stretch>
                  <a:fillRect/>
                </a:stretch>
              </p:blipFill>
              <p:spPr>
                <a:xfrm>
                  <a:off x="7854750" y="2870730"/>
                  <a:ext cx="340560" cy="41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3" name="Entrada de lápiz 22">
                  <a:extLst>
                    <a:ext uri="{FF2B5EF4-FFF2-40B4-BE49-F238E27FC236}">
                      <a16:creationId xmlns:a16="http://schemas.microsoft.com/office/drawing/2014/main" id="{EF328AF3-D2E0-C2DE-D1A1-E8553C51A493}"/>
                    </a:ext>
                  </a:extLst>
                </p14:cNvPr>
                <p14:cNvContentPartPr/>
                <p14:nvPr/>
              </p14:nvContentPartPr>
              <p14:xfrm>
                <a:off x="8329230" y="2856330"/>
                <a:ext cx="269640" cy="482760"/>
              </p14:xfrm>
            </p:contentPart>
          </mc:Choice>
          <mc:Fallback xmlns="">
            <p:pic>
              <p:nvPicPr>
                <p:cNvPr id="23" name="Entrada de lápiz 22">
                  <a:extLst>
                    <a:ext uri="{FF2B5EF4-FFF2-40B4-BE49-F238E27FC236}">
                      <a16:creationId xmlns:p14="http://schemas.microsoft.com/office/powerpoint/2010/main" xmlns:aink="http://schemas.microsoft.com/office/drawing/2016/ink" xmlns="" xmlns:a16="http://schemas.microsoft.com/office/drawing/2014/main" id="{EF328AF3-D2E0-C2DE-D1A1-E8553C51A493}"/>
                    </a:ext>
                  </a:extLst>
                </p:cNvPr>
                <p:cNvPicPr/>
                <p:nvPr/>
              </p:nvPicPr>
              <p:blipFill>
                <a:blip r:embed="rId39"/>
                <a:stretch>
                  <a:fillRect/>
                </a:stretch>
              </p:blipFill>
              <p:spPr>
                <a:xfrm>
                  <a:off x="8320590" y="2847690"/>
                  <a:ext cx="287280" cy="50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4" name="Entrada de lápiz 23">
                  <a:extLst>
                    <a:ext uri="{FF2B5EF4-FFF2-40B4-BE49-F238E27FC236}">
                      <a16:creationId xmlns:a16="http://schemas.microsoft.com/office/drawing/2014/main" id="{E3639583-779F-8604-4F5F-FCBA0317C295}"/>
                    </a:ext>
                  </a:extLst>
                </p14:cNvPr>
                <p14:cNvContentPartPr/>
                <p14:nvPr/>
              </p14:nvContentPartPr>
              <p14:xfrm>
                <a:off x="8652150" y="2582730"/>
                <a:ext cx="35640" cy="678240"/>
              </p14:xfrm>
            </p:contentPart>
          </mc:Choice>
          <mc:Fallback xmlns="">
            <p:pic>
              <p:nvPicPr>
                <p:cNvPr id="24" name="Entrada de lápiz 23">
                  <a:extLst>
                    <a:ext uri="{FF2B5EF4-FFF2-40B4-BE49-F238E27FC236}">
                      <a16:creationId xmlns:p14="http://schemas.microsoft.com/office/powerpoint/2010/main" xmlns:aink="http://schemas.microsoft.com/office/drawing/2016/ink" xmlns="" xmlns:a16="http://schemas.microsoft.com/office/drawing/2014/main" id="{E3639583-779F-8604-4F5F-FCBA0317C295}"/>
                    </a:ext>
                  </a:extLst>
                </p:cNvPr>
                <p:cNvPicPr/>
                <p:nvPr/>
              </p:nvPicPr>
              <p:blipFill>
                <a:blip r:embed="rId41"/>
                <a:stretch>
                  <a:fillRect/>
                </a:stretch>
              </p:blipFill>
              <p:spPr>
                <a:xfrm>
                  <a:off x="8643510" y="2573730"/>
                  <a:ext cx="53280" cy="695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5" name="Entrada de lápiz 24">
                  <a:extLst>
                    <a:ext uri="{FF2B5EF4-FFF2-40B4-BE49-F238E27FC236}">
                      <a16:creationId xmlns:a16="http://schemas.microsoft.com/office/drawing/2014/main" id="{D5B28AEC-A99B-47AF-3EFD-9B4DDFFD8BB9}"/>
                    </a:ext>
                  </a:extLst>
                </p14:cNvPr>
                <p14:cNvContentPartPr/>
                <p14:nvPr/>
              </p14:nvContentPartPr>
              <p14:xfrm>
                <a:off x="8572590" y="2902770"/>
                <a:ext cx="312480" cy="36000"/>
              </p14:xfrm>
            </p:contentPart>
          </mc:Choice>
          <mc:Fallback xmlns="">
            <p:pic>
              <p:nvPicPr>
                <p:cNvPr id="25" name="Entrada de lápiz 24">
                  <a:extLst>
                    <a:ext uri="{FF2B5EF4-FFF2-40B4-BE49-F238E27FC236}">
                      <a16:creationId xmlns:p14="http://schemas.microsoft.com/office/powerpoint/2010/main" xmlns:aink="http://schemas.microsoft.com/office/drawing/2016/ink" xmlns="" xmlns:a16="http://schemas.microsoft.com/office/drawing/2014/main" id="{D5B28AEC-A99B-47AF-3EFD-9B4DDFFD8BB9}"/>
                    </a:ext>
                  </a:extLst>
                </p:cNvPr>
                <p:cNvPicPr/>
                <p:nvPr/>
              </p:nvPicPr>
              <p:blipFill>
                <a:blip r:embed="rId43"/>
                <a:stretch>
                  <a:fillRect/>
                </a:stretch>
              </p:blipFill>
              <p:spPr>
                <a:xfrm>
                  <a:off x="8563590" y="2893770"/>
                  <a:ext cx="3301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6" name="Entrada de lápiz 25">
                  <a:extLst>
                    <a:ext uri="{FF2B5EF4-FFF2-40B4-BE49-F238E27FC236}">
                      <a16:creationId xmlns:a16="http://schemas.microsoft.com/office/drawing/2014/main" id="{F73EC9D7-35BC-F4C7-4B68-AA5DFF07AE07}"/>
                    </a:ext>
                  </a:extLst>
                </p14:cNvPr>
                <p14:cNvContentPartPr/>
                <p14:nvPr/>
              </p14:nvContentPartPr>
              <p14:xfrm>
                <a:off x="8822070" y="2787210"/>
                <a:ext cx="231840" cy="487800"/>
              </p14:xfrm>
            </p:contentPart>
          </mc:Choice>
          <mc:Fallback xmlns="">
            <p:pic>
              <p:nvPicPr>
                <p:cNvPr id="26" name="Entrada de lápiz 25">
                  <a:extLst>
                    <a:ext uri="{FF2B5EF4-FFF2-40B4-BE49-F238E27FC236}">
                      <a16:creationId xmlns:p14="http://schemas.microsoft.com/office/powerpoint/2010/main" xmlns:aink="http://schemas.microsoft.com/office/drawing/2016/ink" xmlns="" xmlns:a16="http://schemas.microsoft.com/office/drawing/2014/main" id="{F73EC9D7-35BC-F4C7-4B68-AA5DFF07AE07}"/>
                    </a:ext>
                  </a:extLst>
                </p:cNvPr>
                <p:cNvPicPr/>
                <p:nvPr/>
              </p:nvPicPr>
              <p:blipFill>
                <a:blip r:embed="rId45"/>
                <a:stretch>
                  <a:fillRect/>
                </a:stretch>
              </p:blipFill>
              <p:spPr>
                <a:xfrm>
                  <a:off x="8813430" y="2778570"/>
                  <a:ext cx="249480" cy="50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7" name="Entrada de lápiz 26">
                  <a:extLst>
                    <a:ext uri="{FF2B5EF4-FFF2-40B4-BE49-F238E27FC236}">
                      <a16:creationId xmlns:a16="http://schemas.microsoft.com/office/drawing/2014/main" id="{1583B015-CEE9-9287-0149-3272997C728B}"/>
                    </a:ext>
                  </a:extLst>
                </p14:cNvPr>
                <p14:cNvContentPartPr/>
                <p14:nvPr/>
              </p14:nvContentPartPr>
              <p14:xfrm>
                <a:off x="9003510" y="2859570"/>
                <a:ext cx="600840" cy="617760"/>
              </p14:xfrm>
            </p:contentPart>
          </mc:Choice>
          <mc:Fallback xmlns="">
            <p:pic>
              <p:nvPicPr>
                <p:cNvPr id="27" name="Entrada de lápiz 26">
                  <a:extLst>
                    <a:ext uri="{FF2B5EF4-FFF2-40B4-BE49-F238E27FC236}">
                      <a16:creationId xmlns:p14="http://schemas.microsoft.com/office/powerpoint/2010/main" xmlns:aink="http://schemas.microsoft.com/office/drawing/2016/ink" xmlns="" xmlns:a16="http://schemas.microsoft.com/office/drawing/2014/main" id="{1583B015-CEE9-9287-0149-3272997C728B}"/>
                    </a:ext>
                  </a:extLst>
                </p:cNvPr>
                <p:cNvPicPr/>
                <p:nvPr/>
              </p:nvPicPr>
              <p:blipFill>
                <a:blip r:embed="rId47"/>
                <a:stretch>
                  <a:fillRect/>
                </a:stretch>
              </p:blipFill>
              <p:spPr>
                <a:xfrm>
                  <a:off x="8994870" y="2850930"/>
                  <a:ext cx="618480" cy="635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8" name="Entrada de lápiz 27">
                  <a:extLst>
                    <a:ext uri="{FF2B5EF4-FFF2-40B4-BE49-F238E27FC236}">
                      <a16:creationId xmlns:a16="http://schemas.microsoft.com/office/drawing/2014/main" id="{05242998-CA7D-FB22-5308-31C22DC427D2}"/>
                    </a:ext>
                  </a:extLst>
                </p14:cNvPr>
                <p14:cNvContentPartPr/>
                <p14:nvPr/>
              </p14:nvContentPartPr>
              <p14:xfrm>
                <a:off x="9599310" y="2994210"/>
                <a:ext cx="336960" cy="461160"/>
              </p14:xfrm>
            </p:contentPart>
          </mc:Choice>
          <mc:Fallback xmlns="">
            <p:pic>
              <p:nvPicPr>
                <p:cNvPr id="28" name="Entrada de lápiz 27">
                  <a:extLst>
                    <a:ext uri="{FF2B5EF4-FFF2-40B4-BE49-F238E27FC236}">
                      <a16:creationId xmlns:p14="http://schemas.microsoft.com/office/powerpoint/2010/main" xmlns:aink="http://schemas.microsoft.com/office/drawing/2016/ink" xmlns="" xmlns:a16="http://schemas.microsoft.com/office/drawing/2014/main" id="{05242998-CA7D-FB22-5308-31C22DC427D2}"/>
                    </a:ext>
                  </a:extLst>
                </p:cNvPr>
                <p:cNvPicPr/>
                <p:nvPr/>
              </p:nvPicPr>
              <p:blipFill>
                <a:blip r:embed="rId49"/>
                <a:stretch>
                  <a:fillRect/>
                </a:stretch>
              </p:blipFill>
              <p:spPr>
                <a:xfrm>
                  <a:off x="9590310" y="2985210"/>
                  <a:ext cx="354600" cy="4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9" name="Entrada de lápiz 28">
                  <a:extLst>
                    <a:ext uri="{FF2B5EF4-FFF2-40B4-BE49-F238E27FC236}">
                      <a16:creationId xmlns:a16="http://schemas.microsoft.com/office/drawing/2014/main" id="{321749E6-B744-0426-5CD5-E3851A02708D}"/>
                    </a:ext>
                  </a:extLst>
                </p14:cNvPr>
                <p14:cNvContentPartPr/>
                <p14:nvPr/>
              </p14:nvContentPartPr>
              <p14:xfrm>
                <a:off x="9953190" y="2936970"/>
                <a:ext cx="116640" cy="516600"/>
              </p14:xfrm>
            </p:contentPart>
          </mc:Choice>
          <mc:Fallback xmlns="">
            <p:pic>
              <p:nvPicPr>
                <p:cNvPr id="29" name="Entrada de lápiz 28">
                  <a:extLst>
                    <a:ext uri="{FF2B5EF4-FFF2-40B4-BE49-F238E27FC236}">
                      <a16:creationId xmlns:p14="http://schemas.microsoft.com/office/powerpoint/2010/main" xmlns:aink="http://schemas.microsoft.com/office/drawing/2016/ink" xmlns="" xmlns:a16="http://schemas.microsoft.com/office/drawing/2014/main" id="{321749E6-B744-0426-5CD5-E3851A02708D}"/>
                    </a:ext>
                  </a:extLst>
                </p:cNvPr>
                <p:cNvPicPr/>
                <p:nvPr/>
              </p:nvPicPr>
              <p:blipFill>
                <a:blip r:embed="rId51"/>
                <a:stretch>
                  <a:fillRect/>
                </a:stretch>
              </p:blipFill>
              <p:spPr>
                <a:xfrm>
                  <a:off x="9944550" y="2928330"/>
                  <a:ext cx="134280" cy="53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30" name="Entrada de lápiz 29">
                  <a:extLst>
                    <a:ext uri="{FF2B5EF4-FFF2-40B4-BE49-F238E27FC236}">
                      <a16:creationId xmlns:a16="http://schemas.microsoft.com/office/drawing/2014/main" id="{7F0A6BE7-273A-4F43-0113-A3D497DFCD57}"/>
                    </a:ext>
                  </a:extLst>
                </p14:cNvPr>
                <p14:cNvContentPartPr/>
                <p14:nvPr/>
              </p14:nvContentPartPr>
              <p14:xfrm>
                <a:off x="10096830" y="2594250"/>
                <a:ext cx="77040" cy="136440"/>
              </p14:xfrm>
            </p:contentPart>
          </mc:Choice>
          <mc:Fallback xmlns="">
            <p:pic>
              <p:nvPicPr>
                <p:cNvPr id="30" name="Entrada de lápiz 29">
                  <a:extLst>
                    <a:ext uri="{FF2B5EF4-FFF2-40B4-BE49-F238E27FC236}">
                      <a16:creationId xmlns:p14="http://schemas.microsoft.com/office/powerpoint/2010/main" xmlns:aink="http://schemas.microsoft.com/office/drawing/2016/ink" xmlns="" xmlns:a16="http://schemas.microsoft.com/office/drawing/2014/main" id="{7F0A6BE7-273A-4F43-0113-A3D497DFCD57}"/>
                    </a:ext>
                  </a:extLst>
                </p:cNvPr>
                <p:cNvPicPr/>
                <p:nvPr/>
              </p:nvPicPr>
              <p:blipFill>
                <a:blip r:embed="rId53"/>
                <a:stretch>
                  <a:fillRect/>
                </a:stretch>
              </p:blipFill>
              <p:spPr>
                <a:xfrm>
                  <a:off x="10087830" y="2585250"/>
                  <a:ext cx="94680" cy="15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31" name="Entrada de lápiz 30">
                  <a:extLst>
                    <a:ext uri="{FF2B5EF4-FFF2-40B4-BE49-F238E27FC236}">
                      <a16:creationId xmlns:a16="http://schemas.microsoft.com/office/drawing/2014/main" id="{34A95DD5-7F92-8867-2D33-4C21C8AC1BFD}"/>
                    </a:ext>
                  </a:extLst>
                </p14:cNvPr>
                <p14:cNvContentPartPr/>
                <p14:nvPr/>
              </p14:nvContentPartPr>
              <p14:xfrm>
                <a:off x="10194030" y="3083490"/>
                <a:ext cx="357840" cy="436320"/>
              </p14:xfrm>
            </p:contentPart>
          </mc:Choice>
          <mc:Fallback xmlns="">
            <p:pic>
              <p:nvPicPr>
                <p:cNvPr id="31" name="Entrada de lápiz 30">
                  <a:extLst>
                    <a:ext uri="{FF2B5EF4-FFF2-40B4-BE49-F238E27FC236}">
                      <a16:creationId xmlns:p14="http://schemas.microsoft.com/office/powerpoint/2010/main" xmlns:aink="http://schemas.microsoft.com/office/drawing/2016/ink" xmlns="" xmlns:a16="http://schemas.microsoft.com/office/drawing/2014/main" id="{34A95DD5-7F92-8867-2D33-4C21C8AC1BFD}"/>
                    </a:ext>
                  </a:extLst>
                </p:cNvPr>
                <p:cNvPicPr/>
                <p:nvPr/>
              </p:nvPicPr>
              <p:blipFill>
                <a:blip r:embed="rId55"/>
                <a:stretch>
                  <a:fillRect/>
                </a:stretch>
              </p:blipFill>
              <p:spPr>
                <a:xfrm>
                  <a:off x="10185030" y="3074850"/>
                  <a:ext cx="375480" cy="45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32" name="Entrada de lápiz 31">
                  <a:extLst>
                    <a:ext uri="{FF2B5EF4-FFF2-40B4-BE49-F238E27FC236}">
                      <a16:creationId xmlns:a16="http://schemas.microsoft.com/office/drawing/2014/main" id="{5241787B-6A21-DD5C-2AA1-9B76FDA7CAB3}"/>
                    </a:ext>
                  </a:extLst>
                </p14:cNvPr>
                <p14:cNvContentPartPr/>
                <p14:nvPr/>
              </p14:nvContentPartPr>
              <p14:xfrm>
                <a:off x="10465470" y="2616930"/>
                <a:ext cx="244440" cy="230040"/>
              </p14:xfrm>
            </p:contentPart>
          </mc:Choice>
          <mc:Fallback xmlns="">
            <p:pic>
              <p:nvPicPr>
                <p:cNvPr id="32" name="Entrada de lápiz 31">
                  <a:extLst>
                    <a:ext uri="{FF2B5EF4-FFF2-40B4-BE49-F238E27FC236}">
                      <a16:creationId xmlns:p14="http://schemas.microsoft.com/office/powerpoint/2010/main" xmlns:aink="http://schemas.microsoft.com/office/drawing/2016/ink" xmlns="" xmlns:a16="http://schemas.microsoft.com/office/drawing/2014/main" id="{5241787B-6A21-DD5C-2AA1-9B76FDA7CAB3}"/>
                    </a:ext>
                  </a:extLst>
                </p:cNvPr>
                <p:cNvPicPr/>
                <p:nvPr/>
              </p:nvPicPr>
              <p:blipFill>
                <a:blip r:embed="rId57"/>
                <a:stretch>
                  <a:fillRect/>
                </a:stretch>
              </p:blipFill>
              <p:spPr>
                <a:xfrm>
                  <a:off x="10456830" y="2608290"/>
                  <a:ext cx="262080" cy="247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33" name="Entrada de lápiz 32">
                  <a:extLst>
                    <a:ext uri="{FF2B5EF4-FFF2-40B4-BE49-F238E27FC236}">
                      <a16:creationId xmlns:a16="http://schemas.microsoft.com/office/drawing/2014/main" id="{8AA22809-79E3-5511-4C1E-6A5CE795828E}"/>
                    </a:ext>
                  </a:extLst>
                </p14:cNvPr>
                <p14:cNvContentPartPr/>
                <p14:nvPr/>
              </p14:nvContentPartPr>
              <p14:xfrm>
                <a:off x="10638630" y="3128850"/>
                <a:ext cx="380880" cy="528480"/>
              </p14:xfrm>
            </p:contentPart>
          </mc:Choice>
          <mc:Fallback xmlns="">
            <p:pic>
              <p:nvPicPr>
                <p:cNvPr id="33" name="Entrada de lápiz 32">
                  <a:extLst>
                    <a:ext uri="{FF2B5EF4-FFF2-40B4-BE49-F238E27FC236}">
                      <a16:creationId xmlns:p14="http://schemas.microsoft.com/office/powerpoint/2010/main" xmlns:aink="http://schemas.microsoft.com/office/drawing/2016/ink" xmlns="" xmlns:a16="http://schemas.microsoft.com/office/drawing/2014/main" id="{8AA22809-79E3-5511-4C1E-6A5CE795828E}"/>
                    </a:ext>
                  </a:extLst>
                </p:cNvPr>
                <p:cNvPicPr/>
                <p:nvPr/>
              </p:nvPicPr>
              <p:blipFill>
                <a:blip r:embed="rId59"/>
                <a:stretch>
                  <a:fillRect/>
                </a:stretch>
              </p:blipFill>
              <p:spPr>
                <a:xfrm>
                  <a:off x="10629990" y="3120210"/>
                  <a:ext cx="398520" cy="546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35" name="Entrada de lápiz 34">
                  <a:extLst>
                    <a:ext uri="{FF2B5EF4-FFF2-40B4-BE49-F238E27FC236}">
                      <a16:creationId xmlns:a16="http://schemas.microsoft.com/office/drawing/2014/main" id="{42813255-973D-FA9D-E949-07BED8016E79}"/>
                    </a:ext>
                  </a:extLst>
                </p14:cNvPr>
                <p14:cNvContentPartPr/>
                <p14:nvPr/>
              </p14:nvContentPartPr>
              <p14:xfrm>
                <a:off x="5610870" y="3130290"/>
                <a:ext cx="1304640" cy="331200"/>
              </p14:xfrm>
            </p:contentPart>
          </mc:Choice>
          <mc:Fallback xmlns="">
            <p:pic>
              <p:nvPicPr>
                <p:cNvPr id="35" name="Entrada de lápiz 34">
                  <a:extLst>
                    <a:ext uri="{FF2B5EF4-FFF2-40B4-BE49-F238E27FC236}">
                      <a16:creationId xmlns:p14="http://schemas.microsoft.com/office/powerpoint/2010/main" xmlns:aink="http://schemas.microsoft.com/office/drawing/2016/ink" xmlns="" xmlns:a16="http://schemas.microsoft.com/office/drawing/2014/main" id="{42813255-973D-FA9D-E949-07BED8016E79}"/>
                    </a:ext>
                  </a:extLst>
                </p:cNvPr>
                <p:cNvPicPr/>
                <p:nvPr/>
              </p:nvPicPr>
              <p:blipFill>
                <a:blip r:embed="rId61"/>
                <a:stretch>
                  <a:fillRect/>
                </a:stretch>
              </p:blipFill>
              <p:spPr>
                <a:xfrm>
                  <a:off x="5601870" y="3121290"/>
                  <a:ext cx="1322280" cy="34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37" name="Entrada de lápiz 36">
                  <a:extLst>
                    <a:ext uri="{FF2B5EF4-FFF2-40B4-BE49-F238E27FC236}">
                      <a16:creationId xmlns:a16="http://schemas.microsoft.com/office/drawing/2014/main" id="{2374A694-0AF7-9C35-17F2-120FD4D7E582}"/>
                    </a:ext>
                  </a:extLst>
                </p14:cNvPr>
                <p14:cNvContentPartPr/>
                <p14:nvPr/>
              </p14:nvContentPartPr>
              <p14:xfrm>
                <a:off x="5532030" y="3154050"/>
                <a:ext cx="631440" cy="367920"/>
              </p14:xfrm>
            </p:contentPart>
          </mc:Choice>
          <mc:Fallback xmlns="">
            <p:pic>
              <p:nvPicPr>
                <p:cNvPr id="37" name="Entrada de lápiz 36">
                  <a:extLst>
                    <a:ext uri="{FF2B5EF4-FFF2-40B4-BE49-F238E27FC236}">
                      <a16:creationId xmlns:p14="http://schemas.microsoft.com/office/powerpoint/2010/main" xmlns:aink="http://schemas.microsoft.com/office/drawing/2016/ink" xmlns="" xmlns:a16="http://schemas.microsoft.com/office/drawing/2014/main" id="{2374A694-0AF7-9C35-17F2-120FD4D7E582}"/>
                    </a:ext>
                  </a:extLst>
                </p:cNvPr>
                <p:cNvPicPr/>
                <p:nvPr/>
              </p:nvPicPr>
              <p:blipFill>
                <a:blip r:embed="rId63"/>
                <a:stretch>
                  <a:fillRect/>
                </a:stretch>
              </p:blipFill>
              <p:spPr>
                <a:xfrm>
                  <a:off x="5523390" y="3145410"/>
                  <a:ext cx="649080" cy="38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39" name="Entrada de lápiz 38">
                  <a:extLst>
                    <a:ext uri="{FF2B5EF4-FFF2-40B4-BE49-F238E27FC236}">
                      <a16:creationId xmlns:a16="http://schemas.microsoft.com/office/drawing/2014/main" id="{983943C9-7912-95FA-4565-24C7C31F6B87}"/>
                    </a:ext>
                  </a:extLst>
                </p14:cNvPr>
                <p14:cNvContentPartPr/>
                <p14:nvPr/>
              </p14:nvContentPartPr>
              <p14:xfrm>
                <a:off x="7143750" y="2984130"/>
                <a:ext cx="387360" cy="56160"/>
              </p14:xfrm>
            </p:contentPart>
          </mc:Choice>
          <mc:Fallback xmlns="">
            <p:pic>
              <p:nvPicPr>
                <p:cNvPr id="39" name="Entrada de lápiz 38">
                  <a:extLst>
                    <a:ext uri="{FF2B5EF4-FFF2-40B4-BE49-F238E27FC236}">
                      <a16:creationId xmlns:p14="http://schemas.microsoft.com/office/powerpoint/2010/main" xmlns:aink="http://schemas.microsoft.com/office/drawing/2016/ink" xmlns="" xmlns:a16="http://schemas.microsoft.com/office/drawing/2014/main" id="{983943C9-7912-95FA-4565-24C7C31F6B87}"/>
                    </a:ext>
                  </a:extLst>
                </p:cNvPr>
                <p:cNvPicPr/>
                <p:nvPr/>
              </p:nvPicPr>
              <p:blipFill>
                <a:blip r:embed="rId65"/>
                <a:stretch>
                  <a:fillRect/>
                </a:stretch>
              </p:blipFill>
              <p:spPr>
                <a:xfrm>
                  <a:off x="7134750" y="2975490"/>
                  <a:ext cx="405000" cy="738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41" name="Entrada de lápiz 40">
                <a:extLst>
                  <a:ext uri="{FF2B5EF4-FFF2-40B4-BE49-F238E27FC236}">
                    <a16:creationId xmlns:a16="http://schemas.microsoft.com/office/drawing/2014/main" id="{40540586-2ECB-B403-177B-4D6EA938A95D}"/>
                  </a:ext>
                </a:extLst>
              </p14:cNvPr>
              <p14:cNvContentPartPr/>
              <p14:nvPr/>
            </p14:nvContentPartPr>
            <p14:xfrm>
              <a:off x="3074310" y="605610"/>
              <a:ext cx="23400" cy="572040"/>
            </p14:xfrm>
          </p:contentPart>
        </mc:Choice>
        <mc:Fallback xmlns="">
          <p:pic>
            <p:nvPicPr>
              <p:cNvPr id="41" name="Entrada de lápiz 40">
                <a:extLst>
                  <a:ext uri="{FF2B5EF4-FFF2-40B4-BE49-F238E27FC236}">
                    <a16:creationId xmlns:p14="http://schemas.microsoft.com/office/powerpoint/2010/main" xmlns:aink="http://schemas.microsoft.com/office/drawing/2016/ink" xmlns="" xmlns:a16="http://schemas.microsoft.com/office/drawing/2014/main" id="{40540586-2ECB-B403-177B-4D6EA938A95D}"/>
                  </a:ext>
                </a:extLst>
              </p:cNvPr>
              <p:cNvPicPr/>
              <p:nvPr/>
            </p:nvPicPr>
            <p:blipFill>
              <a:blip r:embed="rId67"/>
              <a:stretch>
                <a:fillRect/>
              </a:stretch>
            </p:blipFill>
            <p:spPr>
              <a:xfrm>
                <a:off x="3065670" y="551610"/>
                <a:ext cx="41040" cy="679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2" name="Entrada de lápiz 41">
                <a:extLst>
                  <a:ext uri="{FF2B5EF4-FFF2-40B4-BE49-F238E27FC236}">
                    <a16:creationId xmlns:a16="http://schemas.microsoft.com/office/drawing/2014/main" id="{1CC30E08-2D6C-B1B3-D582-4B0833524CB4}"/>
                  </a:ext>
                </a:extLst>
              </p14:cNvPr>
              <p14:cNvContentPartPr/>
              <p14:nvPr/>
            </p14:nvContentPartPr>
            <p14:xfrm>
              <a:off x="834030" y="810810"/>
              <a:ext cx="286200" cy="705960"/>
            </p14:xfrm>
          </p:contentPart>
        </mc:Choice>
        <mc:Fallback xmlns="">
          <p:pic>
            <p:nvPicPr>
              <p:cNvPr id="42" name="Entrada de lápiz 41">
                <a:extLst>
                  <a:ext uri="{FF2B5EF4-FFF2-40B4-BE49-F238E27FC236}">
                    <a16:creationId xmlns:a16="http://schemas.microsoft.com/office/drawing/2014/main" id="{1CC30E08-2D6C-B1B3-D582-4B0833524CB4}"/>
                  </a:ext>
                </a:extLst>
              </p:cNvPr>
              <p:cNvPicPr/>
              <p:nvPr/>
            </p:nvPicPr>
            <p:blipFill>
              <a:blip r:embed="rId69"/>
              <a:stretch>
                <a:fillRect/>
              </a:stretch>
            </p:blipFill>
            <p:spPr>
              <a:xfrm>
                <a:off x="780030" y="703170"/>
                <a:ext cx="393840" cy="921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3" name="Entrada de lápiz 42">
                <a:extLst>
                  <a:ext uri="{FF2B5EF4-FFF2-40B4-BE49-F238E27FC236}">
                    <a16:creationId xmlns:a16="http://schemas.microsoft.com/office/drawing/2014/main" id="{12022CB4-116A-B557-F31C-0B29C2357DC8}"/>
                  </a:ext>
                </a:extLst>
              </p14:cNvPr>
              <p14:cNvContentPartPr/>
              <p14:nvPr/>
            </p14:nvContentPartPr>
            <p14:xfrm>
              <a:off x="914310" y="948330"/>
              <a:ext cx="654480" cy="815400"/>
            </p14:xfrm>
          </p:contentPart>
        </mc:Choice>
        <mc:Fallback xmlns="">
          <p:pic>
            <p:nvPicPr>
              <p:cNvPr id="43" name="Entrada de lápiz 42">
                <a:extLst>
                  <a:ext uri="{FF2B5EF4-FFF2-40B4-BE49-F238E27FC236}">
                    <a16:creationId xmlns:a16="http://schemas.microsoft.com/office/drawing/2014/main" id="{12022CB4-116A-B557-F31C-0B29C2357DC8}"/>
                  </a:ext>
                </a:extLst>
              </p:cNvPr>
              <p:cNvPicPr/>
              <p:nvPr/>
            </p:nvPicPr>
            <p:blipFill>
              <a:blip r:embed="rId71"/>
              <a:stretch>
                <a:fillRect/>
              </a:stretch>
            </p:blipFill>
            <p:spPr>
              <a:xfrm>
                <a:off x="860670" y="840690"/>
                <a:ext cx="762120" cy="1031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4" name="Entrada de lápiz 43">
                <a:extLst>
                  <a:ext uri="{FF2B5EF4-FFF2-40B4-BE49-F238E27FC236}">
                    <a16:creationId xmlns:a16="http://schemas.microsoft.com/office/drawing/2014/main" id="{1B1A5E39-E817-FF9C-04DB-B98192CD6113}"/>
                  </a:ext>
                </a:extLst>
              </p14:cNvPr>
              <p14:cNvContentPartPr/>
              <p14:nvPr/>
            </p14:nvContentPartPr>
            <p14:xfrm>
              <a:off x="1622430" y="1048410"/>
              <a:ext cx="685440" cy="741240"/>
            </p14:xfrm>
          </p:contentPart>
        </mc:Choice>
        <mc:Fallback xmlns="">
          <p:pic>
            <p:nvPicPr>
              <p:cNvPr id="44" name="Entrada de lápiz 43">
                <a:extLst>
                  <a:ext uri="{FF2B5EF4-FFF2-40B4-BE49-F238E27FC236}">
                    <a16:creationId xmlns:a16="http://schemas.microsoft.com/office/drawing/2014/main" id="{1B1A5E39-E817-FF9C-04DB-B98192CD6113}"/>
                  </a:ext>
                </a:extLst>
              </p:cNvPr>
              <p:cNvPicPr/>
              <p:nvPr/>
            </p:nvPicPr>
            <p:blipFill>
              <a:blip r:embed="rId73"/>
              <a:stretch>
                <a:fillRect/>
              </a:stretch>
            </p:blipFill>
            <p:spPr>
              <a:xfrm>
                <a:off x="1568790" y="940770"/>
                <a:ext cx="793080" cy="956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5" name="Entrada de lápiz 44">
                <a:extLst>
                  <a:ext uri="{FF2B5EF4-FFF2-40B4-BE49-F238E27FC236}">
                    <a16:creationId xmlns:a16="http://schemas.microsoft.com/office/drawing/2014/main" id="{3D614519-D3A2-A43F-BAE6-65F335B623A3}"/>
                  </a:ext>
                </a:extLst>
              </p14:cNvPr>
              <p14:cNvContentPartPr/>
              <p14:nvPr/>
            </p14:nvContentPartPr>
            <p14:xfrm>
              <a:off x="2191590" y="1006290"/>
              <a:ext cx="347040" cy="766800"/>
            </p14:xfrm>
          </p:contentPart>
        </mc:Choice>
        <mc:Fallback xmlns="">
          <p:pic>
            <p:nvPicPr>
              <p:cNvPr id="45" name="Entrada de lápiz 44">
                <a:extLst>
                  <a:ext uri="{FF2B5EF4-FFF2-40B4-BE49-F238E27FC236}">
                    <a16:creationId xmlns:a16="http://schemas.microsoft.com/office/drawing/2014/main" id="{3D614519-D3A2-A43F-BAE6-65F335B623A3}"/>
                  </a:ext>
                </a:extLst>
              </p:cNvPr>
              <p:cNvPicPr/>
              <p:nvPr/>
            </p:nvPicPr>
            <p:blipFill>
              <a:blip r:embed="rId75"/>
              <a:stretch>
                <a:fillRect/>
              </a:stretch>
            </p:blipFill>
            <p:spPr>
              <a:xfrm>
                <a:off x="2137950" y="898650"/>
                <a:ext cx="45468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6" name="Entrada de lápiz 45">
                <a:extLst>
                  <a:ext uri="{FF2B5EF4-FFF2-40B4-BE49-F238E27FC236}">
                    <a16:creationId xmlns:a16="http://schemas.microsoft.com/office/drawing/2014/main" id="{D1C45164-0897-D686-2428-8909CD5A65FC}"/>
                  </a:ext>
                </a:extLst>
              </p14:cNvPr>
              <p14:cNvContentPartPr/>
              <p14:nvPr/>
            </p14:nvContentPartPr>
            <p14:xfrm>
              <a:off x="2643390" y="1015290"/>
              <a:ext cx="591480" cy="1437840"/>
            </p14:xfrm>
          </p:contentPart>
        </mc:Choice>
        <mc:Fallback xmlns="">
          <p:pic>
            <p:nvPicPr>
              <p:cNvPr id="46" name="Entrada de lápiz 45">
                <a:extLst>
                  <a:ext uri="{FF2B5EF4-FFF2-40B4-BE49-F238E27FC236}">
                    <a16:creationId xmlns:a16="http://schemas.microsoft.com/office/drawing/2014/main" id="{D1C45164-0897-D686-2428-8909CD5A65FC}"/>
                  </a:ext>
                </a:extLst>
              </p:cNvPr>
              <p:cNvPicPr/>
              <p:nvPr/>
            </p:nvPicPr>
            <p:blipFill>
              <a:blip r:embed="rId77"/>
              <a:stretch>
                <a:fillRect/>
              </a:stretch>
            </p:blipFill>
            <p:spPr>
              <a:xfrm>
                <a:off x="2589390" y="907650"/>
                <a:ext cx="699120" cy="1653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Entrada de lápiz 46">
                <a:extLst>
                  <a:ext uri="{FF2B5EF4-FFF2-40B4-BE49-F238E27FC236}">
                    <a16:creationId xmlns:a16="http://schemas.microsoft.com/office/drawing/2014/main" id="{08E3748C-6BA8-B902-E2C0-C1C2A0E831BC}"/>
                  </a:ext>
                </a:extLst>
              </p14:cNvPr>
              <p14:cNvContentPartPr/>
              <p14:nvPr/>
            </p14:nvContentPartPr>
            <p14:xfrm>
              <a:off x="3344310" y="1061730"/>
              <a:ext cx="486360" cy="575280"/>
            </p14:xfrm>
          </p:contentPart>
        </mc:Choice>
        <mc:Fallback xmlns="">
          <p:pic>
            <p:nvPicPr>
              <p:cNvPr id="47" name="Entrada de lápiz 46">
                <a:extLst>
                  <a:ext uri="{FF2B5EF4-FFF2-40B4-BE49-F238E27FC236}">
                    <a16:creationId xmlns:a16="http://schemas.microsoft.com/office/drawing/2014/main" id="{08E3748C-6BA8-B902-E2C0-C1C2A0E831BC}"/>
                  </a:ext>
                </a:extLst>
              </p:cNvPr>
              <p:cNvPicPr/>
              <p:nvPr/>
            </p:nvPicPr>
            <p:blipFill>
              <a:blip r:embed="rId79"/>
              <a:stretch>
                <a:fillRect/>
              </a:stretch>
            </p:blipFill>
            <p:spPr>
              <a:xfrm>
                <a:off x="3290670" y="954090"/>
                <a:ext cx="594000" cy="790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Entrada de lápiz 47">
                <a:extLst>
                  <a:ext uri="{FF2B5EF4-FFF2-40B4-BE49-F238E27FC236}">
                    <a16:creationId xmlns:a16="http://schemas.microsoft.com/office/drawing/2014/main" id="{1733D8C1-5819-11AF-EE49-109151169486}"/>
                  </a:ext>
                </a:extLst>
              </p14:cNvPr>
              <p14:cNvContentPartPr/>
              <p14:nvPr/>
            </p14:nvContentPartPr>
            <p14:xfrm>
              <a:off x="3959190" y="982530"/>
              <a:ext cx="373680" cy="689400"/>
            </p14:xfrm>
          </p:contentPart>
        </mc:Choice>
        <mc:Fallback xmlns="">
          <p:pic>
            <p:nvPicPr>
              <p:cNvPr id="48" name="Entrada de lápiz 47">
                <a:extLst>
                  <a:ext uri="{FF2B5EF4-FFF2-40B4-BE49-F238E27FC236}">
                    <a16:creationId xmlns:a16="http://schemas.microsoft.com/office/drawing/2014/main" id="{1733D8C1-5819-11AF-EE49-109151169486}"/>
                  </a:ext>
                </a:extLst>
              </p:cNvPr>
              <p:cNvPicPr/>
              <p:nvPr/>
            </p:nvPicPr>
            <p:blipFill>
              <a:blip r:embed="rId81"/>
              <a:stretch>
                <a:fillRect/>
              </a:stretch>
            </p:blipFill>
            <p:spPr>
              <a:xfrm>
                <a:off x="3905190" y="874890"/>
                <a:ext cx="481320" cy="9050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Entrada de lápiz 48">
                <a:extLst>
                  <a:ext uri="{FF2B5EF4-FFF2-40B4-BE49-F238E27FC236}">
                    <a16:creationId xmlns:a16="http://schemas.microsoft.com/office/drawing/2014/main" id="{A93180B7-419B-D983-0F1F-60878FC9E376}"/>
                  </a:ext>
                </a:extLst>
              </p14:cNvPr>
              <p14:cNvContentPartPr/>
              <p14:nvPr/>
            </p14:nvContentPartPr>
            <p14:xfrm>
              <a:off x="4524030" y="548010"/>
              <a:ext cx="48240" cy="944640"/>
            </p14:xfrm>
          </p:contentPart>
        </mc:Choice>
        <mc:Fallback xmlns="">
          <p:pic>
            <p:nvPicPr>
              <p:cNvPr id="49" name="Entrada de lápiz 48">
                <a:extLst>
                  <a:ext uri="{FF2B5EF4-FFF2-40B4-BE49-F238E27FC236}">
                    <a16:creationId xmlns:a16="http://schemas.microsoft.com/office/drawing/2014/main" id="{A93180B7-419B-D983-0F1F-60878FC9E376}"/>
                  </a:ext>
                </a:extLst>
              </p:cNvPr>
              <p:cNvPicPr/>
              <p:nvPr/>
            </p:nvPicPr>
            <p:blipFill>
              <a:blip r:embed="rId83"/>
              <a:stretch>
                <a:fillRect/>
              </a:stretch>
            </p:blipFill>
            <p:spPr>
              <a:xfrm>
                <a:off x="4470030" y="440010"/>
                <a:ext cx="155880" cy="11602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Entrada de lápiz 49">
                <a:extLst>
                  <a:ext uri="{FF2B5EF4-FFF2-40B4-BE49-F238E27FC236}">
                    <a16:creationId xmlns:a16="http://schemas.microsoft.com/office/drawing/2014/main" id="{3EC2906C-B827-A484-FC72-A2A7A30EECFC}"/>
                  </a:ext>
                </a:extLst>
              </p14:cNvPr>
              <p14:cNvContentPartPr/>
              <p14:nvPr/>
            </p14:nvContentPartPr>
            <p14:xfrm>
              <a:off x="4399830" y="902250"/>
              <a:ext cx="474120" cy="72000"/>
            </p14:xfrm>
          </p:contentPart>
        </mc:Choice>
        <mc:Fallback xmlns="">
          <p:pic>
            <p:nvPicPr>
              <p:cNvPr id="50" name="Entrada de lápiz 49">
                <a:extLst>
                  <a:ext uri="{FF2B5EF4-FFF2-40B4-BE49-F238E27FC236}">
                    <a16:creationId xmlns:a16="http://schemas.microsoft.com/office/drawing/2014/main" id="{3EC2906C-B827-A484-FC72-A2A7A30EECFC}"/>
                  </a:ext>
                </a:extLst>
              </p:cNvPr>
              <p:cNvPicPr/>
              <p:nvPr/>
            </p:nvPicPr>
            <p:blipFill>
              <a:blip r:embed="rId85"/>
              <a:stretch>
                <a:fillRect/>
              </a:stretch>
            </p:blipFill>
            <p:spPr>
              <a:xfrm>
                <a:off x="4346190" y="794610"/>
                <a:ext cx="58176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Entrada de lápiz 50">
                <a:extLst>
                  <a:ext uri="{FF2B5EF4-FFF2-40B4-BE49-F238E27FC236}">
                    <a16:creationId xmlns:a16="http://schemas.microsoft.com/office/drawing/2014/main" id="{23795866-94AF-4655-7830-12159A060456}"/>
                  </a:ext>
                </a:extLst>
              </p14:cNvPr>
              <p14:cNvContentPartPr/>
              <p14:nvPr/>
            </p14:nvContentPartPr>
            <p14:xfrm>
              <a:off x="4761630" y="936090"/>
              <a:ext cx="597600" cy="760680"/>
            </p14:xfrm>
          </p:contentPart>
        </mc:Choice>
        <mc:Fallback xmlns="">
          <p:pic>
            <p:nvPicPr>
              <p:cNvPr id="51" name="Entrada de lápiz 50">
                <a:extLst>
                  <a:ext uri="{FF2B5EF4-FFF2-40B4-BE49-F238E27FC236}">
                    <a16:creationId xmlns:a16="http://schemas.microsoft.com/office/drawing/2014/main" id="{23795866-94AF-4655-7830-12159A060456}"/>
                  </a:ext>
                </a:extLst>
              </p:cNvPr>
              <p:cNvPicPr/>
              <p:nvPr/>
            </p:nvPicPr>
            <p:blipFill>
              <a:blip r:embed="rId87"/>
              <a:stretch>
                <a:fillRect/>
              </a:stretch>
            </p:blipFill>
            <p:spPr>
              <a:xfrm>
                <a:off x="4707630" y="828090"/>
                <a:ext cx="705240" cy="9763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2" name="Entrada de lápiz 51">
                <a:extLst>
                  <a:ext uri="{FF2B5EF4-FFF2-40B4-BE49-F238E27FC236}">
                    <a16:creationId xmlns:a16="http://schemas.microsoft.com/office/drawing/2014/main" id="{CABE2C49-E3DA-DCC4-18EF-5C1F88818F22}"/>
                  </a:ext>
                </a:extLst>
              </p14:cNvPr>
              <p14:cNvContentPartPr/>
              <p14:nvPr/>
            </p14:nvContentPartPr>
            <p14:xfrm>
              <a:off x="4011750" y="1965690"/>
              <a:ext cx="460440" cy="1167840"/>
            </p14:xfrm>
          </p:contentPart>
        </mc:Choice>
        <mc:Fallback xmlns="">
          <p:pic>
            <p:nvPicPr>
              <p:cNvPr id="52" name="Entrada de lápiz 51">
                <a:extLst>
                  <a:ext uri="{FF2B5EF4-FFF2-40B4-BE49-F238E27FC236}">
                    <a16:creationId xmlns:a16="http://schemas.microsoft.com/office/drawing/2014/main" id="{CABE2C49-E3DA-DCC4-18EF-5C1F88818F22}"/>
                  </a:ext>
                </a:extLst>
              </p:cNvPr>
              <p:cNvPicPr/>
              <p:nvPr/>
            </p:nvPicPr>
            <p:blipFill>
              <a:blip r:embed="rId89"/>
              <a:stretch>
                <a:fillRect/>
              </a:stretch>
            </p:blipFill>
            <p:spPr>
              <a:xfrm>
                <a:off x="3958110" y="1858050"/>
                <a:ext cx="568080" cy="13834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3" name="Entrada de lápiz 52">
                <a:extLst>
                  <a:ext uri="{FF2B5EF4-FFF2-40B4-BE49-F238E27FC236}">
                    <a16:creationId xmlns:a16="http://schemas.microsoft.com/office/drawing/2014/main" id="{2F38EA62-98CB-D386-C5C1-410E282BF216}"/>
                  </a:ext>
                </a:extLst>
              </p14:cNvPr>
              <p14:cNvContentPartPr/>
              <p14:nvPr/>
            </p14:nvContentPartPr>
            <p14:xfrm>
              <a:off x="4194630" y="2513970"/>
              <a:ext cx="808200" cy="721800"/>
            </p14:xfrm>
          </p:contentPart>
        </mc:Choice>
        <mc:Fallback xmlns="">
          <p:pic>
            <p:nvPicPr>
              <p:cNvPr id="53" name="Entrada de lápiz 52">
                <a:extLst>
                  <a:ext uri="{FF2B5EF4-FFF2-40B4-BE49-F238E27FC236}">
                    <a16:creationId xmlns:a16="http://schemas.microsoft.com/office/drawing/2014/main" id="{2F38EA62-98CB-D386-C5C1-410E282BF216}"/>
                  </a:ext>
                </a:extLst>
              </p:cNvPr>
              <p:cNvPicPr/>
              <p:nvPr/>
            </p:nvPicPr>
            <p:blipFill>
              <a:blip r:embed="rId91"/>
              <a:stretch>
                <a:fillRect/>
              </a:stretch>
            </p:blipFill>
            <p:spPr>
              <a:xfrm>
                <a:off x="4140630" y="2406330"/>
                <a:ext cx="915840" cy="937440"/>
              </a:xfrm>
              <a:prstGeom prst="rect">
                <a:avLst/>
              </a:prstGeom>
            </p:spPr>
          </p:pic>
        </mc:Fallback>
      </mc:AlternateContent>
      <p:grpSp>
        <p:nvGrpSpPr>
          <p:cNvPr id="79" name="Grupo 78">
            <a:extLst>
              <a:ext uri="{FF2B5EF4-FFF2-40B4-BE49-F238E27FC236}">
                <a16:creationId xmlns:a16="http://schemas.microsoft.com/office/drawing/2014/main" id="{600DF6FA-25B1-DCC5-CE24-FD287B376062}"/>
              </a:ext>
            </a:extLst>
          </p:cNvPr>
          <p:cNvGrpSpPr/>
          <p:nvPr/>
        </p:nvGrpSpPr>
        <p:grpSpPr>
          <a:xfrm>
            <a:off x="537030" y="3417210"/>
            <a:ext cx="3845520" cy="2275920"/>
            <a:chOff x="537030" y="3417210"/>
            <a:chExt cx="3845520" cy="2275920"/>
          </a:xfrm>
        </p:grpSpPr>
        <mc:AlternateContent xmlns:mc="http://schemas.openxmlformats.org/markup-compatibility/2006" xmlns:p14="http://schemas.microsoft.com/office/powerpoint/2010/main">
          <mc:Choice Requires="p14">
            <p:contentPart p14:bwMode="auto" r:id="rId92">
              <p14:nvContentPartPr>
                <p14:cNvPr id="65" name="Entrada de lápiz 64">
                  <a:extLst>
                    <a:ext uri="{FF2B5EF4-FFF2-40B4-BE49-F238E27FC236}">
                      <a16:creationId xmlns:a16="http://schemas.microsoft.com/office/drawing/2014/main" id="{59DCC1A6-3FED-BC1C-64C7-7FBC880CC799}"/>
                    </a:ext>
                  </a:extLst>
                </p14:cNvPr>
                <p14:cNvContentPartPr/>
                <p14:nvPr/>
              </p14:nvContentPartPr>
              <p14:xfrm>
                <a:off x="563310" y="3600090"/>
                <a:ext cx="30960" cy="744480"/>
              </p14:xfrm>
            </p:contentPart>
          </mc:Choice>
          <mc:Fallback xmlns="">
            <p:pic>
              <p:nvPicPr>
                <p:cNvPr id="65" name="Entrada de lápiz 64">
                  <a:extLst>
                    <a:ext uri="{FF2B5EF4-FFF2-40B4-BE49-F238E27FC236}">
                      <a16:creationId xmlns:a16="http://schemas.microsoft.com/office/drawing/2014/main" id="{59DCC1A6-3FED-BC1C-64C7-7FBC880CC799}"/>
                    </a:ext>
                  </a:extLst>
                </p:cNvPr>
                <p:cNvPicPr/>
                <p:nvPr/>
              </p:nvPicPr>
              <p:blipFill>
                <a:blip r:embed="rId93"/>
                <a:stretch>
                  <a:fillRect/>
                </a:stretch>
              </p:blipFill>
              <p:spPr>
                <a:xfrm>
                  <a:off x="557190" y="3593970"/>
                  <a:ext cx="43200" cy="7567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6" name="Entrada de lápiz 65">
                  <a:extLst>
                    <a:ext uri="{FF2B5EF4-FFF2-40B4-BE49-F238E27FC236}">
                      <a16:creationId xmlns:a16="http://schemas.microsoft.com/office/drawing/2014/main" id="{F0573C92-C248-3742-4056-D39407341677}"/>
                    </a:ext>
                  </a:extLst>
                </p14:cNvPr>
                <p14:cNvContentPartPr/>
                <p14:nvPr/>
              </p14:nvContentPartPr>
              <p14:xfrm>
                <a:off x="616950" y="3634290"/>
                <a:ext cx="282240" cy="645120"/>
              </p14:xfrm>
            </p:contentPart>
          </mc:Choice>
          <mc:Fallback xmlns="">
            <p:pic>
              <p:nvPicPr>
                <p:cNvPr id="66" name="Entrada de lápiz 65">
                  <a:extLst>
                    <a:ext uri="{FF2B5EF4-FFF2-40B4-BE49-F238E27FC236}">
                      <a16:creationId xmlns:a16="http://schemas.microsoft.com/office/drawing/2014/main" id="{F0573C92-C248-3742-4056-D39407341677}"/>
                    </a:ext>
                  </a:extLst>
                </p:cNvPr>
                <p:cNvPicPr/>
                <p:nvPr/>
              </p:nvPicPr>
              <p:blipFill>
                <a:blip r:embed="rId95"/>
                <a:stretch>
                  <a:fillRect/>
                </a:stretch>
              </p:blipFill>
              <p:spPr>
                <a:xfrm>
                  <a:off x="610830" y="3628170"/>
                  <a:ext cx="294480" cy="6573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7" name="Entrada de lápiz 66">
                  <a:extLst>
                    <a:ext uri="{FF2B5EF4-FFF2-40B4-BE49-F238E27FC236}">
                      <a16:creationId xmlns:a16="http://schemas.microsoft.com/office/drawing/2014/main" id="{F59DA8EF-9587-D6B1-8C37-83C50A1A1816}"/>
                    </a:ext>
                  </a:extLst>
                </p14:cNvPr>
                <p14:cNvContentPartPr/>
                <p14:nvPr/>
              </p14:nvContentPartPr>
              <p14:xfrm>
                <a:off x="537030" y="4091130"/>
                <a:ext cx="403920" cy="360"/>
              </p14:xfrm>
            </p:contentPart>
          </mc:Choice>
          <mc:Fallback xmlns="">
            <p:pic>
              <p:nvPicPr>
                <p:cNvPr id="67" name="Entrada de lápiz 66">
                  <a:extLst>
                    <a:ext uri="{FF2B5EF4-FFF2-40B4-BE49-F238E27FC236}">
                      <a16:creationId xmlns:a16="http://schemas.microsoft.com/office/drawing/2014/main" id="{F59DA8EF-9587-D6B1-8C37-83C50A1A1816}"/>
                    </a:ext>
                  </a:extLst>
                </p:cNvPr>
                <p:cNvPicPr/>
                <p:nvPr/>
              </p:nvPicPr>
              <p:blipFill>
                <a:blip r:embed="rId97"/>
                <a:stretch>
                  <a:fillRect/>
                </a:stretch>
              </p:blipFill>
              <p:spPr>
                <a:xfrm>
                  <a:off x="530910" y="4085010"/>
                  <a:ext cx="4161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8" name="Entrada de lápiz 67">
                  <a:extLst>
                    <a:ext uri="{FF2B5EF4-FFF2-40B4-BE49-F238E27FC236}">
                      <a16:creationId xmlns:a16="http://schemas.microsoft.com/office/drawing/2014/main" id="{ADF7A4DF-74E7-8670-071D-33272D8B4801}"/>
                    </a:ext>
                  </a:extLst>
                </p14:cNvPr>
                <p14:cNvContentPartPr/>
                <p14:nvPr/>
              </p14:nvContentPartPr>
              <p14:xfrm>
                <a:off x="936270" y="3817170"/>
                <a:ext cx="300240" cy="390960"/>
              </p14:xfrm>
            </p:contentPart>
          </mc:Choice>
          <mc:Fallback xmlns="">
            <p:pic>
              <p:nvPicPr>
                <p:cNvPr id="68" name="Entrada de lápiz 67">
                  <a:extLst>
                    <a:ext uri="{FF2B5EF4-FFF2-40B4-BE49-F238E27FC236}">
                      <a16:creationId xmlns:a16="http://schemas.microsoft.com/office/drawing/2014/main" id="{ADF7A4DF-74E7-8670-071D-33272D8B4801}"/>
                    </a:ext>
                  </a:extLst>
                </p:cNvPr>
                <p:cNvPicPr/>
                <p:nvPr/>
              </p:nvPicPr>
              <p:blipFill>
                <a:blip r:embed="rId99"/>
                <a:stretch>
                  <a:fillRect/>
                </a:stretch>
              </p:blipFill>
              <p:spPr>
                <a:xfrm>
                  <a:off x="930150" y="3811050"/>
                  <a:ext cx="312480"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0" name="Entrada de lápiz 69">
                  <a:extLst>
                    <a:ext uri="{FF2B5EF4-FFF2-40B4-BE49-F238E27FC236}">
                      <a16:creationId xmlns:a16="http://schemas.microsoft.com/office/drawing/2014/main" id="{F6431848-9ED2-9109-4DE3-27B3E47706B6}"/>
                    </a:ext>
                  </a:extLst>
                </p14:cNvPr>
                <p14:cNvContentPartPr/>
                <p14:nvPr/>
              </p14:nvContentPartPr>
              <p14:xfrm>
                <a:off x="1188270" y="3806370"/>
                <a:ext cx="229680" cy="310320"/>
              </p14:xfrm>
            </p:contentPart>
          </mc:Choice>
          <mc:Fallback xmlns="">
            <p:pic>
              <p:nvPicPr>
                <p:cNvPr id="70" name="Entrada de lápiz 69">
                  <a:extLst>
                    <a:ext uri="{FF2B5EF4-FFF2-40B4-BE49-F238E27FC236}">
                      <a16:creationId xmlns:a16="http://schemas.microsoft.com/office/drawing/2014/main" id="{F6431848-9ED2-9109-4DE3-27B3E47706B6}"/>
                    </a:ext>
                  </a:extLst>
                </p:cNvPr>
                <p:cNvPicPr/>
                <p:nvPr/>
              </p:nvPicPr>
              <p:blipFill>
                <a:blip r:embed="rId101"/>
                <a:stretch>
                  <a:fillRect/>
                </a:stretch>
              </p:blipFill>
              <p:spPr>
                <a:xfrm>
                  <a:off x="1182150" y="3800250"/>
                  <a:ext cx="24192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1" name="Entrada de lápiz 70">
                  <a:extLst>
                    <a:ext uri="{FF2B5EF4-FFF2-40B4-BE49-F238E27FC236}">
                      <a16:creationId xmlns:a16="http://schemas.microsoft.com/office/drawing/2014/main" id="{086EA293-28AB-1A2A-9F14-B43D854A5CA0}"/>
                    </a:ext>
                  </a:extLst>
                </p14:cNvPr>
                <p14:cNvContentPartPr/>
                <p14:nvPr/>
              </p14:nvContentPartPr>
              <p14:xfrm>
                <a:off x="1451430" y="3761730"/>
                <a:ext cx="458640" cy="403920"/>
              </p14:xfrm>
            </p:contentPart>
          </mc:Choice>
          <mc:Fallback xmlns="">
            <p:pic>
              <p:nvPicPr>
                <p:cNvPr id="71" name="Entrada de lápiz 70">
                  <a:extLst>
                    <a:ext uri="{FF2B5EF4-FFF2-40B4-BE49-F238E27FC236}">
                      <a16:creationId xmlns:a16="http://schemas.microsoft.com/office/drawing/2014/main" id="{086EA293-28AB-1A2A-9F14-B43D854A5CA0}"/>
                    </a:ext>
                  </a:extLst>
                </p:cNvPr>
                <p:cNvPicPr/>
                <p:nvPr/>
              </p:nvPicPr>
              <p:blipFill>
                <a:blip r:embed="rId103"/>
                <a:stretch>
                  <a:fillRect/>
                </a:stretch>
              </p:blipFill>
              <p:spPr>
                <a:xfrm>
                  <a:off x="1445310" y="3755610"/>
                  <a:ext cx="47088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2" name="Entrada de lápiz 71">
                  <a:extLst>
                    <a:ext uri="{FF2B5EF4-FFF2-40B4-BE49-F238E27FC236}">
                      <a16:creationId xmlns:a16="http://schemas.microsoft.com/office/drawing/2014/main" id="{CCCFEB80-522D-59AF-A4F1-C57B01ACAFE2}"/>
                    </a:ext>
                  </a:extLst>
                </p14:cNvPr>
                <p14:cNvContentPartPr/>
                <p14:nvPr/>
              </p14:nvContentPartPr>
              <p14:xfrm>
                <a:off x="2011230" y="3678930"/>
                <a:ext cx="207720" cy="344520"/>
              </p14:xfrm>
            </p:contentPart>
          </mc:Choice>
          <mc:Fallback xmlns="">
            <p:pic>
              <p:nvPicPr>
                <p:cNvPr id="72" name="Entrada de lápiz 71">
                  <a:extLst>
                    <a:ext uri="{FF2B5EF4-FFF2-40B4-BE49-F238E27FC236}">
                      <a16:creationId xmlns:a16="http://schemas.microsoft.com/office/drawing/2014/main" id="{CCCFEB80-522D-59AF-A4F1-C57B01ACAFE2}"/>
                    </a:ext>
                  </a:extLst>
                </p:cNvPr>
                <p:cNvPicPr/>
                <p:nvPr/>
              </p:nvPicPr>
              <p:blipFill>
                <a:blip r:embed="rId105"/>
                <a:stretch>
                  <a:fillRect/>
                </a:stretch>
              </p:blipFill>
              <p:spPr>
                <a:xfrm>
                  <a:off x="2005110" y="3672810"/>
                  <a:ext cx="21996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3" name="Entrada de lápiz 72">
                  <a:extLst>
                    <a:ext uri="{FF2B5EF4-FFF2-40B4-BE49-F238E27FC236}">
                      <a16:creationId xmlns:a16="http://schemas.microsoft.com/office/drawing/2014/main" id="{13CC5E6E-D1AE-E73A-7B2E-C9425E066958}"/>
                    </a:ext>
                  </a:extLst>
                </p14:cNvPr>
                <p14:cNvContentPartPr/>
                <p14:nvPr/>
              </p14:nvContentPartPr>
              <p14:xfrm>
                <a:off x="2319750" y="3417210"/>
                <a:ext cx="115560" cy="893160"/>
              </p14:xfrm>
            </p:contentPart>
          </mc:Choice>
          <mc:Fallback xmlns="">
            <p:pic>
              <p:nvPicPr>
                <p:cNvPr id="73" name="Entrada de lápiz 72">
                  <a:extLst>
                    <a:ext uri="{FF2B5EF4-FFF2-40B4-BE49-F238E27FC236}">
                      <a16:creationId xmlns:a16="http://schemas.microsoft.com/office/drawing/2014/main" id="{13CC5E6E-D1AE-E73A-7B2E-C9425E066958}"/>
                    </a:ext>
                  </a:extLst>
                </p:cNvPr>
                <p:cNvPicPr/>
                <p:nvPr/>
              </p:nvPicPr>
              <p:blipFill>
                <a:blip r:embed="rId107"/>
                <a:stretch>
                  <a:fillRect/>
                </a:stretch>
              </p:blipFill>
              <p:spPr>
                <a:xfrm>
                  <a:off x="2313630" y="3411090"/>
                  <a:ext cx="127800" cy="9054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4" name="Entrada de lápiz 73">
                  <a:extLst>
                    <a:ext uri="{FF2B5EF4-FFF2-40B4-BE49-F238E27FC236}">
                      <a16:creationId xmlns:a16="http://schemas.microsoft.com/office/drawing/2014/main" id="{D212D9FD-E0A0-5F08-EAD7-01B60A81D821}"/>
                    </a:ext>
                  </a:extLst>
                </p14:cNvPr>
                <p14:cNvContentPartPr/>
                <p14:nvPr/>
              </p14:nvContentPartPr>
              <p14:xfrm>
                <a:off x="2535390" y="3713130"/>
                <a:ext cx="248040" cy="233640"/>
              </p14:xfrm>
            </p:contentPart>
          </mc:Choice>
          <mc:Fallback xmlns="">
            <p:pic>
              <p:nvPicPr>
                <p:cNvPr id="74" name="Entrada de lápiz 73">
                  <a:extLst>
                    <a:ext uri="{FF2B5EF4-FFF2-40B4-BE49-F238E27FC236}">
                      <a16:creationId xmlns:a16="http://schemas.microsoft.com/office/drawing/2014/main" id="{D212D9FD-E0A0-5F08-EAD7-01B60A81D821}"/>
                    </a:ext>
                  </a:extLst>
                </p:cNvPr>
                <p:cNvPicPr/>
                <p:nvPr/>
              </p:nvPicPr>
              <p:blipFill>
                <a:blip r:embed="rId109"/>
                <a:stretch>
                  <a:fillRect/>
                </a:stretch>
              </p:blipFill>
              <p:spPr>
                <a:xfrm>
                  <a:off x="2529270" y="3707010"/>
                  <a:ext cx="2602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Entrada de lápiz 75">
                  <a:extLst>
                    <a:ext uri="{FF2B5EF4-FFF2-40B4-BE49-F238E27FC236}">
                      <a16:creationId xmlns:a16="http://schemas.microsoft.com/office/drawing/2014/main" id="{EEAF7918-3E4E-AB1E-6C76-77AE195C5869}"/>
                    </a:ext>
                  </a:extLst>
                </p14:cNvPr>
                <p14:cNvContentPartPr/>
                <p14:nvPr/>
              </p14:nvContentPartPr>
              <p14:xfrm>
                <a:off x="2868750" y="3440250"/>
                <a:ext cx="407520" cy="601560"/>
              </p14:xfrm>
            </p:contentPart>
          </mc:Choice>
          <mc:Fallback xmlns="">
            <p:pic>
              <p:nvPicPr>
                <p:cNvPr id="76" name="Entrada de lápiz 75">
                  <a:extLst>
                    <a:ext uri="{FF2B5EF4-FFF2-40B4-BE49-F238E27FC236}">
                      <a16:creationId xmlns:a16="http://schemas.microsoft.com/office/drawing/2014/main" id="{EEAF7918-3E4E-AB1E-6C76-77AE195C5869}"/>
                    </a:ext>
                  </a:extLst>
                </p:cNvPr>
                <p:cNvPicPr/>
                <p:nvPr/>
              </p:nvPicPr>
              <p:blipFill>
                <a:blip r:embed="rId111"/>
                <a:stretch>
                  <a:fillRect/>
                </a:stretch>
              </p:blipFill>
              <p:spPr>
                <a:xfrm>
                  <a:off x="2862630" y="3434130"/>
                  <a:ext cx="419760" cy="6138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7" name="Entrada de lápiz 76">
                  <a:extLst>
                    <a:ext uri="{FF2B5EF4-FFF2-40B4-BE49-F238E27FC236}">
                      <a16:creationId xmlns:a16="http://schemas.microsoft.com/office/drawing/2014/main" id="{A057B107-58B8-C758-85FF-0FC514BC6374}"/>
                    </a:ext>
                  </a:extLst>
                </p14:cNvPr>
                <p14:cNvContentPartPr/>
                <p14:nvPr/>
              </p14:nvContentPartPr>
              <p14:xfrm>
                <a:off x="2250990" y="4308930"/>
                <a:ext cx="1986120" cy="1384200"/>
              </p14:xfrm>
            </p:contentPart>
          </mc:Choice>
          <mc:Fallback xmlns="">
            <p:pic>
              <p:nvPicPr>
                <p:cNvPr id="77" name="Entrada de lápiz 76">
                  <a:extLst>
                    <a:ext uri="{FF2B5EF4-FFF2-40B4-BE49-F238E27FC236}">
                      <a16:creationId xmlns:a16="http://schemas.microsoft.com/office/drawing/2014/main" id="{A057B107-58B8-C758-85FF-0FC514BC6374}"/>
                    </a:ext>
                  </a:extLst>
                </p:cNvPr>
                <p:cNvPicPr/>
                <p:nvPr/>
              </p:nvPicPr>
              <p:blipFill>
                <a:blip r:embed="rId113"/>
                <a:stretch>
                  <a:fillRect/>
                </a:stretch>
              </p:blipFill>
              <p:spPr>
                <a:xfrm>
                  <a:off x="2244870" y="4302810"/>
                  <a:ext cx="1998360" cy="13964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8" name="Entrada de lápiz 77">
                  <a:extLst>
                    <a:ext uri="{FF2B5EF4-FFF2-40B4-BE49-F238E27FC236}">
                      <a16:creationId xmlns:a16="http://schemas.microsoft.com/office/drawing/2014/main" id="{CFCCD12B-BDCE-C94F-1B61-949B3DD7FE79}"/>
                    </a:ext>
                  </a:extLst>
                </p14:cNvPr>
                <p14:cNvContentPartPr/>
                <p14:nvPr/>
              </p14:nvContentPartPr>
              <p14:xfrm>
                <a:off x="3920310" y="4891050"/>
                <a:ext cx="462240" cy="567360"/>
              </p14:xfrm>
            </p:contentPart>
          </mc:Choice>
          <mc:Fallback xmlns="">
            <p:pic>
              <p:nvPicPr>
                <p:cNvPr id="78" name="Entrada de lápiz 77">
                  <a:extLst>
                    <a:ext uri="{FF2B5EF4-FFF2-40B4-BE49-F238E27FC236}">
                      <a16:creationId xmlns:a16="http://schemas.microsoft.com/office/drawing/2014/main" id="{CFCCD12B-BDCE-C94F-1B61-949B3DD7FE79}"/>
                    </a:ext>
                  </a:extLst>
                </p:cNvPr>
                <p:cNvPicPr/>
                <p:nvPr/>
              </p:nvPicPr>
              <p:blipFill>
                <a:blip r:embed="rId115"/>
                <a:stretch>
                  <a:fillRect/>
                </a:stretch>
              </p:blipFill>
              <p:spPr>
                <a:xfrm>
                  <a:off x="3914190" y="4884930"/>
                  <a:ext cx="474480" cy="57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6">
            <p14:nvContentPartPr>
              <p14:cNvPr id="80" name="Entrada de lápiz 79">
                <a:extLst>
                  <a:ext uri="{FF2B5EF4-FFF2-40B4-BE49-F238E27FC236}">
                    <a16:creationId xmlns:a16="http://schemas.microsoft.com/office/drawing/2014/main" id="{644B6BA9-6F7C-3D91-461A-D43DBB79C7A2}"/>
                  </a:ext>
                </a:extLst>
              </p14:cNvPr>
              <p14:cNvContentPartPr/>
              <p14:nvPr/>
            </p14:nvContentPartPr>
            <p14:xfrm>
              <a:off x="6325470" y="4204170"/>
              <a:ext cx="727200" cy="1010880"/>
            </p14:xfrm>
          </p:contentPart>
        </mc:Choice>
        <mc:Fallback xmlns="">
          <p:pic>
            <p:nvPicPr>
              <p:cNvPr id="80" name="Entrada de lápiz 79">
                <a:extLst>
                  <a:ext uri="{FF2B5EF4-FFF2-40B4-BE49-F238E27FC236}">
                    <a16:creationId xmlns:a16="http://schemas.microsoft.com/office/drawing/2014/main" id="{644B6BA9-6F7C-3D91-461A-D43DBB79C7A2}"/>
                  </a:ext>
                </a:extLst>
              </p:cNvPr>
              <p:cNvPicPr/>
              <p:nvPr/>
            </p:nvPicPr>
            <p:blipFill>
              <a:blip r:embed="rId117"/>
              <a:stretch>
                <a:fillRect/>
              </a:stretch>
            </p:blipFill>
            <p:spPr>
              <a:xfrm>
                <a:off x="6271470" y="4096170"/>
                <a:ext cx="834840" cy="12265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1" name="Entrada de lápiz 80">
                <a:extLst>
                  <a:ext uri="{FF2B5EF4-FFF2-40B4-BE49-F238E27FC236}">
                    <a16:creationId xmlns:a16="http://schemas.microsoft.com/office/drawing/2014/main" id="{9B9B8B0F-1E97-26F2-C8F3-FCE2DE1CA183}"/>
                  </a:ext>
                </a:extLst>
              </p14:cNvPr>
              <p14:cNvContentPartPr/>
              <p14:nvPr/>
            </p14:nvContentPartPr>
            <p14:xfrm>
              <a:off x="6981030" y="4548690"/>
              <a:ext cx="432360" cy="660600"/>
            </p14:xfrm>
          </p:contentPart>
        </mc:Choice>
        <mc:Fallback xmlns="">
          <p:pic>
            <p:nvPicPr>
              <p:cNvPr id="81" name="Entrada de lápiz 80">
                <a:extLst>
                  <a:ext uri="{FF2B5EF4-FFF2-40B4-BE49-F238E27FC236}">
                    <a16:creationId xmlns:a16="http://schemas.microsoft.com/office/drawing/2014/main" id="{9B9B8B0F-1E97-26F2-C8F3-FCE2DE1CA183}"/>
                  </a:ext>
                </a:extLst>
              </p:cNvPr>
              <p:cNvPicPr/>
              <p:nvPr/>
            </p:nvPicPr>
            <p:blipFill>
              <a:blip r:embed="rId119"/>
              <a:stretch>
                <a:fillRect/>
              </a:stretch>
            </p:blipFill>
            <p:spPr>
              <a:xfrm>
                <a:off x="6927390" y="4440690"/>
                <a:ext cx="540000" cy="8762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2" name="Entrada de lápiz 81">
                <a:extLst>
                  <a:ext uri="{FF2B5EF4-FFF2-40B4-BE49-F238E27FC236}">
                    <a16:creationId xmlns:a16="http://schemas.microsoft.com/office/drawing/2014/main" id="{A0C303D9-3AC0-298A-37EA-7A0B4D200D91}"/>
                  </a:ext>
                </a:extLst>
              </p14:cNvPr>
              <p14:cNvContentPartPr/>
              <p14:nvPr/>
            </p14:nvContentPartPr>
            <p14:xfrm>
              <a:off x="7334550" y="4016250"/>
              <a:ext cx="624240" cy="1563120"/>
            </p14:xfrm>
          </p:contentPart>
        </mc:Choice>
        <mc:Fallback xmlns="">
          <p:pic>
            <p:nvPicPr>
              <p:cNvPr id="82" name="Entrada de lápiz 81">
                <a:extLst>
                  <a:ext uri="{FF2B5EF4-FFF2-40B4-BE49-F238E27FC236}">
                    <a16:creationId xmlns:a16="http://schemas.microsoft.com/office/drawing/2014/main" id="{A0C303D9-3AC0-298A-37EA-7A0B4D200D91}"/>
                  </a:ext>
                </a:extLst>
              </p:cNvPr>
              <p:cNvPicPr/>
              <p:nvPr/>
            </p:nvPicPr>
            <p:blipFill>
              <a:blip r:embed="rId121"/>
              <a:stretch>
                <a:fillRect/>
              </a:stretch>
            </p:blipFill>
            <p:spPr>
              <a:xfrm>
                <a:off x="7280910" y="3908250"/>
                <a:ext cx="731880" cy="17787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3" name="Entrada de lápiz 82">
                <a:extLst>
                  <a:ext uri="{FF2B5EF4-FFF2-40B4-BE49-F238E27FC236}">
                    <a16:creationId xmlns:a16="http://schemas.microsoft.com/office/drawing/2014/main" id="{8707F0B0-C619-65C8-D846-A499C0672945}"/>
                  </a:ext>
                </a:extLst>
              </p14:cNvPr>
              <p14:cNvContentPartPr/>
              <p14:nvPr/>
            </p14:nvContentPartPr>
            <p14:xfrm>
              <a:off x="7383510" y="5063130"/>
              <a:ext cx="308880" cy="360"/>
            </p14:xfrm>
          </p:contentPart>
        </mc:Choice>
        <mc:Fallback xmlns="">
          <p:pic>
            <p:nvPicPr>
              <p:cNvPr id="83" name="Entrada de lápiz 82">
                <a:extLst>
                  <a:ext uri="{FF2B5EF4-FFF2-40B4-BE49-F238E27FC236}">
                    <a16:creationId xmlns:a16="http://schemas.microsoft.com/office/drawing/2014/main" id="{8707F0B0-C619-65C8-D846-A499C0672945}"/>
                  </a:ext>
                </a:extLst>
              </p:cNvPr>
              <p:cNvPicPr/>
              <p:nvPr/>
            </p:nvPicPr>
            <p:blipFill>
              <a:blip r:embed="rId123"/>
              <a:stretch>
                <a:fillRect/>
              </a:stretch>
            </p:blipFill>
            <p:spPr>
              <a:xfrm>
                <a:off x="7329510" y="4955130"/>
                <a:ext cx="416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4" name="Entrada de lápiz 83">
                <a:extLst>
                  <a:ext uri="{FF2B5EF4-FFF2-40B4-BE49-F238E27FC236}">
                    <a16:creationId xmlns:a16="http://schemas.microsoft.com/office/drawing/2014/main" id="{1CF3AE36-2C2B-5619-A7DC-5FB19B1362E8}"/>
                  </a:ext>
                </a:extLst>
              </p14:cNvPr>
              <p14:cNvContentPartPr/>
              <p14:nvPr/>
            </p14:nvContentPartPr>
            <p14:xfrm>
              <a:off x="7851150" y="4797810"/>
              <a:ext cx="234720" cy="482760"/>
            </p14:xfrm>
          </p:contentPart>
        </mc:Choice>
        <mc:Fallback xmlns="">
          <p:pic>
            <p:nvPicPr>
              <p:cNvPr id="84" name="Entrada de lápiz 83">
                <a:extLst>
                  <a:ext uri="{FF2B5EF4-FFF2-40B4-BE49-F238E27FC236}">
                    <a16:creationId xmlns:a16="http://schemas.microsoft.com/office/drawing/2014/main" id="{1CF3AE36-2C2B-5619-A7DC-5FB19B1362E8}"/>
                  </a:ext>
                </a:extLst>
              </p:cNvPr>
              <p:cNvPicPr/>
              <p:nvPr/>
            </p:nvPicPr>
            <p:blipFill>
              <a:blip r:embed="rId125"/>
              <a:stretch>
                <a:fillRect/>
              </a:stretch>
            </p:blipFill>
            <p:spPr>
              <a:xfrm>
                <a:off x="7797150" y="4690170"/>
                <a:ext cx="342360" cy="6984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5" name="Entrada de lápiz 84">
                <a:extLst>
                  <a:ext uri="{FF2B5EF4-FFF2-40B4-BE49-F238E27FC236}">
                    <a16:creationId xmlns:a16="http://schemas.microsoft.com/office/drawing/2014/main" id="{03649D43-1D12-5C5A-7513-ED5D4CDD9C98}"/>
                  </a:ext>
                </a:extLst>
              </p14:cNvPr>
              <p14:cNvContentPartPr/>
              <p14:nvPr/>
            </p14:nvContentPartPr>
            <p14:xfrm>
              <a:off x="8032950" y="4914090"/>
              <a:ext cx="185760" cy="627480"/>
            </p14:xfrm>
          </p:contentPart>
        </mc:Choice>
        <mc:Fallback xmlns="">
          <p:pic>
            <p:nvPicPr>
              <p:cNvPr id="85" name="Entrada de lápiz 84">
                <a:extLst>
                  <a:ext uri="{FF2B5EF4-FFF2-40B4-BE49-F238E27FC236}">
                    <a16:creationId xmlns:a16="http://schemas.microsoft.com/office/drawing/2014/main" id="{03649D43-1D12-5C5A-7513-ED5D4CDD9C98}"/>
                  </a:ext>
                </a:extLst>
              </p:cNvPr>
              <p:cNvPicPr/>
              <p:nvPr/>
            </p:nvPicPr>
            <p:blipFill>
              <a:blip r:embed="rId127"/>
              <a:stretch>
                <a:fillRect/>
              </a:stretch>
            </p:blipFill>
            <p:spPr>
              <a:xfrm>
                <a:off x="7978950" y="4806450"/>
                <a:ext cx="293400" cy="8431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6" name="Entrada de lápiz 85">
                <a:extLst>
                  <a:ext uri="{FF2B5EF4-FFF2-40B4-BE49-F238E27FC236}">
                    <a16:creationId xmlns:a16="http://schemas.microsoft.com/office/drawing/2014/main" id="{8E8906E3-CB60-C885-58FC-DC1A2A63F387}"/>
                  </a:ext>
                </a:extLst>
              </p14:cNvPr>
              <p14:cNvContentPartPr/>
              <p14:nvPr/>
            </p14:nvContentPartPr>
            <p14:xfrm>
              <a:off x="8378190" y="4560210"/>
              <a:ext cx="360" cy="360"/>
            </p14:xfrm>
          </p:contentPart>
        </mc:Choice>
        <mc:Fallback xmlns="">
          <p:pic>
            <p:nvPicPr>
              <p:cNvPr id="86" name="Entrada de lápiz 85">
                <a:extLst>
                  <a:ext uri="{FF2B5EF4-FFF2-40B4-BE49-F238E27FC236}">
                    <a16:creationId xmlns:a16="http://schemas.microsoft.com/office/drawing/2014/main" id="{8E8906E3-CB60-C885-58FC-DC1A2A63F387}"/>
                  </a:ext>
                </a:extLst>
              </p:cNvPr>
              <p:cNvPicPr/>
              <p:nvPr/>
            </p:nvPicPr>
            <p:blipFill>
              <a:blip r:embed="rId129"/>
              <a:stretch>
                <a:fillRect/>
              </a:stretch>
            </p:blipFill>
            <p:spPr>
              <a:xfrm>
                <a:off x="8324190" y="44525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7" name="Entrada de lápiz 86">
                <a:extLst>
                  <a:ext uri="{FF2B5EF4-FFF2-40B4-BE49-F238E27FC236}">
                    <a16:creationId xmlns:a16="http://schemas.microsoft.com/office/drawing/2014/main" id="{8DD4699E-074C-5A0B-CC54-770DA9F9CFBE}"/>
                  </a:ext>
                </a:extLst>
              </p14:cNvPr>
              <p14:cNvContentPartPr/>
              <p14:nvPr/>
            </p14:nvContentPartPr>
            <p14:xfrm>
              <a:off x="8435070" y="4875210"/>
              <a:ext cx="480240" cy="466200"/>
            </p14:xfrm>
          </p:contentPart>
        </mc:Choice>
        <mc:Fallback xmlns="">
          <p:pic>
            <p:nvPicPr>
              <p:cNvPr id="87" name="Entrada de lápiz 86">
                <a:extLst>
                  <a:ext uri="{FF2B5EF4-FFF2-40B4-BE49-F238E27FC236}">
                    <a16:creationId xmlns:a16="http://schemas.microsoft.com/office/drawing/2014/main" id="{8DD4699E-074C-5A0B-CC54-770DA9F9CFBE}"/>
                  </a:ext>
                </a:extLst>
              </p:cNvPr>
              <p:cNvPicPr/>
              <p:nvPr/>
            </p:nvPicPr>
            <p:blipFill>
              <a:blip r:embed="rId131"/>
              <a:stretch>
                <a:fillRect/>
              </a:stretch>
            </p:blipFill>
            <p:spPr>
              <a:xfrm>
                <a:off x="8381430" y="4767210"/>
                <a:ext cx="587880" cy="6818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8" name="Entrada de lápiz 87">
                <a:extLst>
                  <a:ext uri="{FF2B5EF4-FFF2-40B4-BE49-F238E27FC236}">
                    <a16:creationId xmlns:a16="http://schemas.microsoft.com/office/drawing/2014/main" id="{E73BC587-82A4-A90B-4833-201EE5FB875A}"/>
                  </a:ext>
                </a:extLst>
              </p14:cNvPr>
              <p14:cNvContentPartPr/>
              <p14:nvPr/>
            </p14:nvContentPartPr>
            <p14:xfrm>
              <a:off x="9027270" y="4971690"/>
              <a:ext cx="105480" cy="483480"/>
            </p14:xfrm>
          </p:contentPart>
        </mc:Choice>
        <mc:Fallback xmlns="">
          <p:pic>
            <p:nvPicPr>
              <p:cNvPr id="88" name="Entrada de lápiz 87">
                <a:extLst>
                  <a:ext uri="{FF2B5EF4-FFF2-40B4-BE49-F238E27FC236}">
                    <a16:creationId xmlns:a16="http://schemas.microsoft.com/office/drawing/2014/main" id="{E73BC587-82A4-A90B-4833-201EE5FB875A}"/>
                  </a:ext>
                </a:extLst>
              </p:cNvPr>
              <p:cNvPicPr/>
              <p:nvPr/>
            </p:nvPicPr>
            <p:blipFill>
              <a:blip r:embed="rId133"/>
              <a:stretch>
                <a:fillRect/>
              </a:stretch>
            </p:blipFill>
            <p:spPr>
              <a:xfrm>
                <a:off x="8973630" y="4864050"/>
                <a:ext cx="213120" cy="699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9" name="Entrada de lápiz 88">
                <a:extLst>
                  <a:ext uri="{FF2B5EF4-FFF2-40B4-BE49-F238E27FC236}">
                    <a16:creationId xmlns:a16="http://schemas.microsoft.com/office/drawing/2014/main" id="{A76B2456-BC4E-7B92-555C-7042AC668B2A}"/>
                  </a:ext>
                </a:extLst>
              </p14:cNvPr>
              <p14:cNvContentPartPr/>
              <p14:nvPr/>
            </p14:nvContentPartPr>
            <p14:xfrm>
              <a:off x="9246510" y="4560210"/>
              <a:ext cx="360" cy="360"/>
            </p14:xfrm>
          </p:contentPart>
        </mc:Choice>
        <mc:Fallback xmlns="">
          <p:pic>
            <p:nvPicPr>
              <p:cNvPr id="89" name="Entrada de lápiz 88">
                <a:extLst>
                  <a:ext uri="{FF2B5EF4-FFF2-40B4-BE49-F238E27FC236}">
                    <a16:creationId xmlns:a16="http://schemas.microsoft.com/office/drawing/2014/main" id="{A76B2456-BC4E-7B92-555C-7042AC668B2A}"/>
                  </a:ext>
                </a:extLst>
              </p:cNvPr>
              <p:cNvPicPr/>
              <p:nvPr/>
            </p:nvPicPr>
            <p:blipFill>
              <a:blip r:embed="rId129"/>
              <a:stretch>
                <a:fillRect/>
              </a:stretch>
            </p:blipFill>
            <p:spPr>
              <a:xfrm>
                <a:off x="9192510" y="44525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0" name="Entrada de lápiz 89">
                <a:extLst>
                  <a:ext uri="{FF2B5EF4-FFF2-40B4-BE49-F238E27FC236}">
                    <a16:creationId xmlns:a16="http://schemas.microsoft.com/office/drawing/2014/main" id="{311A4D7F-D609-EE13-8E31-1670622365DD}"/>
                  </a:ext>
                </a:extLst>
              </p14:cNvPr>
              <p14:cNvContentPartPr/>
              <p14:nvPr/>
            </p14:nvContentPartPr>
            <p14:xfrm>
              <a:off x="9269190" y="5038650"/>
              <a:ext cx="311400" cy="656640"/>
            </p14:xfrm>
          </p:contentPart>
        </mc:Choice>
        <mc:Fallback xmlns="">
          <p:pic>
            <p:nvPicPr>
              <p:cNvPr id="90" name="Entrada de lápiz 89">
                <a:extLst>
                  <a:ext uri="{FF2B5EF4-FFF2-40B4-BE49-F238E27FC236}">
                    <a16:creationId xmlns:a16="http://schemas.microsoft.com/office/drawing/2014/main" id="{311A4D7F-D609-EE13-8E31-1670622365DD}"/>
                  </a:ext>
                </a:extLst>
              </p:cNvPr>
              <p:cNvPicPr/>
              <p:nvPr/>
            </p:nvPicPr>
            <p:blipFill>
              <a:blip r:embed="rId136"/>
              <a:stretch>
                <a:fillRect/>
              </a:stretch>
            </p:blipFill>
            <p:spPr>
              <a:xfrm>
                <a:off x="9215190" y="4930650"/>
                <a:ext cx="419040" cy="8722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1" name="Entrada de lápiz 90">
                <a:extLst>
                  <a:ext uri="{FF2B5EF4-FFF2-40B4-BE49-F238E27FC236}">
                    <a16:creationId xmlns:a16="http://schemas.microsoft.com/office/drawing/2014/main" id="{970215FB-DB26-2CD4-BD8E-0F1F148D6915}"/>
                  </a:ext>
                </a:extLst>
              </p14:cNvPr>
              <p14:cNvContentPartPr/>
              <p14:nvPr/>
            </p14:nvContentPartPr>
            <p14:xfrm>
              <a:off x="9760950" y="5131890"/>
              <a:ext cx="299880" cy="513000"/>
            </p14:xfrm>
          </p:contentPart>
        </mc:Choice>
        <mc:Fallback xmlns="">
          <p:pic>
            <p:nvPicPr>
              <p:cNvPr id="91" name="Entrada de lápiz 90">
                <a:extLst>
                  <a:ext uri="{FF2B5EF4-FFF2-40B4-BE49-F238E27FC236}">
                    <a16:creationId xmlns:a16="http://schemas.microsoft.com/office/drawing/2014/main" id="{970215FB-DB26-2CD4-BD8E-0F1F148D6915}"/>
                  </a:ext>
                </a:extLst>
              </p:cNvPr>
              <p:cNvPicPr/>
              <p:nvPr/>
            </p:nvPicPr>
            <p:blipFill>
              <a:blip r:embed="rId138"/>
              <a:stretch>
                <a:fillRect/>
              </a:stretch>
            </p:blipFill>
            <p:spPr>
              <a:xfrm>
                <a:off x="9707310" y="5023890"/>
                <a:ext cx="407520" cy="7286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2" name="Entrada de lápiz 91">
                <a:extLst>
                  <a:ext uri="{FF2B5EF4-FFF2-40B4-BE49-F238E27FC236}">
                    <a16:creationId xmlns:a16="http://schemas.microsoft.com/office/drawing/2014/main" id="{89D5C91F-7A03-E2EC-3E51-B32BA0528732}"/>
                  </a:ext>
                </a:extLst>
              </p14:cNvPr>
              <p14:cNvContentPartPr/>
              <p14:nvPr/>
            </p14:nvContentPartPr>
            <p14:xfrm>
              <a:off x="10330830" y="4605570"/>
              <a:ext cx="139320" cy="1265040"/>
            </p14:xfrm>
          </p:contentPart>
        </mc:Choice>
        <mc:Fallback xmlns="">
          <p:pic>
            <p:nvPicPr>
              <p:cNvPr id="92" name="Entrada de lápiz 91">
                <a:extLst>
                  <a:ext uri="{FF2B5EF4-FFF2-40B4-BE49-F238E27FC236}">
                    <a16:creationId xmlns:a16="http://schemas.microsoft.com/office/drawing/2014/main" id="{89D5C91F-7A03-E2EC-3E51-B32BA0528732}"/>
                  </a:ext>
                </a:extLst>
              </p:cNvPr>
              <p:cNvPicPr/>
              <p:nvPr/>
            </p:nvPicPr>
            <p:blipFill>
              <a:blip r:embed="rId140"/>
              <a:stretch>
                <a:fillRect/>
              </a:stretch>
            </p:blipFill>
            <p:spPr>
              <a:xfrm>
                <a:off x="10277190" y="4497930"/>
                <a:ext cx="246960" cy="148068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3" name="Entrada de lápiz 92">
                <a:extLst>
                  <a:ext uri="{FF2B5EF4-FFF2-40B4-BE49-F238E27FC236}">
                    <a16:creationId xmlns:a16="http://schemas.microsoft.com/office/drawing/2014/main" id="{C59414A7-AF93-2DCF-083B-AAC87C501B78}"/>
                  </a:ext>
                </a:extLst>
              </p14:cNvPr>
              <p14:cNvContentPartPr/>
              <p14:nvPr/>
            </p14:nvContentPartPr>
            <p14:xfrm>
              <a:off x="10172430" y="4948290"/>
              <a:ext cx="502560" cy="86760"/>
            </p14:xfrm>
          </p:contentPart>
        </mc:Choice>
        <mc:Fallback xmlns="">
          <p:pic>
            <p:nvPicPr>
              <p:cNvPr id="93" name="Entrada de lápiz 92">
                <a:extLst>
                  <a:ext uri="{FF2B5EF4-FFF2-40B4-BE49-F238E27FC236}">
                    <a16:creationId xmlns:a16="http://schemas.microsoft.com/office/drawing/2014/main" id="{C59414A7-AF93-2DCF-083B-AAC87C501B78}"/>
                  </a:ext>
                </a:extLst>
              </p:cNvPr>
              <p:cNvPicPr/>
              <p:nvPr/>
            </p:nvPicPr>
            <p:blipFill>
              <a:blip r:embed="rId142"/>
              <a:stretch>
                <a:fillRect/>
              </a:stretch>
            </p:blipFill>
            <p:spPr>
              <a:xfrm>
                <a:off x="10118790" y="4840650"/>
                <a:ext cx="61020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4" name="Entrada de lápiz 93">
                <a:extLst>
                  <a:ext uri="{FF2B5EF4-FFF2-40B4-BE49-F238E27FC236}">
                    <a16:creationId xmlns:a16="http://schemas.microsoft.com/office/drawing/2014/main" id="{A1AE0F82-0329-D863-7EAA-92E2247CB3A6}"/>
                  </a:ext>
                </a:extLst>
              </p14:cNvPr>
              <p14:cNvContentPartPr/>
              <p14:nvPr/>
            </p14:nvContentPartPr>
            <p14:xfrm>
              <a:off x="10627470" y="5474250"/>
              <a:ext cx="474480" cy="586440"/>
            </p14:xfrm>
          </p:contentPart>
        </mc:Choice>
        <mc:Fallback xmlns="">
          <p:pic>
            <p:nvPicPr>
              <p:cNvPr id="94" name="Entrada de lápiz 93">
                <a:extLst>
                  <a:ext uri="{FF2B5EF4-FFF2-40B4-BE49-F238E27FC236}">
                    <a16:creationId xmlns:a16="http://schemas.microsoft.com/office/drawing/2014/main" id="{A1AE0F82-0329-D863-7EAA-92E2247CB3A6}"/>
                  </a:ext>
                </a:extLst>
              </p:cNvPr>
              <p:cNvPicPr/>
              <p:nvPr/>
            </p:nvPicPr>
            <p:blipFill>
              <a:blip r:embed="rId144"/>
              <a:stretch>
                <a:fillRect/>
              </a:stretch>
            </p:blipFill>
            <p:spPr>
              <a:xfrm>
                <a:off x="10573830" y="5366610"/>
                <a:ext cx="582120" cy="8020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5" name="Entrada de lápiz 94">
                <a:extLst>
                  <a:ext uri="{FF2B5EF4-FFF2-40B4-BE49-F238E27FC236}">
                    <a16:creationId xmlns:a16="http://schemas.microsoft.com/office/drawing/2014/main" id="{B30C6ACE-8CAC-EAC1-9D36-DFF6CB699A85}"/>
                  </a:ext>
                </a:extLst>
              </p14:cNvPr>
              <p14:cNvContentPartPr/>
              <p14:nvPr/>
            </p14:nvContentPartPr>
            <p14:xfrm>
              <a:off x="11234430" y="5417010"/>
              <a:ext cx="412200" cy="838440"/>
            </p14:xfrm>
          </p:contentPart>
        </mc:Choice>
        <mc:Fallback xmlns="">
          <p:pic>
            <p:nvPicPr>
              <p:cNvPr id="95" name="Entrada de lápiz 94">
                <a:extLst>
                  <a:ext uri="{FF2B5EF4-FFF2-40B4-BE49-F238E27FC236}">
                    <a16:creationId xmlns:a16="http://schemas.microsoft.com/office/drawing/2014/main" id="{B30C6ACE-8CAC-EAC1-9D36-DFF6CB699A85}"/>
                  </a:ext>
                </a:extLst>
              </p:cNvPr>
              <p:cNvPicPr/>
              <p:nvPr/>
            </p:nvPicPr>
            <p:blipFill>
              <a:blip r:embed="rId146"/>
              <a:stretch>
                <a:fillRect/>
              </a:stretch>
            </p:blipFill>
            <p:spPr>
              <a:xfrm>
                <a:off x="11180790" y="5309370"/>
                <a:ext cx="519840" cy="10540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6" name="Entrada de lápiz 95">
                <a:extLst>
                  <a:ext uri="{FF2B5EF4-FFF2-40B4-BE49-F238E27FC236}">
                    <a16:creationId xmlns:a16="http://schemas.microsoft.com/office/drawing/2014/main" id="{E204E336-EB95-952E-A490-E15E9E769C00}"/>
                  </a:ext>
                </a:extLst>
              </p14:cNvPr>
              <p14:cNvContentPartPr/>
              <p14:nvPr/>
            </p14:nvContentPartPr>
            <p14:xfrm>
              <a:off x="5454270" y="5341410"/>
              <a:ext cx="3335760" cy="1073520"/>
            </p14:xfrm>
          </p:contentPart>
        </mc:Choice>
        <mc:Fallback xmlns="">
          <p:pic>
            <p:nvPicPr>
              <p:cNvPr id="96" name="Entrada de lápiz 95">
                <a:extLst>
                  <a:ext uri="{FF2B5EF4-FFF2-40B4-BE49-F238E27FC236}">
                    <a16:creationId xmlns:a16="http://schemas.microsoft.com/office/drawing/2014/main" id="{E204E336-EB95-952E-A490-E15E9E769C00}"/>
                  </a:ext>
                </a:extLst>
              </p:cNvPr>
              <p:cNvPicPr/>
              <p:nvPr/>
            </p:nvPicPr>
            <p:blipFill>
              <a:blip r:embed="rId148"/>
              <a:stretch>
                <a:fillRect/>
              </a:stretch>
            </p:blipFill>
            <p:spPr>
              <a:xfrm>
                <a:off x="5400630" y="5233770"/>
                <a:ext cx="3443400" cy="12891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7" name="Entrada de lápiz 96">
                <a:extLst>
                  <a:ext uri="{FF2B5EF4-FFF2-40B4-BE49-F238E27FC236}">
                    <a16:creationId xmlns:a16="http://schemas.microsoft.com/office/drawing/2014/main" id="{4B54CE02-DD88-B1E9-A0DC-3BC0B75047CF}"/>
                  </a:ext>
                </a:extLst>
              </p14:cNvPr>
              <p14:cNvContentPartPr/>
              <p14:nvPr/>
            </p14:nvContentPartPr>
            <p14:xfrm>
              <a:off x="5092830" y="5218290"/>
              <a:ext cx="892440" cy="578880"/>
            </p14:xfrm>
          </p:contentPart>
        </mc:Choice>
        <mc:Fallback xmlns="">
          <p:pic>
            <p:nvPicPr>
              <p:cNvPr id="97" name="Entrada de lápiz 96">
                <a:extLst>
                  <a:ext uri="{FF2B5EF4-FFF2-40B4-BE49-F238E27FC236}">
                    <a16:creationId xmlns:a16="http://schemas.microsoft.com/office/drawing/2014/main" id="{4B54CE02-DD88-B1E9-A0DC-3BC0B75047CF}"/>
                  </a:ext>
                </a:extLst>
              </p:cNvPr>
              <p:cNvPicPr/>
              <p:nvPr/>
            </p:nvPicPr>
            <p:blipFill>
              <a:blip r:embed="rId150"/>
              <a:stretch>
                <a:fillRect/>
              </a:stretch>
            </p:blipFill>
            <p:spPr>
              <a:xfrm>
                <a:off x="5038830" y="5110290"/>
                <a:ext cx="1000080" cy="794520"/>
              </a:xfrm>
              <a:prstGeom prst="rect">
                <a:avLst/>
              </a:prstGeom>
            </p:spPr>
          </p:pic>
        </mc:Fallback>
      </mc:AlternateContent>
      <p:sp>
        <p:nvSpPr>
          <p:cNvPr id="99" name="CuadroTexto 98">
            <a:extLst>
              <a:ext uri="{FF2B5EF4-FFF2-40B4-BE49-F238E27FC236}">
                <a16:creationId xmlns:a16="http://schemas.microsoft.com/office/drawing/2014/main" id="{E0166BF3-6273-10DA-14EF-DED4D4B586C0}"/>
              </a:ext>
            </a:extLst>
          </p:cNvPr>
          <p:cNvSpPr txBox="1"/>
          <p:nvPr/>
        </p:nvSpPr>
        <p:spPr>
          <a:xfrm>
            <a:off x="8598870" y="3112200"/>
            <a:ext cx="832695" cy="1569660"/>
          </a:xfrm>
          <a:prstGeom prst="rect">
            <a:avLst/>
          </a:prstGeom>
          <a:noFill/>
        </p:spPr>
        <p:txBody>
          <a:bodyPr wrap="square" rtlCol="0">
            <a:spAutoFit/>
          </a:bodyPr>
          <a:lstStyle/>
          <a:p>
            <a:r>
              <a:rPr lang="es-ES" sz="9600" b="1" dirty="0"/>
              <a:t>+</a:t>
            </a:r>
          </a:p>
        </p:txBody>
      </p:sp>
      <p:sp>
        <p:nvSpPr>
          <p:cNvPr id="102" name="CuadroTexto 101">
            <a:extLst>
              <a:ext uri="{FF2B5EF4-FFF2-40B4-BE49-F238E27FC236}">
                <a16:creationId xmlns:a16="http://schemas.microsoft.com/office/drawing/2014/main" id="{C1270C43-C734-F38F-0C05-07ACCB70577E}"/>
              </a:ext>
            </a:extLst>
          </p:cNvPr>
          <p:cNvSpPr txBox="1"/>
          <p:nvPr/>
        </p:nvSpPr>
        <p:spPr>
          <a:xfrm>
            <a:off x="9046233" y="1443965"/>
            <a:ext cx="735923" cy="1446550"/>
          </a:xfrm>
          <a:prstGeom prst="rect">
            <a:avLst/>
          </a:prstGeom>
          <a:noFill/>
        </p:spPr>
        <p:txBody>
          <a:bodyPr wrap="square" rtlCol="0">
            <a:spAutoFit/>
          </a:bodyPr>
          <a:lstStyle/>
          <a:p>
            <a:r>
              <a:rPr lang="es-ES" sz="8800" b="1" dirty="0"/>
              <a:t>+</a:t>
            </a:r>
          </a:p>
        </p:txBody>
      </p:sp>
      <p:sp>
        <p:nvSpPr>
          <p:cNvPr id="103" name="CuadroTexto 102">
            <a:extLst>
              <a:ext uri="{FF2B5EF4-FFF2-40B4-BE49-F238E27FC236}">
                <a16:creationId xmlns:a16="http://schemas.microsoft.com/office/drawing/2014/main" id="{F65E2D3E-63E5-FF8B-2BE0-D6CC683643A8}"/>
              </a:ext>
            </a:extLst>
          </p:cNvPr>
          <p:cNvSpPr txBox="1"/>
          <p:nvPr/>
        </p:nvSpPr>
        <p:spPr>
          <a:xfrm>
            <a:off x="1451430" y="2372850"/>
            <a:ext cx="458640" cy="1200329"/>
          </a:xfrm>
          <a:prstGeom prst="rect">
            <a:avLst/>
          </a:prstGeom>
          <a:noFill/>
        </p:spPr>
        <p:txBody>
          <a:bodyPr wrap="square" rtlCol="0">
            <a:spAutoFit/>
          </a:bodyPr>
          <a:lstStyle/>
          <a:p>
            <a:r>
              <a:rPr lang="es-ES" sz="7200" b="1" dirty="0"/>
              <a:t>+</a:t>
            </a:r>
          </a:p>
        </p:txBody>
      </p:sp>
      <p:sp>
        <p:nvSpPr>
          <p:cNvPr id="104" name="CuadroTexto 103">
            <a:extLst>
              <a:ext uri="{FF2B5EF4-FFF2-40B4-BE49-F238E27FC236}">
                <a16:creationId xmlns:a16="http://schemas.microsoft.com/office/drawing/2014/main" id="{8C827E81-0DC9-03FA-68D8-64E8A3AD7345}"/>
              </a:ext>
            </a:extLst>
          </p:cNvPr>
          <p:cNvSpPr txBox="1"/>
          <p:nvPr/>
        </p:nvSpPr>
        <p:spPr>
          <a:xfrm>
            <a:off x="1157700" y="3566126"/>
            <a:ext cx="697320" cy="2646878"/>
          </a:xfrm>
          <a:prstGeom prst="rect">
            <a:avLst/>
          </a:prstGeom>
          <a:noFill/>
        </p:spPr>
        <p:txBody>
          <a:bodyPr wrap="square" rtlCol="0">
            <a:spAutoFit/>
          </a:bodyPr>
          <a:lstStyle/>
          <a:p>
            <a:r>
              <a:rPr lang="es-ES" sz="16600" b="1" dirty="0"/>
              <a:t>+</a:t>
            </a:r>
          </a:p>
        </p:txBody>
      </p:sp>
      <p:sp>
        <p:nvSpPr>
          <p:cNvPr id="105" name="CuadroTexto 104">
            <a:extLst>
              <a:ext uri="{FF2B5EF4-FFF2-40B4-BE49-F238E27FC236}">
                <a16:creationId xmlns:a16="http://schemas.microsoft.com/office/drawing/2014/main" id="{AA7D916F-7851-AFFF-6E36-1F846358E732}"/>
              </a:ext>
            </a:extLst>
          </p:cNvPr>
          <p:cNvSpPr txBox="1"/>
          <p:nvPr/>
        </p:nvSpPr>
        <p:spPr>
          <a:xfrm>
            <a:off x="8822070" y="5588760"/>
            <a:ext cx="938880" cy="1446550"/>
          </a:xfrm>
          <a:prstGeom prst="rect">
            <a:avLst/>
          </a:prstGeom>
          <a:noFill/>
        </p:spPr>
        <p:txBody>
          <a:bodyPr wrap="square" rtlCol="0">
            <a:spAutoFit/>
          </a:bodyPr>
          <a:lstStyle/>
          <a:p>
            <a:r>
              <a:rPr lang="es-ES" sz="8800" b="1" dirty="0"/>
              <a:t>+</a:t>
            </a:r>
          </a:p>
        </p:txBody>
      </p:sp>
      <p:sp>
        <p:nvSpPr>
          <p:cNvPr id="106" name="CuadroTexto 105">
            <a:extLst>
              <a:ext uri="{FF2B5EF4-FFF2-40B4-BE49-F238E27FC236}">
                <a16:creationId xmlns:a16="http://schemas.microsoft.com/office/drawing/2014/main" id="{3028CBF2-AE2A-CF3E-9D1F-494C76D36074}"/>
              </a:ext>
            </a:extLst>
          </p:cNvPr>
          <p:cNvSpPr txBox="1"/>
          <p:nvPr/>
        </p:nvSpPr>
        <p:spPr>
          <a:xfrm>
            <a:off x="5489891" y="431465"/>
            <a:ext cx="630757" cy="830997"/>
          </a:xfrm>
          <a:prstGeom prst="rect">
            <a:avLst/>
          </a:prstGeom>
          <a:noFill/>
        </p:spPr>
        <p:txBody>
          <a:bodyPr wrap="square" rtlCol="0">
            <a:spAutoFit/>
          </a:bodyPr>
          <a:lstStyle/>
          <a:p>
            <a:r>
              <a:rPr lang="es-ES" sz="4800" b="1" dirty="0"/>
              <a:t>+</a:t>
            </a:r>
          </a:p>
        </p:txBody>
      </p:sp>
    </p:spTree>
    <p:extLst>
      <p:ext uri="{BB962C8B-B14F-4D97-AF65-F5344CB8AC3E}">
        <p14:creationId xmlns:p14="http://schemas.microsoft.com/office/powerpoint/2010/main" val="18972612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B8018-E57A-1A7F-8DA2-73B63D642FF1}"/>
            </a:ext>
          </a:extLst>
        </p:cNvPr>
        <p:cNvGrpSpPr/>
        <p:nvPr/>
      </p:nvGrpSpPr>
      <p:grpSpPr>
        <a:xfrm>
          <a:off x="0" y="0"/>
          <a:ext cx="0" cy="0"/>
          <a:chOff x="0" y="0"/>
          <a:chExt cx="0" cy="0"/>
        </a:xfrm>
      </p:grpSpPr>
      <p:pic>
        <p:nvPicPr>
          <p:cNvPr id="30" name="Imagen 29">
            <a:extLst>
              <a:ext uri="{FF2B5EF4-FFF2-40B4-BE49-F238E27FC236}">
                <a16:creationId xmlns:a16="http://schemas.microsoft.com/office/drawing/2014/main" id="{65C2E6FA-52BB-520C-82BE-863DD8A63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026" y="522378"/>
            <a:ext cx="909868" cy="866995"/>
          </a:xfrm>
          <a:prstGeom prst="rect">
            <a:avLst/>
          </a:prstGeom>
        </p:spPr>
      </p:pic>
      <p:sp>
        <p:nvSpPr>
          <p:cNvPr id="4" name="CustomShape 3">
            <a:extLst>
              <a:ext uri="{FF2B5EF4-FFF2-40B4-BE49-F238E27FC236}">
                <a16:creationId xmlns:a16="http://schemas.microsoft.com/office/drawing/2014/main" id="{01B8C831-9F1E-EC83-BF88-513A189290D7}"/>
              </a:ext>
            </a:extLst>
          </p:cNvPr>
          <p:cNvSpPr/>
          <p:nvPr/>
        </p:nvSpPr>
        <p:spPr>
          <a:xfrm>
            <a:off x="1779859" y="617438"/>
            <a:ext cx="7719696" cy="557142"/>
          </a:xfrm>
          <a:prstGeom prst="rect">
            <a:avLst/>
          </a:prstGeom>
          <a:noFill/>
          <a:ln w="0">
            <a:noFill/>
          </a:ln>
        </p:spPr>
        <p:style>
          <a:lnRef idx="0">
            <a:scrgbClr r="0" g="0" b="0"/>
          </a:lnRef>
          <a:fillRef idx="0">
            <a:scrgbClr r="0" g="0" b="0"/>
          </a:fillRef>
          <a:effectRef idx="0">
            <a:scrgbClr r="0" g="0" b="0"/>
          </a:effectRef>
          <a:fontRef idx="minor"/>
        </p:style>
        <p:txBody>
          <a:bodyPr lIns="59952" tIns="29976" rIns="59952" bIns="29976">
            <a:noAutofit/>
          </a:bodyPr>
          <a:lstStyle/>
          <a:p>
            <a:pPr algn="ctr" defTabSz="609172">
              <a:defRPr/>
            </a:pPr>
            <a:r>
              <a:rPr lang="es-ES" sz="2400" b="1" spc="-1" dirty="0">
                <a:solidFill>
                  <a:srgbClr val="C00000"/>
                </a:solidFill>
                <a:latin typeface="Comic Sans MS"/>
                <a:ea typeface="DejaVu Sans"/>
              </a:rPr>
              <a:t>¿Cómo intervenir desde un enfoque inclusivo en el desarrollo de la competencia socioemocional?</a:t>
            </a:r>
          </a:p>
          <a:p>
            <a:pPr algn="ctr" defTabSz="609172">
              <a:defRPr/>
            </a:pPr>
            <a:endParaRPr lang="es-ES" sz="2400" b="1" spc="-1" dirty="0">
              <a:solidFill>
                <a:srgbClr val="C00000"/>
              </a:solidFill>
              <a:latin typeface="Comic Sans MS"/>
              <a:ea typeface="DejaVu Sans"/>
            </a:endParaRPr>
          </a:p>
          <a:p>
            <a:pPr algn="ctr" defTabSz="609172">
              <a:defRPr/>
            </a:pPr>
            <a:endParaRPr lang="es-ES" sz="2400" b="1" spc="-1" dirty="0">
              <a:solidFill>
                <a:srgbClr val="C00000"/>
              </a:solidFill>
              <a:latin typeface="Comic Sans MS"/>
              <a:ea typeface="DejaVu Sans"/>
            </a:endParaRPr>
          </a:p>
          <a:p>
            <a:pPr algn="ctr" defTabSz="609172">
              <a:defRPr/>
            </a:pPr>
            <a:endParaRPr lang="es-ES" sz="2400" spc="-1" dirty="0">
              <a:solidFill>
                <a:srgbClr val="9BBB59"/>
              </a:solidFill>
              <a:latin typeface="Calibri"/>
            </a:endParaRPr>
          </a:p>
        </p:txBody>
      </p:sp>
      <p:grpSp>
        <p:nvGrpSpPr>
          <p:cNvPr id="6" name="Grupo 5">
            <a:extLst>
              <a:ext uri="{FF2B5EF4-FFF2-40B4-BE49-F238E27FC236}">
                <a16:creationId xmlns:a16="http://schemas.microsoft.com/office/drawing/2014/main" id="{B25910AE-6995-C83D-0FF6-2147B870A081}"/>
              </a:ext>
            </a:extLst>
          </p:cNvPr>
          <p:cNvGrpSpPr/>
          <p:nvPr/>
        </p:nvGrpSpPr>
        <p:grpSpPr>
          <a:xfrm>
            <a:off x="191344" y="1792370"/>
            <a:ext cx="10466918" cy="4125283"/>
            <a:chOff x="2732894" y="743285"/>
            <a:chExt cx="9806504" cy="3084277"/>
          </a:xfrm>
        </p:grpSpPr>
        <p:sp>
          <p:nvSpPr>
            <p:cNvPr id="7" name="Flecha: doblada hacia arriba 6">
              <a:extLst>
                <a:ext uri="{FF2B5EF4-FFF2-40B4-BE49-F238E27FC236}">
                  <a16:creationId xmlns:a16="http://schemas.microsoft.com/office/drawing/2014/main" id="{A4313DDC-728B-5A80-76B2-FA5D53E2C427}"/>
                </a:ext>
              </a:extLst>
            </p:cNvPr>
            <p:cNvSpPr/>
            <p:nvPr/>
          </p:nvSpPr>
          <p:spPr>
            <a:xfrm rot="5400000">
              <a:off x="2940434" y="1611642"/>
              <a:ext cx="783348" cy="891814"/>
            </a:xfrm>
            <a:prstGeom prst="bentUpArrow">
              <a:avLst>
                <a:gd name="adj1" fmla="val 32840"/>
                <a:gd name="adj2" fmla="val 25000"/>
                <a:gd name="adj3" fmla="val 35780"/>
              </a:avLst>
            </a:prstGeom>
            <a:solidFill>
              <a:srgbClr val="FFCDC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8" name="Forma libre: forma 7">
              <a:extLst>
                <a:ext uri="{FF2B5EF4-FFF2-40B4-BE49-F238E27FC236}">
                  <a16:creationId xmlns:a16="http://schemas.microsoft.com/office/drawing/2014/main" id="{27AD044D-E13E-619C-7C67-64A309F11205}"/>
                </a:ext>
              </a:extLst>
            </p:cNvPr>
            <p:cNvSpPr/>
            <p:nvPr/>
          </p:nvSpPr>
          <p:spPr>
            <a:xfrm>
              <a:off x="2732894" y="743285"/>
              <a:ext cx="1318696" cy="923045"/>
            </a:xfrm>
            <a:custGeom>
              <a:avLst/>
              <a:gdLst>
                <a:gd name="connsiteX0" fmla="*/ 0 w 1318696"/>
                <a:gd name="connsiteY0" fmla="*/ 153872 h 923045"/>
                <a:gd name="connsiteX1" fmla="*/ 153872 w 1318696"/>
                <a:gd name="connsiteY1" fmla="*/ 0 h 923045"/>
                <a:gd name="connsiteX2" fmla="*/ 1164824 w 1318696"/>
                <a:gd name="connsiteY2" fmla="*/ 0 h 923045"/>
                <a:gd name="connsiteX3" fmla="*/ 1318696 w 1318696"/>
                <a:gd name="connsiteY3" fmla="*/ 153872 h 923045"/>
                <a:gd name="connsiteX4" fmla="*/ 1318696 w 1318696"/>
                <a:gd name="connsiteY4" fmla="*/ 769173 h 923045"/>
                <a:gd name="connsiteX5" fmla="*/ 1164824 w 1318696"/>
                <a:gd name="connsiteY5" fmla="*/ 923045 h 923045"/>
                <a:gd name="connsiteX6" fmla="*/ 153872 w 1318696"/>
                <a:gd name="connsiteY6" fmla="*/ 923045 h 923045"/>
                <a:gd name="connsiteX7" fmla="*/ 0 w 1318696"/>
                <a:gd name="connsiteY7" fmla="*/ 769173 h 923045"/>
                <a:gd name="connsiteX8" fmla="*/ 0 w 1318696"/>
                <a:gd name="connsiteY8" fmla="*/ 153872 h 92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696" h="923045">
                  <a:moveTo>
                    <a:pt x="0" y="153872"/>
                  </a:moveTo>
                  <a:cubicBezTo>
                    <a:pt x="0" y="68891"/>
                    <a:pt x="68891" y="0"/>
                    <a:pt x="153872" y="0"/>
                  </a:cubicBezTo>
                  <a:lnTo>
                    <a:pt x="1164824" y="0"/>
                  </a:lnTo>
                  <a:cubicBezTo>
                    <a:pt x="1249805" y="0"/>
                    <a:pt x="1318696" y="68891"/>
                    <a:pt x="1318696" y="153872"/>
                  </a:cubicBezTo>
                  <a:lnTo>
                    <a:pt x="1318696" y="769173"/>
                  </a:lnTo>
                  <a:cubicBezTo>
                    <a:pt x="1318696" y="854154"/>
                    <a:pt x="1249805" y="923045"/>
                    <a:pt x="1164824" y="923045"/>
                  </a:cubicBezTo>
                  <a:lnTo>
                    <a:pt x="153872" y="923045"/>
                  </a:lnTo>
                  <a:cubicBezTo>
                    <a:pt x="68891" y="923045"/>
                    <a:pt x="0" y="854154"/>
                    <a:pt x="0" y="769173"/>
                  </a:cubicBezTo>
                  <a:lnTo>
                    <a:pt x="0" y="153872"/>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267" tIns="121267" rIns="121267" bIns="121267" numCol="1" spcCol="1270" anchor="ctr" anchorCtr="0">
              <a:noAutofit/>
            </a:bodyPr>
            <a:lstStyle/>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Nivel 1</a:t>
              </a:r>
            </a:p>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CENTRO</a:t>
              </a:r>
            </a:p>
          </p:txBody>
        </p:sp>
        <p:sp>
          <p:nvSpPr>
            <p:cNvPr id="9" name="Forma libre: forma 8">
              <a:extLst>
                <a:ext uri="{FF2B5EF4-FFF2-40B4-BE49-F238E27FC236}">
                  <a16:creationId xmlns:a16="http://schemas.microsoft.com/office/drawing/2014/main" id="{E243A3A2-CC8B-861D-8B3A-19BA1DB1BA2B}"/>
                </a:ext>
              </a:extLst>
            </p:cNvPr>
            <p:cNvSpPr/>
            <p:nvPr/>
          </p:nvSpPr>
          <p:spPr>
            <a:xfrm>
              <a:off x="4333094" y="831784"/>
              <a:ext cx="8206304" cy="746045"/>
            </a:xfrm>
            <a:custGeom>
              <a:avLst/>
              <a:gdLst>
                <a:gd name="connsiteX0" fmla="*/ 0 w 959094"/>
                <a:gd name="connsiteY0" fmla="*/ 0 h 746045"/>
                <a:gd name="connsiteX1" fmla="*/ 959094 w 959094"/>
                <a:gd name="connsiteY1" fmla="*/ 0 h 746045"/>
                <a:gd name="connsiteX2" fmla="*/ 959094 w 959094"/>
                <a:gd name="connsiteY2" fmla="*/ 746045 h 746045"/>
                <a:gd name="connsiteX3" fmla="*/ 0 w 959094"/>
                <a:gd name="connsiteY3" fmla="*/ 746045 h 746045"/>
                <a:gd name="connsiteX4" fmla="*/ 0 w 959094"/>
                <a:gd name="connsiteY4" fmla="*/ 0 h 74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94" h="746045">
                  <a:moveTo>
                    <a:pt x="0" y="0"/>
                  </a:moveTo>
                  <a:lnTo>
                    <a:pt x="959094" y="0"/>
                  </a:lnTo>
                  <a:lnTo>
                    <a:pt x="959094" y="746045"/>
                  </a:lnTo>
                  <a:lnTo>
                    <a:pt x="0" y="746045"/>
                  </a:lnTo>
                  <a:lnTo>
                    <a:pt x="0" y="0"/>
                  </a:lnTo>
                  <a:close/>
                </a:path>
              </a:pathLst>
            </a:custGeom>
            <a:solidFill>
              <a:srgbClr val="FFCDCD"/>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prstClr val="black">
                      <a:hueOff val="0"/>
                      <a:satOff val="0"/>
                      <a:lumOff val="0"/>
                      <a:alphaOff val="0"/>
                    </a:prstClr>
                  </a:solidFill>
                  <a:latin typeface="Comic Sans MS" panose="030F0702030302020204" pitchFamily="66" charset="0"/>
                </a:rPr>
                <a:t> Eliminar barreras.</a:t>
              </a:r>
            </a:p>
          </p:txBody>
        </p:sp>
        <p:sp>
          <p:nvSpPr>
            <p:cNvPr id="10" name="Flecha: doblada hacia arriba 9">
              <a:extLst>
                <a:ext uri="{FF2B5EF4-FFF2-40B4-BE49-F238E27FC236}">
                  <a16:creationId xmlns:a16="http://schemas.microsoft.com/office/drawing/2014/main" id="{4F8BFD1A-5C20-57B6-5D14-3A5DFEF42C6E}"/>
                </a:ext>
              </a:extLst>
            </p:cNvPr>
            <p:cNvSpPr/>
            <p:nvPr/>
          </p:nvSpPr>
          <p:spPr>
            <a:xfrm rot="5400000">
              <a:off x="4033773" y="2648526"/>
              <a:ext cx="783348" cy="891814"/>
            </a:xfrm>
            <a:prstGeom prst="bentUpArrow">
              <a:avLst>
                <a:gd name="adj1" fmla="val 32840"/>
                <a:gd name="adj2" fmla="val 25000"/>
                <a:gd name="adj3" fmla="val 35780"/>
              </a:avLst>
            </a:prstGeom>
            <a:solidFill>
              <a:srgbClr val="C5E0B4"/>
            </a:solidFill>
          </p:spPr>
          <p:style>
            <a:lnRef idx="2">
              <a:schemeClr val="lt1">
                <a:hueOff val="0"/>
                <a:satOff val="0"/>
                <a:lumOff val="0"/>
                <a:alphaOff val="0"/>
              </a:schemeClr>
            </a:lnRef>
            <a:fillRef idx="1">
              <a:schemeClr val="accent1">
                <a:tint val="50000"/>
                <a:hueOff val="-1289087"/>
                <a:satOff val="-9352"/>
                <a:lumOff val="5502"/>
                <a:alphaOff val="0"/>
              </a:schemeClr>
            </a:fillRef>
            <a:effectRef idx="0">
              <a:schemeClr val="accent1">
                <a:tint val="50000"/>
                <a:hueOff val="-1289087"/>
                <a:satOff val="-9352"/>
                <a:lumOff val="5502"/>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93AA0D41-6990-E0C3-DF07-DC4968CC2A35}"/>
                </a:ext>
              </a:extLst>
            </p:cNvPr>
            <p:cNvSpPr/>
            <p:nvPr/>
          </p:nvSpPr>
          <p:spPr>
            <a:xfrm>
              <a:off x="3826234" y="1780169"/>
              <a:ext cx="1318696" cy="923045"/>
            </a:xfrm>
            <a:custGeom>
              <a:avLst/>
              <a:gdLst>
                <a:gd name="connsiteX0" fmla="*/ 0 w 1318696"/>
                <a:gd name="connsiteY0" fmla="*/ 153872 h 923045"/>
                <a:gd name="connsiteX1" fmla="*/ 153872 w 1318696"/>
                <a:gd name="connsiteY1" fmla="*/ 0 h 923045"/>
                <a:gd name="connsiteX2" fmla="*/ 1164824 w 1318696"/>
                <a:gd name="connsiteY2" fmla="*/ 0 h 923045"/>
                <a:gd name="connsiteX3" fmla="*/ 1318696 w 1318696"/>
                <a:gd name="connsiteY3" fmla="*/ 153872 h 923045"/>
                <a:gd name="connsiteX4" fmla="*/ 1318696 w 1318696"/>
                <a:gd name="connsiteY4" fmla="*/ 769173 h 923045"/>
                <a:gd name="connsiteX5" fmla="*/ 1164824 w 1318696"/>
                <a:gd name="connsiteY5" fmla="*/ 923045 h 923045"/>
                <a:gd name="connsiteX6" fmla="*/ 153872 w 1318696"/>
                <a:gd name="connsiteY6" fmla="*/ 923045 h 923045"/>
                <a:gd name="connsiteX7" fmla="*/ 0 w 1318696"/>
                <a:gd name="connsiteY7" fmla="*/ 769173 h 923045"/>
                <a:gd name="connsiteX8" fmla="*/ 0 w 1318696"/>
                <a:gd name="connsiteY8" fmla="*/ 153872 h 92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696" h="923045">
                  <a:moveTo>
                    <a:pt x="0" y="153872"/>
                  </a:moveTo>
                  <a:cubicBezTo>
                    <a:pt x="0" y="68891"/>
                    <a:pt x="68891" y="0"/>
                    <a:pt x="153872" y="0"/>
                  </a:cubicBezTo>
                  <a:lnTo>
                    <a:pt x="1164824" y="0"/>
                  </a:lnTo>
                  <a:cubicBezTo>
                    <a:pt x="1249805" y="0"/>
                    <a:pt x="1318696" y="68891"/>
                    <a:pt x="1318696" y="153872"/>
                  </a:cubicBezTo>
                  <a:lnTo>
                    <a:pt x="1318696" y="769173"/>
                  </a:lnTo>
                  <a:cubicBezTo>
                    <a:pt x="1318696" y="854154"/>
                    <a:pt x="1249805" y="923045"/>
                    <a:pt x="1164824" y="923045"/>
                  </a:cubicBezTo>
                  <a:lnTo>
                    <a:pt x="153872" y="923045"/>
                  </a:lnTo>
                  <a:cubicBezTo>
                    <a:pt x="68891" y="923045"/>
                    <a:pt x="0" y="854154"/>
                    <a:pt x="0" y="769173"/>
                  </a:cubicBezTo>
                  <a:lnTo>
                    <a:pt x="0" y="153872"/>
                  </a:lnTo>
                  <a:close/>
                </a:path>
              </a:pathLst>
            </a:custGeom>
            <a:solidFill>
              <a:schemeClr val="accent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267" tIns="121267" rIns="121267" bIns="121267" numCol="1" spcCol="1270" anchor="ctr" anchorCtr="0">
              <a:noAutofit/>
            </a:bodyPr>
            <a:lstStyle/>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Nivel 2</a:t>
              </a:r>
            </a:p>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AULA</a:t>
              </a:r>
            </a:p>
          </p:txBody>
        </p:sp>
        <p:sp>
          <p:nvSpPr>
            <p:cNvPr id="12" name="Forma libre: forma 11">
              <a:extLst>
                <a:ext uri="{FF2B5EF4-FFF2-40B4-BE49-F238E27FC236}">
                  <a16:creationId xmlns:a16="http://schemas.microsoft.com/office/drawing/2014/main" id="{46B68BE2-7549-EB1C-655E-610AC83D88CF}"/>
                </a:ext>
              </a:extLst>
            </p:cNvPr>
            <p:cNvSpPr/>
            <p:nvPr/>
          </p:nvSpPr>
          <p:spPr>
            <a:xfrm>
              <a:off x="5426434" y="1868668"/>
              <a:ext cx="7112964" cy="746045"/>
            </a:xfrm>
            <a:custGeom>
              <a:avLst/>
              <a:gdLst>
                <a:gd name="connsiteX0" fmla="*/ 0 w 959094"/>
                <a:gd name="connsiteY0" fmla="*/ 0 h 746045"/>
                <a:gd name="connsiteX1" fmla="*/ 959094 w 959094"/>
                <a:gd name="connsiteY1" fmla="*/ 0 h 746045"/>
                <a:gd name="connsiteX2" fmla="*/ 959094 w 959094"/>
                <a:gd name="connsiteY2" fmla="*/ 746045 h 746045"/>
                <a:gd name="connsiteX3" fmla="*/ 0 w 959094"/>
                <a:gd name="connsiteY3" fmla="*/ 746045 h 746045"/>
                <a:gd name="connsiteX4" fmla="*/ 0 w 959094"/>
                <a:gd name="connsiteY4" fmla="*/ 0 h 74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94" h="746045">
                  <a:moveTo>
                    <a:pt x="0" y="0"/>
                  </a:moveTo>
                  <a:lnTo>
                    <a:pt x="959094" y="0"/>
                  </a:lnTo>
                  <a:lnTo>
                    <a:pt x="959094" y="746045"/>
                  </a:lnTo>
                  <a:lnTo>
                    <a:pt x="0" y="746045"/>
                  </a:lnTo>
                  <a:lnTo>
                    <a:pt x="0" y="0"/>
                  </a:lnTo>
                  <a:close/>
                </a:path>
              </a:pathLst>
            </a:cu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prstClr val="black">
                      <a:hueOff val="0"/>
                      <a:satOff val="0"/>
                      <a:lumOff val="0"/>
                      <a:alphaOff val="0"/>
                    </a:prstClr>
                  </a:solidFill>
                  <a:latin typeface="Comic Sans MS" panose="030F0702030302020204" pitchFamily="66" charset="0"/>
                </a:rPr>
                <a:t>Eliminar barreras.</a:t>
              </a:r>
            </a:p>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prstClr val="black">
                      <a:hueOff val="0"/>
                      <a:satOff val="0"/>
                      <a:lumOff val="0"/>
                      <a:alphaOff val="0"/>
                    </a:prstClr>
                  </a:solidFill>
                  <a:latin typeface="Comic Sans MS" panose="030F0702030302020204" pitchFamily="66" charset="0"/>
                </a:rPr>
                <a:t>Dotar de estrategias al grupo clase.</a:t>
              </a:r>
            </a:p>
          </p:txBody>
        </p:sp>
        <p:sp>
          <p:nvSpPr>
            <p:cNvPr id="14" name="Forma libre: forma 13">
              <a:extLst>
                <a:ext uri="{FF2B5EF4-FFF2-40B4-BE49-F238E27FC236}">
                  <a16:creationId xmlns:a16="http://schemas.microsoft.com/office/drawing/2014/main" id="{9DD014FF-EDB8-63A2-2C57-601CA92CDF74}"/>
                </a:ext>
              </a:extLst>
            </p:cNvPr>
            <p:cNvSpPr/>
            <p:nvPr/>
          </p:nvSpPr>
          <p:spPr>
            <a:xfrm>
              <a:off x="4919574" y="2817053"/>
              <a:ext cx="1451718" cy="923045"/>
            </a:xfrm>
            <a:custGeom>
              <a:avLst/>
              <a:gdLst>
                <a:gd name="connsiteX0" fmla="*/ 0 w 1318696"/>
                <a:gd name="connsiteY0" fmla="*/ 153872 h 923045"/>
                <a:gd name="connsiteX1" fmla="*/ 153872 w 1318696"/>
                <a:gd name="connsiteY1" fmla="*/ 0 h 923045"/>
                <a:gd name="connsiteX2" fmla="*/ 1164824 w 1318696"/>
                <a:gd name="connsiteY2" fmla="*/ 0 h 923045"/>
                <a:gd name="connsiteX3" fmla="*/ 1318696 w 1318696"/>
                <a:gd name="connsiteY3" fmla="*/ 153872 h 923045"/>
                <a:gd name="connsiteX4" fmla="*/ 1318696 w 1318696"/>
                <a:gd name="connsiteY4" fmla="*/ 769173 h 923045"/>
                <a:gd name="connsiteX5" fmla="*/ 1164824 w 1318696"/>
                <a:gd name="connsiteY5" fmla="*/ 923045 h 923045"/>
                <a:gd name="connsiteX6" fmla="*/ 153872 w 1318696"/>
                <a:gd name="connsiteY6" fmla="*/ 923045 h 923045"/>
                <a:gd name="connsiteX7" fmla="*/ 0 w 1318696"/>
                <a:gd name="connsiteY7" fmla="*/ 769173 h 923045"/>
                <a:gd name="connsiteX8" fmla="*/ 0 w 1318696"/>
                <a:gd name="connsiteY8" fmla="*/ 153872 h 92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696" h="923045">
                  <a:moveTo>
                    <a:pt x="0" y="153872"/>
                  </a:moveTo>
                  <a:cubicBezTo>
                    <a:pt x="0" y="68891"/>
                    <a:pt x="68891" y="0"/>
                    <a:pt x="153872" y="0"/>
                  </a:cubicBezTo>
                  <a:lnTo>
                    <a:pt x="1164824" y="0"/>
                  </a:lnTo>
                  <a:cubicBezTo>
                    <a:pt x="1249805" y="0"/>
                    <a:pt x="1318696" y="68891"/>
                    <a:pt x="1318696" y="153872"/>
                  </a:cubicBezTo>
                  <a:lnTo>
                    <a:pt x="1318696" y="769173"/>
                  </a:lnTo>
                  <a:cubicBezTo>
                    <a:pt x="1318696" y="854154"/>
                    <a:pt x="1249805" y="923045"/>
                    <a:pt x="1164824" y="923045"/>
                  </a:cubicBezTo>
                  <a:lnTo>
                    <a:pt x="153872" y="923045"/>
                  </a:lnTo>
                  <a:cubicBezTo>
                    <a:pt x="68891" y="923045"/>
                    <a:pt x="0" y="854154"/>
                    <a:pt x="0" y="769173"/>
                  </a:cubicBezTo>
                  <a:lnTo>
                    <a:pt x="0" y="153872"/>
                  </a:ln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267" tIns="121267" rIns="121267" bIns="121267" numCol="1" spcCol="1270" anchor="ctr" anchorCtr="0">
              <a:noAutofit/>
            </a:bodyPr>
            <a:lstStyle/>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Nivel 3</a:t>
              </a:r>
            </a:p>
            <a:p>
              <a:pPr algn="ctr" defTabSz="888332">
                <a:lnSpc>
                  <a:spcPct val="90000"/>
                </a:lnSpc>
                <a:spcBef>
                  <a:spcPct val="0"/>
                </a:spcBef>
                <a:spcAft>
                  <a:spcPct val="35000"/>
                </a:spcAft>
                <a:defRPr/>
              </a:pPr>
              <a:r>
                <a:rPr lang="es-ES" sz="2000" dirty="0">
                  <a:solidFill>
                    <a:prstClr val="white"/>
                  </a:solidFill>
                  <a:latin typeface="Comic Sans MS" panose="030F0702030302020204" pitchFamily="66" charset="0"/>
                </a:rPr>
                <a:t>ALUMNO</a:t>
              </a:r>
            </a:p>
          </p:txBody>
        </p:sp>
        <p:sp>
          <p:nvSpPr>
            <p:cNvPr id="15" name="Forma libre: forma 14">
              <a:extLst>
                <a:ext uri="{FF2B5EF4-FFF2-40B4-BE49-F238E27FC236}">
                  <a16:creationId xmlns:a16="http://schemas.microsoft.com/office/drawing/2014/main" id="{A7823631-433D-2E76-50F9-F3B9A3F99912}"/>
                </a:ext>
              </a:extLst>
            </p:cNvPr>
            <p:cNvSpPr/>
            <p:nvPr/>
          </p:nvSpPr>
          <p:spPr>
            <a:xfrm>
              <a:off x="6519774" y="2899028"/>
              <a:ext cx="6019624" cy="928534"/>
            </a:xfrm>
            <a:custGeom>
              <a:avLst/>
              <a:gdLst>
                <a:gd name="connsiteX0" fmla="*/ 0 w 959094"/>
                <a:gd name="connsiteY0" fmla="*/ 0 h 746045"/>
                <a:gd name="connsiteX1" fmla="*/ 959094 w 959094"/>
                <a:gd name="connsiteY1" fmla="*/ 0 h 746045"/>
                <a:gd name="connsiteX2" fmla="*/ 959094 w 959094"/>
                <a:gd name="connsiteY2" fmla="*/ 746045 h 746045"/>
                <a:gd name="connsiteX3" fmla="*/ 0 w 959094"/>
                <a:gd name="connsiteY3" fmla="*/ 746045 h 746045"/>
                <a:gd name="connsiteX4" fmla="*/ 0 w 959094"/>
                <a:gd name="connsiteY4" fmla="*/ 0 h 74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94" h="746045">
                  <a:moveTo>
                    <a:pt x="0" y="0"/>
                  </a:moveTo>
                  <a:lnTo>
                    <a:pt x="959094" y="0"/>
                  </a:lnTo>
                  <a:lnTo>
                    <a:pt x="959094" y="746045"/>
                  </a:lnTo>
                  <a:lnTo>
                    <a:pt x="0" y="746045"/>
                  </a:lnTo>
                  <a:lnTo>
                    <a:pt x="0" y="0"/>
                  </a:lnTo>
                  <a:close/>
                </a:path>
              </a:pathLst>
            </a:custGeom>
            <a:solidFill>
              <a:schemeClr val="accent2"/>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schemeClr val="bg1"/>
                  </a:solidFill>
                  <a:latin typeface="Comic Sans MS" panose="030F0702030302020204" pitchFamily="66" charset="0"/>
                </a:rPr>
                <a:t>Intervenir sobre las necesidades específicas individuales.</a:t>
              </a:r>
            </a:p>
            <a:p>
              <a:pPr marL="342645" lvl="1" indent="-342645" defTabSz="888332">
                <a:lnSpc>
                  <a:spcPct val="90000"/>
                </a:lnSpc>
                <a:spcBef>
                  <a:spcPct val="0"/>
                </a:spcBef>
                <a:spcAft>
                  <a:spcPct val="15000"/>
                </a:spcAft>
                <a:buFont typeface="Arial" panose="020B0604020202020204" pitchFamily="34" charset="0"/>
                <a:buChar char="•"/>
                <a:defRPr/>
              </a:pPr>
              <a:r>
                <a:rPr lang="es-ES" sz="2000" b="1" dirty="0">
                  <a:solidFill>
                    <a:schemeClr val="bg1"/>
                  </a:solidFill>
                  <a:latin typeface="Comic Sans MS" panose="030F0702030302020204" pitchFamily="66" charset="0"/>
                </a:rPr>
                <a:t>Favorecer el acompañamiento en el contexto familiar.</a:t>
              </a:r>
            </a:p>
          </p:txBody>
        </p:sp>
      </p:grpSp>
      <p:sp>
        <p:nvSpPr>
          <p:cNvPr id="2" name="Freeform 6">
            <a:extLst>
              <a:ext uri="{FF2B5EF4-FFF2-40B4-BE49-F238E27FC236}">
                <a16:creationId xmlns:a16="http://schemas.microsoft.com/office/drawing/2014/main" id="{89D4F1DA-BE47-9906-1ED6-144982F00B0D}"/>
              </a:ext>
            </a:extLst>
          </p:cNvPr>
          <p:cNvSpPr/>
          <p:nvPr/>
        </p:nvSpPr>
        <p:spPr>
          <a:xfrm rot="19649409">
            <a:off x="10188661" y="4486832"/>
            <a:ext cx="2457710" cy="2280481"/>
          </a:xfrm>
          <a:custGeom>
            <a:avLst/>
            <a:gdLst/>
            <a:ahLst/>
            <a:cxnLst/>
            <a:rect l="l" t="t" r="r" b="b"/>
            <a:pathLst>
              <a:path w="3174678" h="3195438">
                <a:moveTo>
                  <a:pt x="0" y="0"/>
                </a:moveTo>
                <a:lnTo>
                  <a:pt x="3174679" y="0"/>
                </a:lnTo>
                <a:lnTo>
                  <a:pt x="3174679" y="3195438"/>
                </a:lnTo>
                <a:lnTo>
                  <a:pt x="0" y="3195438"/>
                </a:lnTo>
                <a:lnTo>
                  <a:pt x="0" y="0"/>
                </a:lnTo>
                <a:close/>
              </a:path>
            </a:pathLst>
          </a:custGeom>
          <a:blipFill>
            <a:blip r:embed="rId4"/>
            <a:stretch>
              <a:fillRect/>
            </a:stretch>
          </a:blipFill>
        </p:spPr>
        <p:txBody>
          <a:bodyPr/>
          <a:lstStyle/>
          <a:p>
            <a:endParaRPr lang="es-ES"/>
          </a:p>
        </p:txBody>
      </p:sp>
      <p:sp>
        <p:nvSpPr>
          <p:cNvPr id="3" name="CuadroTexto 9">
            <a:extLst>
              <a:ext uri="{FF2B5EF4-FFF2-40B4-BE49-F238E27FC236}">
                <a16:creationId xmlns:a16="http://schemas.microsoft.com/office/drawing/2014/main" id="{D2689455-99B4-D9D5-F7F7-E386809C7DB1}"/>
              </a:ext>
            </a:extLst>
          </p:cNvPr>
          <p:cNvSpPr txBox="1"/>
          <p:nvPr/>
        </p:nvSpPr>
        <p:spPr>
          <a:xfrm rot="20203345">
            <a:off x="10259078" y="4961050"/>
            <a:ext cx="2229692" cy="1120371"/>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MEDIDAS ORDINARIAS Y ESPECÍFICAS</a:t>
            </a:r>
            <a:endParaRPr kumimoji="0" lang="es-E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reeform 6">
            <a:extLst>
              <a:ext uri="{FF2B5EF4-FFF2-40B4-BE49-F238E27FC236}">
                <a16:creationId xmlns:a16="http://schemas.microsoft.com/office/drawing/2014/main" id="{20DF395E-0382-1E0F-A222-A8E855B904E6}"/>
              </a:ext>
            </a:extLst>
          </p:cNvPr>
          <p:cNvSpPr/>
          <p:nvPr/>
        </p:nvSpPr>
        <p:spPr>
          <a:xfrm rot="19649409">
            <a:off x="9275754" y="1524771"/>
            <a:ext cx="3126412" cy="2697806"/>
          </a:xfrm>
          <a:custGeom>
            <a:avLst/>
            <a:gdLst/>
            <a:ahLst/>
            <a:cxnLst/>
            <a:rect l="l" t="t" r="r" b="b"/>
            <a:pathLst>
              <a:path w="3174678" h="3195438">
                <a:moveTo>
                  <a:pt x="0" y="0"/>
                </a:moveTo>
                <a:lnTo>
                  <a:pt x="3174679" y="0"/>
                </a:lnTo>
                <a:lnTo>
                  <a:pt x="3174679" y="3195438"/>
                </a:lnTo>
                <a:lnTo>
                  <a:pt x="0" y="319543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uadroTexto 9">
            <a:extLst>
              <a:ext uri="{FF2B5EF4-FFF2-40B4-BE49-F238E27FC236}">
                <a16:creationId xmlns:a16="http://schemas.microsoft.com/office/drawing/2014/main" id="{170D1556-FFCF-8065-4E0F-8C565E95352C}"/>
              </a:ext>
            </a:extLst>
          </p:cNvPr>
          <p:cNvSpPr txBox="1"/>
          <p:nvPr/>
        </p:nvSpPr>
        <p:spPr>
          <a:xfrm rot="20203345">
            <a:off x="9347028" y="2445221"/>
            <a:ext cx="2761887" cy="769506"/>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MEDIDAS ORDINARIAS</a:t>
            </a:r>
            <a:endParaRPr kumimoji="0" lang="es-ES"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038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4EA26717-37EA-04C8-26B0-A483DA482E2E}"/>
              </a:ext>
            </a:extLst>
          </p:cNvPr>
          <p:cNvSpPr/>
          <p:nvPr/>
        </p:nvSpPr>
        <p:spPr>
          <a:xfrm rot="20831546">
            <a:off x="774740" y="1369466"/>
            <a:ext cx="4586681" cy="3829257"/>
          </a:xfrm>
          <a:custGeom>
            <a:avLst/>
            <a:gdLst/>
            <a:ahLst/>
            <a:cxnLst/>
            <a:rect l="l" t="t" r="r" b="b"/>
            <a:pathLst>
              <a:path w="3174678" h="3195438">
                <a:moveTo>
                  <a:pt x="0" y="0"/>
                </a:moveTo>
                <a:lnTo>
                  <a:pt x="3174679" y="0"/>
                </a:lnTo>
                <a:lnTo>
                  <a:pt x="3174679" y="3195438"/>
                </a:lnTo>
                <a:lnTo>
                  <a:pt x="0" y="319543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CustomShape 3">
            <a:extLst>
              <a:ext uri="{FF2B5EF4-FFF2-40B4-BE49-F238E27FC236}">
                <a16:creationId xmlns:a16="http://schemas.microsoft.com/office/drawing/2014/main" id="{F2C005E8-2E01-FFD0-5E26-EBF28B256134}"/>
              </a:ext>
            </a:extLst>
          </p:cNvPr>
          <p:cNvSpPr/>
          <p:nvPr/>
        </p:nvSpPr>
        <p:spPr>
          <a:xfrm>
            <a:off x="1487488" y="2132856"/>
            <a:ext cx="3024336" cy="2163490"/>
          </a:xfrm>
          <a:prstGeom prst="rect">
            <a:avLst/>
          </a:prstGeom>
          <a:noFill/>
          <a:ln w="0">
            <a:noFill/>
          </a:ln>
        </p:spPr>
        <p:style>
          <a:lnRef idx="0">
            <a:scrgbClr r="0" g="0" b="0"/>
          </a:lnRef>
          <a:fillRef idx="0">
            <a:scrgbClr r="0" g="0" b="0"/>
          </a:fillRef>
          <a:effectRef idx="0">
            <a:scrgbClr r="0" g="0" b="0"/>
          </a:effectRef>
          <a:fontRef idx="minor"/>
        </p:style>
        <p:txBody>
          <a:bodyPr lIns="59952" tIns="29976" rIns="59952" bIns="29976">
            <a:noAutofit/>
          </a:bodyPr>
          <a:lstStyle/>
          <a:p>
            <a:pPr algn="ctr" defTabSz="609172">
              <a:defRPr/>
            </a:pPr>
            <a:r>
              <a:rPr lang="es-ES" sz="2400" b="1" spc="-1" dirty="0">
                <a:latin typeface="Comic Sans MS"/>
                <a:ea typeface="DejaVu Sans"/>
              </a:rPr>
              <a:t>Intervención individual en la competencia socioemocional </a:t>
            </a:r>
          </a:p>
          <a:p>
            <a:pPr algn="ctr" defTabSz="609172">
              <a:defRPr/>
            </a:pPr>
            <a:r>
              <a:rPr lang="es-ES" sz="2400" b="1" spc="-1" dirty="0">
                <a:solidFill>
                  <a:srgbClr val="C00000"/>
                </a:solidFill>
                <a:latin typeface="Comic Sans MS"/>
                <a:ea typeface="DejaVu Sans"/>
              </a:rPr>
              <a:t>Medidas ordinarias</a:t>
            </a:r>
          </a:p>
          <a:p>
            <a:pPr algn="ctr" defTabSz="609172">
              <a:defRPr/>
            </a:pPr>
            <a:endParaRPr lang="es-ES" sz="2400" b="1" spc="-1" dirty="0">
              <a:solidFill>
                <a:srgbClr val="C00000"/>
              </a:solidFill>
              <a:latin typeface="Comic Sans MS"/>
              <a:ea typeface="DejaVu Sans"/>
            </a:endParaRPr>
          </a:p>
          <a:p>
            <a:pPr algn="ctr" defTabSz="609172">
              <a:defRPr/>
            </a:pPr>
            <a:endParaRPr lang="es-ES" sz="2400" b="1" spc="-1" dirty="0">
              <a:solidFill>
                <a:srgbClr val="C00000"/>
              </a:solidFill>
              <a:latin typeface="Comic Sans MS"/>
              <a:ea typeface="DejaVu Sans"/>
            </a:endParaRPr>
          </a:p>
          <a:p>
            <a:pPr algn="ctr" defTabSz="609172">
              <a:defRPr/>
            </a:pPr>
            <a:endParaRPr lang="es-ES" sz="2400" spc="-1" dirty="0">
              <a:solidFill>
                <a:srgbClr val="9BBB59"/>
              </a:solidFill>
              <a:latin typeface="Calibri"/>
            </a:endParaRPr>
          </a:p>
        </p:txBody>
      </p:sp>
      <p:pic>
        <p:nvPicPr>
          <p:cNvPr id="1026" name="Picture 2" descr="Pixelchen, Conferencia, Auditorio">
            <a:extLst>
              <a:ext uri="{FF2B5EF4-FFF2-40B4-BE49-F238E27FC236}">
                <a16:creationId xmlns:a16="http://schemas.microsoft.com/office/drawing/2014/main" id="{BC09ABAD-11F3-B8BC-E578-0CE7E7A70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6" y="947893"/>
            <a:ext cx="5894398" cy="472514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D966CE8-9CBB-A4E0-ABFA-6789103D2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461654"/>
            <a:ext cx="909868" cy="866995"/>
          </a:xfrm>
          <a:prstGeom prst="rect">
            <a:avLst/>
          </a:prstGeom>
        </p:spPr>
      </p:pic>
    </p:spTree>
    <p:extLst>
      <p:ext uri="{BB962C8B-B14F-4D97-AF65-F5344CB8AC3E}">
        <p14:creationId xmlns:p14="http://schemas.microsoft.com/office/powerpoint/2010/main" val="39681905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E1DC295-5DC3-B661-5F49-99537A370E5F}"/>
              </a:ext>
            </a:extLst>
          </p:cNvPr>
          <p:cNvGraphicFramePr/>
          <p:nvPr>
            <p:extLst>
              <p:ext uri="{D42A27DB-BD31-4B8C-83A1-F6EECF244321}">
                <p14:modId xmlns:p14="http://schemas.microsoft.com/office/powerpoint/2010/main" val="1537745187"/>
              </p:ext>
            </p:extLst>
          </p:nvPr>
        </p:nvGraphicFramePr>
        <p:xfrm>
          <a:off x="3503712" y="90872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a:extLst>
              <a:ext uri="{FF2B5EF4-FFF2-40B4-BE49-F238E27FC236}">
                <a16:creationId xmlns:a16="http://schemas.microsoft.com/office/drawing/2014/main" id="{3202AEB6-FD55-6C49-592B-F9CF0384C2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352" y="332656"/>
            <a:ext cx="909868" cy="866995"/>
          </a:xfrm>
          <a:prstGeom prst="rect">
            <a:avLst/>
          </a:prstGeom>
        </p:spPr>
      </p:pic>
      <p:sp>
        <p:nvSpPr>
          <p:cNvPr id="4" name="Flecha: a la derecha 3">
            <a:extLst>
              <a:ext uri="{FF2B5EF4-FFF2-40B4-BE49-F238E27FC236}">
                <a16:creationId xmlns:a16="http://schemas.microsoft.com/office/drawing/2014/main" id="{C72AC6C5-1A7E-94BC-B973-13E95260D2E7}"/>
              </a:ext>
            </a:extLst>
          </p:cNvPr>
          <p:cNvSpPr/>
          <p:nvPr/>
        </p:nvSpPr>
        <p:spPr>
          <a:xfrm rot="19854208">
            <a:off x="35282" y="2354305"/>
            <a:ext cx="3615778" cy="2263606"/>
          </a:xfrm>
          <a:prstGeom prst="rightArrow">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schemeClr val="accent1"/>
                </a:solidFill>
                <a:latin typeface="Comic Sans MS" panose="030F0702030302020204" pitchFamily="66" charset="0"/>
              </a:rPr>
              <a:t>¿QUÉ PODEMOS HACER DESDE MEDIDAS ORDINARIAS?</a:t>
            </a:r>
          </a:p>
        </p:txBody>
      </p:sp>
    </p:spTree>
    <p:extLst>
      <p:ext uri="{BB962C8B-B14F-4D97-AF65-F5344CB8AC3E}">
        <p14:creationId xmlns:p14="http://schemas.microsoft.com/office/powerpoint/2010/main" val="12406850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D8EABE1-79D7-E763-0306-2DCB2CE6CBC8}"/>
              </a:ext>
            </a:extLst>
          </p:cNvPr>
          <p:cNvPicPr>
            <a:picLocks noChangeAspect="1"/>
          </p:cNvPicPr>
          <p:nvPr/>
        </p:nvPicPr>
        <p:blipFill>
          <a:blip r:embed="rId3"/>
          <a:stretch>
            <a:fillRect/>
          </a:stretch>
        </p:blipFill>
        <p:spPr>
          <a:xfrm>
            <a:off x="7968208" y="3943060"/>
            <a:ext cx="4223792" cy="2831998"/>
          </a:xfrm>
          <a:prstGeom prst="rect">
            <a:avLst/>
          </a:prstGeom>
        </p:spPr>
      </p:pic>
      <p:sp>
        <p:nvSpPr>
          <p:cNvPr id="2" name="Título 1">
            <a:extLst>
              <a:ext uri="{FF2B5EF4-FFF2-40B4-BE49-F238E27FC236}">
                <a16:creationId xmlns:a16="http://schemas.microsoft.com/office/drawing/2014/main" id="{57601243-23F1-134D-87A9-5A7B0E40606A}"/>
              </a:ext>
            </a:extLst>
          </p:cNvPr>
          <p:cNvSpPr>
            <a:spLocks noGrp="1"/>
          </p:cNvSpPr>
          <p:nvPr>
            <p:ph type="title"/>
          </p:nvPr>
        </p:nvSpPr>
        <p:spPr>
          <a:xfrm>
            <a:off x="1199456" y="352827"/>
            <a:ext cx="10515600" cy="701102"/>
          </a:xfrm>
        </p:spPr>
        <p:txBody>
          <a:bodyPr/>
          <a:lstStyle/>
          <a:p>
            <a:r>
              <a:rPr lang="es-ES" sz="3600" b="1" dirty="0">
                <a:solidFill>
                  <a:srgbClr val="C00000"/>
                </a:solidFill>
              </a:rPr>
              <a:t>Cuidar los Vínculos</a:t>
            </a:r>
            <a:r>
              <a:rPr lang="es-ES" dirty="0"/>
              <a:t> </a:t>
            </a:r>
          </a:p>
        </p:txBody>
      </p:sp>
      <p:sp>
        <p:nvSpPr>
          <p:cNvPr id="4" name="Marcador de contenido 3">
            <a:extLst>
              <a:ext uri="{FF2B5EF4-FFF2-40B4-BE49-F238E27FC236}">
                <a16:creationId xmlns:a16="http://schemas.microsoft.com/office/drawing/2014/main" id="{2797A940-F248-8FF0-87D4-EF47C7821D0D}"/>
              </a:ext>
            </a:extLst>
          </p:cNvPr>
          <p:cNvSpPr txBox="1">
            <a:spLocks noGrp="1"/>
          </p:cNvSpPr>
          <p:nvPr>
            <p:ph idx="1"/>
          </p:nvPr>
        </p:nvSpPr>
        <p:spPr>
          <a:xfrm>
            <a:off x="477536" y="1340768"/>
            <a:ext cx="8928992" cy="5645135"/>
          </a:xfrm>
          <a:prstGeom prst="rect">
            <a:avLst/>
          </a:prstGeom>
          <a:noFill/>
        </p:spPr>
        <p:txBody>
          <a:bodyPr wrap="square">
            <a:spAutoFit/>
          </a:bodyPr>
          <a:lstStyle/>
          <a:p>
            <a:pPr marL="457200" indent="-457200" algn="just">
              <a:spcAft>
                <a:spcPts val="600"/>
              </a:spcAft>
              <a:buFont typeface="Wingdings" pitchFamily="2" charset="2"/>
              <a:buChar char="§"/>
            </a:pPr>
            <a:r>
              <a:rPr lang="es-ES" sz="2000" spc="-1" dirty="0">
                <a:latin typeface="Comic Sans MS" panose="030F0902030302020204" pitchFamily="66" charset="0"/>
                <a:ea typeface="Roboto Mono Medium"/>
              </a:rPr>
              <a:t>Establecer un </a:t>
            </a:r>
            <a:r>
              <a:rPr lang="es-ES" sz="2000" b="1" spc="-1" dirty="0">
                <a:solidFill>
                  <a:srgbClr val="C00000"/>
                </a:solidFill>
                <a:latin typeface="Comic Sans MS" panose="030F0902030302020204" pitchFamily="66" charset="0"/>
                <a:ea typeface="Roboto Mono Medium"/>
              </a:rPr>
              <a:t>vínculo</a:t>
            </a:r>
            <a:r>
              <a:rPr lang="es-ES" sz="2000" spc="-1" dirty="0">
                <a:latin typeface="Comic Sans MS" panose="030F0902030302020204" pitchFamily="66" charset="0"/>
                <a:ea typeface="Roboto Mono Medium"/>
              </a:rPr>
              <a:t> con el alumno nos facilitará su conocimiento y su acercamiento  y generar sensación de seguridad.</a:t>
            </a:r>
          </a:p>
          <a:p>
            <a:pPr marL="457200" indent="-457200" algn="just">
              <a:spcAft>
                <a:spcPts val="600"/>
              </a:spcAft>
              <a:buFont typeface="Wingdings" pitchFamily="2" charset="2"/>
              <a:buChar char="§"/>
            </a:pPr>
            <a:r>
              <a:rPr lang="es-ES" sz="2000" spc="-1" dirty="0">
                <a:latin typeface="Comic Sans MS" panose="030F0902030302020204" pitchFamily="66" charset="0"/>
                <a:ea typeface="Roboto Mono Medium"/>
              </a:rPr>
              <a:t>Esforzarse para crear un </a:t>
            </a:r>
            <a:r>
              <a:rPr lang="es-ES" sz="2000" b="1" spc="-1" dirty="0">
                <a:solidFill>
                  <a:srgbClr val="C00000"/>
                </a:solidFill>
                <a:latin typeface="Comic Sans MS" panose="030F0902030302020204" pitchFamily="66" charset="0"/>
                <a:ea typeface="Roboto Mono Medium"/>
              </a:rPr>
              <a:t>vínculo positivo </a:t>
            </a:r>
            <a:r>
              <a:rPr lang="es-ES" sz="2000" spc="-1" dirty="0">
                <a:latin typeface="Comic Sans MS" panose="030F0902030302020204" pitchFamily="66" charset="0"/>
                <a:ea typeface="Roboto Mono Medium"/>
              </a:rPr>
              <a:t>con los alumnos que tienen dificultades.</a:t>
            </a:r>
          </a:p>
          <a:p>
            <a:pPr marL="457200" indent="-457200" algn="just">
              <a:spcAft>
                <a:spcPts val="600"/>
              </a:spcAft>
              <a:buFont typeface="Wingdings" pitchFamily="2" charset="2"/>
              <a:buChar char="§"/>
            </a:pPr>
            <a:r>
              <a:rPr lang="es-ES" sz="2000" spc="-1" dirty="0">
                <a:latin typeface="Comic Sans MS" panose="030F0902030302020204" pitchFamily="66" charset="0"/>
                <a:ea typeface="Roboto Mono Medium"/>
              </a:rPr>
              <a:t>Los vínculos saludables se construyen y son </a:t>
            </a:r>
            <a:r>
              <a:rPr lang="es-ES" sz="2000" b="1" spc="-1" dirty="0">
                <a:solidFill>
                  <a:srgbClr val="C00000"/>
                </a:solidFill>
                <a:latin typeface="Comic Sans MS" panose="030F0902030302020204" pitchFamily="66" charset="0"/>
                <a:ea typeface="Roboto Mono Medium"/>
              </a:rPr>
              <a:t>responsabilidad del adulto:</a:t>
            </a:r>
          </a:p>
          <a:p>
            <a:pPr marL="914400" lvl="1" indent="-457200" algn="just">
              <a:spcAft>
                <a:spcPts val="600"/>
              </a:spcAft>
              <a:buFont typeface="Wingdings" pitchFamily="2" charset="2"/>
              <a:buChar char="§"/>
            </a:pPr>
            <a:r>
              <a:rPr lang="es-ES" sz="2000" b="1" spc="-1" dirty="0">
                <a:latin typeface="Comic Sans MS" panose="030F0902030302020204" pitchFamily="66" charset="0"/>
                <a:ea typeface="Roboto Mono Medium"/>
              </a:rPr>
              <a:t>Dar tiempo </a:t>
            </a:r>
            <a:r>
              <a:rPr lang="es-ES" sz="2000" spc="-1" dirty="0">
                <a:latin typeface="Comic Sans MS" panose="030F0902030302020204" pitchFamily="66" charset="0"/>
                <a:ea typeface="Roboto Mono Medium"/>
              </a:rPr>
              <a:t>para conocer a cada alumno en profundidad (no solo en el aspecto académico).</a:t>
            </a:r>
          </a:p>
          <a:p>
            <a:pPr marL="914400" lvl="1" indent="-457200" algn="just">
              <a:spcAft>
                <a:spcPts val="600"/>
              </a:spcAft>
              <a:buFont typeface="Wingdings" pitchFamily="2" charset="2"/>
              <a:buChar char="§"/>
            </a:pPr>
            <a:r>
              <a:rPr lang="es-ES" sz="2000" b="1" spc="-1" dirty="0">
                <a:latin typeface="Comic Sans MS" panose="030F0902030302020204" pitchFamily="66" charset="0"/>
                <a:ea typeface="Roboto Mono Medium"/>
              </a:rPr>
              <a:t>No juzgar </a:t>
            </a:r>
            <a:r>
              <a:rPr lang="es-ES" sz="2000" spc="-1" dirty="0">
                <a:latin typeface="Comic Sans MS" panose="030F0902030302020204" pitchFamily="66" charset="0"/>
                <a:ea typeface="Roboto Mono Medium"/>
              </a:rPr>
              <a:t>o presuponer </a:t>
            </a:r>
          </a:p>
          <a:p>
            <a:pPr marL="914400" lvl="1" indent="-457200" algn="just">
              <a:spcAft>
                <a:spcPts val="600"/>
              </a:spcAft>
              <a:buFont typeface="Wingdings" pitchFamily="2" charset="2"/>
              <a:buChar char="§"/>
            </a:pPr>
            <a:r>
              <a:rPr lang="es-ES" sz="2000" spc="-1" dirty="0">
                <a:latin typeface="Comic Sans MS" panose="030F0902030302020204" pitchFamily="66" charset="0"/>
                <a:ea typeface="Roboto Mono Medium"/>
              </a:rPr>
              <a:t>Transmitir al alumno que le </a:t>
            </a:r>
            <a:r>
              <a:rPr lang="es-ES" sz="2000" b="1" spc="-1" dirty="0">
                <a:latin typeface="Comic Sans MS" panose="030F0902030302020204" pitchFamily="66" charset="0"/>
                <a:ea typeface="Roboto Mono Medium"/>
              </a:rPr>
              <a:t>importa</a:t>
            </a:r>
          </a:p>
          <a:p>
            <a:pPr marL="914400" lvl="1" indent="-457200" algn="just">
              <a:spcAft>
                <a:spcPts val="600"/>
              </a:spcAft>
              <a:buFont typeface="Wingdings" pitchFamily="2" charset="2"/>
              <a:buChar char="§"/>
            </a:pPr>
            <a:r>
              <a:rPr lang="es-ES" sz="2000" spc="-1" dirty="0">
                <a:latin typeface="Comic Sans MS" panose="030F0902030302020204" pitchFamily="66" charset="0"/>
                <a:ea typeface="Roboto Mono Medium"/>
              </a:rPr>
              <a:t>Corregir </a:t>
            </a:r>
            <a:r>
              <a:rPr lang="es-ES" sz="2000" b="1" spc="-1" dirty="0">
                <a:latin typeface="Comic Sans MS" panose="030F0902030302020204" pitchFamily="66" charset="0"/>
                <a:ea typeface="Roboto Mono Medium"/>
              </a:rPr>
              <a:t>conductas concretas </a:t>
            </a:r>
            <a:r>
              <a:rPr lang="es-ES" sz="2000" spc="-1" dirty="0">
                <a:latin typeface="Comic Sans MS" panose="030F0902030302020204" pitchFamily="66" charset="0"/>
                <a:ea typeface="Roboto Mono Medium"/>
              </a:rPr>
              <a:t>y no referirse a la totalidad de la persona</a:t>
            </a:r>
          </a:p>
          <a:p>
            <a:pPr marL="914400" lvl="1" indent="-457200" algn="just">
              <a:spcAft>
                <a:spcPts val="600"/>
              </a:spcAft>
              <a:buFont typeface="Wingdings" pitchFamily="2" charset="2"/>
              <a:buChar char="§"/>
            </a:pPr>
            <a:r>
              <a:rPr lang="es-ES" sz="2000" b="1" spc="-1" dirty="0">
                <a:latin typeface="Comic Sans MS" panose="030F0902030302020204" pitchFamily="66" charset="0"/>
                <a:ea typeface="Roboto Mono Medium"/>
              </a:rPr>
              <a:t>No hacer descalificaciones</a:t>
            </a:r>
            <a:r>
              <a:rPr lang="es-ES" sz="2000" spc="-1" dirty="0">
                <a:latin typeface="Comic Sans MS" panose="030F0902030302020204" pitchFamily="66" charset="0"/>
                <a:ea typeface="Roboto Mono Medium"/>
              </a:rPr>
              <a:t>, ni en público ni en privado</a:t>
            </a:r>
          </a:p>
          <a:p>
            <a:pPr marL="914400" lvl="1" indent="-457200" algn="just">
              <a:spcAft>
                <a:spcPts val="600"/>
              </a:spcAft>
              <a:buFont typeface="Wingdings" pitchFamily="2" charset="2"/>
              <a:buChar char="§"/>
            </a:pPr>
            <a:r>
              <a:rPr lang="es-ES" sz="2000" b="1" spc="-1" dirty="0">
                <a:latin typeface="Comic Sans MS" panose="030F0902030302020204" pitchFamily="66" charset="0"/>
                <a:ea typeface="Roboto Mono Medium"/>
              </a:rPr>
              <a:t>No humillar </a:t>
            </a:r>
          </a:p>
          <a:p>
            <a:pPr marL="457200" lvl="1" indent="0" algn="just">
              <a:spcAft>
                <a:spcPts val="600"/>
              </a:spcAft>
              <a:buNone/>
            </a:pPr>
            <a:endParaRPr lang="es-ES" sz="2000" spc="-1" dirty="0">
              <a:highlight>
                <a:srgbClr val="FFFF00"/>
              </a:highlight>
              <a:latin typeface="Comic Sans MS" panose="030F0902030302020204" pitchFamily="66" charset="0"/>
              <a:ea typeface="Roboto Mono Medium"/>
            </a:endParaRPr>
          </a:p>
        </p:txBody>
      </p:sp>
      <p:pic>
        <p:nvPicPr>
          <p:cNvPr id="5" name="Imagen 4">
            <a:extLst>
              <a:ext uri="{FF2B5EF4-FFF2-40B4-BE49-F238E27FC236}">
                <a16:creationId xmlns:a16="http://schemas.microsoft.com/office/drawing/2014/main" id="{061D0D54-CCA0-90AF-025F-2A3386BF7E29}"/>
              </a:ext>
            </a:extLst>
          </p:cNvPr>
          <p:cNvPicPr>
            <a:picLocks noChangeAspect="1"/>
          </p:cNvPicPr>
          <p:nvPr/>
        </p:nvPicPr>
        <p:blipFill>
          <a:blip r:embed="rId4"/>
          <a:stretch>
            <a:fillRect/>
          </a:stretch>
        </p:blipFill>
        <p:spPr>
          <a:xfrm>
            <a:off x="339100" y="334633"/>
            <a:ext cx="737680" cy="701101"/>
          </a:xfrm>
          <a:prstGeom prst="rect">
            <a:avLst/>
          </a:prstGeom>
        </p:spPr>
      </p:pic>
    </p:spTree>
    <p:extLst>
      <p:ext uri="{BB962C8B-B14F-4D97-AF65-F5344CB8AC3E}">
        <p14:creationId xmlns:p14="http://schemas.microsoft.com/office/powerpoint/2010/main" val="4552677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4757B6E-B9FB-160B-8F2A-E5C24093996F}"/>
              </a:ext>
            </a:extLst>
          </p:cNvPr>
          <p:cNvSpPr>
            <a:spLocks noGrp="1"/>
          </p:cNvSpPr>
          <p:nvPr>
            <p:ph type="subTitle"/>
          </p:nvPr>
        </p:nvSpPr>
        <p:spPr>
          <a:xfrm>
            <a:off x="875420" y="841159"/>
            <a:ext cx="10441160" cy="1683568"/>
          </a:xfrm>
        </p:spPr>
        <p:txBody>
          <a:bodyPr>
            <a:normAutofit fontScale="92500" lnSpcReduction="10000"/>
          </a:bodyPr>
          <a:lstStyle/>
          <a:p>
            <a:pPr marL="342900" indent="-342900" algn="just">
              <a:lnSpc>
                <a:spcPct val="120000"/>
              </a:lnSpc>
              <a:buFont typeface="Wingdings" panose="05000000000000000000" pitchFamily="2" charset="2"/>
              <a:buChar char="Ø"/>
            </a:pPr>
            <a:r>
              <a:rPr lang="es-ES" sz="2100">
                <a:solidFill>
                  <a:srgbClr val="C00000"/>
                </a:solidFill>
                <a:latin typeface="Comic Sans MS" panose="030F0702030302020204" pitchFamily="66" charset="0"/>
              </a:rPr>
              <a:t>Efecto Pigmalión </a:t>
            </a:r>
            <a:r>
              <a:rPr lang="es-ES" sz="2100" dirty="0">
                <a:latin typeface="Comic Sans MS" panose="030F0702030302020204" pitchFamily="66" charset="0"/>
              </a:rPr>
              <a:t>(Rosenthal y Jacobson, 1968): las expectativas que depositamos en nuestros alumnos hacen que inconscientemente nos comportemos con ellos de tal manera que contribuimos a que se cumplan. </a:t>
            </a:r>
          </a:p>
          <a:p>
            <a:pPr marL="342900" indent="-342900" algn="just">
              <a:lnSpc>
                <a:spcPct val="120000"/>
              </a:lnSpc>
              <a:buFont typeface="Wingdings" panose="05000000000000000000" pitchFamily="2" charset="2"/>
              <a:buChar char="Ø"/>
            </a:pPr>
            <a:r>
              <a:rPr lang="es-ES" sz="2100" dirty="0">
                <a:latin typeface="Comic Sans MS" panose="030F0702030302020204" pitchFamily="66" charset="0"/>
              </a:rPr>
              <a:t>Es necesario </a:t>
            </a:r>
            <a:r>
              <a:rPr lang="es-ES" sz="2100" dirty="0">
                <a:solidFill>
                  <a:srgbClr val="C00000"/>
                </a:solidFill>
                <a:latin typeface="Comic Sans MS" panose="030F0702030302020204" pitchFamily="66" charset="0"/>
              </a:rPr>
              <a:t>cuidar las expectativas que se trasmiten </a:t>
            </a:r>
            <a:r>
              <a:rPr lang="es-ES" sz="2100" dirty="0">
                <a:latin typeface="Comic Sans MS" panose="030F0702030302020204" pitchFamily="66" charset="0"/>
              </a:rPr>
              <a:t>sobre el rendimiento y trayectoria académica del alumno.</a:t>
            </a:r>
          </a:p>
          <a:p>
            <a:pPr marL="342900" lvl="1" indent="-342900">
              <a:buFont typeface="Wingdings" panose="05000000000000000000" pitchFamily="2" charset="2"/>
              <a:buChar char="Ø"/>
            </a:pPr>
            <a:endParaRPr lang="es-ES" sz="100" dirty="0">
              <a:latin typeface="Comic Sans MS" panose="030F0702030302020204" pitchFamily="66" charset="0"/>
            </a:endParaRPr>
          </a:p>
        </p:txBody>
      </p:sp>
      <p:sp>
        <p:nvSpPr>
          <p:cNvPr id="4" name="1 Título">
            <a:extLst>
              <a:ext uri="{FF2B5EF4-FFF2-40B4-BE49-F238E27FC236}">
                <a16:creationId xmlns:a16="http://schemas.microsoft.com/office/drawing/2014/main" id="{DEAF6086-9D9C-CE83-D299-96382816AF9F}"/>
              </a:ext>
            </a:extLst>
          </p:cNvPr>
          <p:cNvSpPr txBox="1">
            <a:spLocks/>
          </p:cNvSpPr>
          <p:nvPr/>
        </p:nvSpPr>
        <p:spPr>
          <a:xfrm>
            <a:off x="1707456" y="116632"/>
            <a:ext cx="8491652" cy="83671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solidFill>
                  <a:srgbClr val="C00000"/>
                </a:solidFill>
                <a:latin typeface="Comic Sans MS" panose="030F0702030302020204" pitchFamily="66" charset="0"/>
              </a:rPr>
              <a:t>Proyectar expectativas positivas y ajustadas</a:t>
            </a:r>
          </a:p>
        </p:txBody>
      </p:sp>
      <p:graphicFrame>
        <p:nvGraphicFramePr>
          <p:cNvPr id="7" name="Tabla 6">
            <a:extLst>
              <a:ext uri="{FF2B5EF4-FFF2-40B4-BE49-F238E27FC236}">
                <a16:creationId xmlns:a16="http://schemas.microsoft.com/office/drawing/2014/main" id="{35FED0B2-D14D-B6D9-B896-CBE2A2D85A75}"/>
              </a:ext>
            </a:extLst>
          </p:cNvPr>
          <p:cNvGraphicFramePr>
            <a:graphicFrameLocks noGrp="1"/>
          </p:cNvGraphicFramePr>
          <p:nvPr/>
        </p:nvGraphicFramePr>
        <p:xfrm>
          <a:off x="875420" y="2518214"/>
          <a:ext cx="10945216" cy="4297680"/>
        </p:xfrm>
        <a:graphic>
          <a:graphicData uri="http://schemas.openxmlformats.org/drawingml/2006/table">
            <a:tbl>
              <a:tblPr firstRow="1" bandRow="1">
                <a:tableStyleId>{21E4AEA4-8DFA-4A89-87EB-49C32662AFE0}</a:tableStyleId>
              </a:tblPr>
              <a:tblGrid>
                <a:gridCol w="5178684">
                  <a:extLst>
                    <a:ext uri="{9D8B030D-6E8A-4147-A177-3AD203B41FA5}">
                      <a16:colId xmlns:a16="http://schemas.microsoft.com/office/drawing/2014/main" val="2405002984"/>
                    </a:ext>
                  </a:extLst>
                </a:gridCol>
                <a:gridCol w="5766532">
                  <a:extLst>
                    <a:ext uri="{9D8B030D-6E8A-4147-A177-3AD203B41FA5}">
                      <a16:colId xmlns:a16="http://schemas.microsoft.com/office/drawing/2014/main" val="4067500655"/>
                    </a:ext>
                  </a:extLst>
                </a:gridCol>
              </a:tblGrid>
              <a:tr h="370840">
                <a:tc>
                  <a:txBody>
                    <a:bodyPr/>
                    <a:lstStyle/>
                    <a:p>
                      <a:pPr algn="ctr"/>
                      <a:r>
                        <a:rPr lang="es-ES" dirty="0">
                          <a:latin typeface="Comic Sans MS" panose="030F0702030302020204" pitchFamily="66" charset="0"/>
                        </a:rPr>
                        <a:t>ACCIONES QUE REFLEJAN BAJAS EXPECTATIVAS</a:t>
                      </a:r>
                    </a:p>
                  </a:txBody>
                  <a:tcPr/>
                </a:tc>
                <a:tc>
                  <a:txBody>
                    <a:bodyPr/>
                    <a:lstStyle/>
                    <a:p>
                      <a:pPr algn="ctr"/>
                      <a:r>
                        <a:rPr lang="es-ES" dirty="0">
                          <a:latin typeface="Comic Sans MS" panose="030F0702030302020204" pitchFamily="66" charset="0"/>
                        </a:rPr>
                        <a:t>ACCIONES QUE REFLEJAN ALTAS EXPECTATIVAS</a:t>
                      </a:r>
                    </a:p>
                  </a:txBody>
                  <a:tcPr/>
                </a:tc>
                <a:extLst>
                  <a:ext uri="{0D108BD9-81ED-4DB2-BD59-A6C34878D82A}">
                    <a16:rowId xmlns:a16="http://schemas.microsoft.com/office/drawing/2014/main" val="3587884367"/>
                  </a:ext>
                </a:extLst>
              </a:tr>
              <a:tr h="370840">
                <a:tc>
                  <a:txBody>
                    <a:bodyPr/>
                    <a:lstStyle/>
                    <a:p>
                      <a:pPr marL="285750" indent="-285750" algn="just">
                        <a:buFontTx/>
                        <a:buChar char="-"/>
                      </a:pPr>
                      <a:r>
                        <a:rPr lang="es-ES" dirty="0">
                          <a:latin typeface="Comic Sans MS" panose="030F0702030302020204" pitchFamily="66" charset="0"/>
                        </a:rPr>
                        <a:t>Le nombras con menos frecuencia</a:t>
                      </a:r>
                    </a:p>
                    <a:p>
                      <a:pPr marL="285750" indent="-285750" algn="just">
                        <a:buFontTx/>
                        <a:buChar char="-"/>
                      </a:pPr>
                      <a:r>
                        <a:rPr lang="es-ES" dirty="0">
                          <a:latin typeface="Comic Sans MS" panose="030F0702030302020204" pitchFamily="66" charset="0"/>
                        </a:rPr>
                        <a:t>Esperas menos tiempo por sus respuestas</a:t>
                      </a:r>
                    </a:p>
                    <a:p>
                      <a:pPr marL="285750" indent="-285750" algn="just">
                        <a:buFontTx/>
                        <a:buChar char="-"/>
                      </a:pPr>
                      <a:r>
                        <a:rPr lang="es-ES" dirty="0">
                          <a:latin typeface="Comic Sans MS" panose="030F0702030302020204" pitchFamily="66" charset="0"/>
                        </a:rPr>
                        <a:t>Le planteas menos preguntas retadoras</a:t>
                      </a:r>
                    </a:p>
                    <a:p>
                      <a:pPr marL="285750" indent="-285750" algn="just">
                        <a:buFontTx/>
                        <a:buChar char="-"/>
                      </a:pPr>
                      <a:r>
                        <a:rPr lang="es-ES" dirty="0">
                          <a:latin typeface="Comic Sans MS" panose="030F0702030302020204" pitchFamily="66" charset="0"/>
                        </a:rPr>
                        <a:t>Indagas menos en sus respuestas</a:t>
                      </a:r>
                    </a:p>
                    <a:p>
                      <a:pPr marL="285750" indent="-285750" algn="just">
                        <a:buFontTx/>
                        <a:buChar char="-"/>
                      </a:pPr>
                      <a:r>
                        <a:rPr lang="es-ES" dirty="0">
                          <a:latin typeface="Comic Sans MS" panose="030F0702030302020204" pitchFamily="66" charset="0"/>
                        </a:rPr>
                        <a:t>Le felicitas por respuestas menos rigurosas.</a:t>
                      </a:r>
                    </a:p>
                    <a:p>
                      <a:pPr marL="285750" indent="-285750" algn="just">
                        <a:buFontTx/>
                        <a:buChar char="-"/>
                      </a:pPr>
                      <a:r>
                        <a:rPr lang="es-ES" dirty="0">
                          <a:latin typeface="Comic Sans MS" panose="030F0702030302020204" pitchFamily="66" charset="0"/>
                        </a:rPr>
                        <a:t>Le das las respuestas sin dejar que las busque por sí mismo.</a:t>
                      </a:r>
                    </a:p>
                    <a:p>
                      <a:pPr marL="285750" indent="-285750" algn="just">
                        <a:buFontTx/>
                        <a:buChar char="-"/>
                      </a:pPr>
                      <a:r>
                        <a:rPr lang="es-ES" dirty="0">
                          <a:latin typeface="Comic Sans MS" panose="030F0702030302020204" pitchFamily="66" charset="0"/>
                        </a:rPr>
                        <a:t>No exiges que presente los deberes a tiempo.</a:t>
                      </a:r>
                    </a:p>
                    <a:p>
                      <a:pPr marL="285750" indent="-285750" algn="just">
                        <a:buFontTx/>
                        <a:buChar char="-"/>
                      </a:pPr>
                      <a:r>
                        <a:rPr lang="es-ES" dirty="0">
                          <a:latin typeface="Comic Sans MS" panose="030F0702030302020204" pitchFamily="66" charset="0"/>
                        </a:rPr>
                        <a:t>Usas comentarios como “anda, me sorprende que hayas acertado”.</a:t>
                      </a:r>
                    </a:p>
                    <a:p>
                      <a:pPr marL="285750" indent="-285750" algn="just">
                        <a:buFontTx/>
                        <a:buChar char="-"/>
                      </a:pPr>
                      <a:r>
                        <a:rPr lang="es-ES" dirty="0">
                          <a:latin typeface="Comic Sans MS" panose="030F0702030302020204" pitchFamily="66" charset="0"/>
                        </a:rPr>
                        <a:t>Usas menos elogios.</a:t>
                      </a:r>
                    </a:p>
                    <a:p>
                      <a:pPr marL="285750" indent="-285750">
                        <a:buFontTx/>
                        <a:buChar char="-"/>
                      </a:pPr>
                      <a:endParaRPr lang="es-ES" dirty="0">
                        <a:latin typeface="Comic Sans MS" panose="030F0702030302020204" pitchFamily="66" charset="0"/>
                      </a:endParaRPr>
                    </a:p>
                  </a:txBody>
                  <a:tcPr/>
                </a:tc>
                <a:tc>
                  <a:txBody>
                    <a:bodyPr/>
                    <a:lstStyle/>
                    <a:p>
                      <a:pPr marL="285750" indent="-285750" algn="just">
                        <a:buFontTx/>
                        <a:buChar char="-"/>
                      </a:pPr>
                      <a:r>
                        <a:rPr lang="es-ES" dirty="0">
                          <a:latin typeface="Comic Sans MS" panose="030F0702030302020204" pitchFamily="66" charset="0"/>
                        </a:rPr>
                        <a:t>Le nombras más a menudo</a:t>
                      </a:r>
                    </a:p>
                    <a:p>
                      <a:pPr marL="285750" indent="-285750" algn="just">
                        <a:buFontTx/>
                        <a:buChar char="-"/>
                      </a:pPr>
                      <a:r>
                        <a:rPr lang="es-ES" dirty="0">
                          <a:latin typeface="Comic Sans MS" panose="030F0702030302020204" pitchFamily="66" charset="0"/>
                        </a:rPr>
                        <a:t>Le das más tiempo para responder</a:t>
                      </a:r>
                    </a:p>
                    <a:p>
                      <a:pPr marL="285750" indent="-285750" algn="just">
                        <a:buFontTx/>
                        <a:buChar char="-"/>
                      </a:pPr>
                      <a:r>
                        <a:rPr lang="es-ES" dirty="0">
                          <a:latin typeface="Comic Sans MS" panose="030F0702030302020204" pitchFamily="66" charset="0"/>
                        </a:rPr>
                        <a:t>Le planteas preguntas que suponen un mayor reto.</a:t>
                      </a:r>
                    </a:p>
                    <a:p>
                      <a:pPr marL="285750" indent="-285750" algn="just">
                        <a:buFontTx/>
                        <a:buChar char="-"/>
                      </a:pPr>
                      <a:r>
                        <a:rPr lang="es-ES" dirty="0">
                          <a:latin typeface="Comic Sans MS" panose="030F0702030302020204" pitchFamily="66" charset="0"/>
                        </a:rPr>
                        <a:t>Indagas en sus respuestas.</a:t>
                      </a:r>
                    </a:p>
                    <a:p>
                      <a:pPr marL="285750" indent="-285750" algn="just">
                        <a:buFontTx/>
                        <a:buChar char="-"/>
                      </a:pPr>
                      <a:r>
                        <a:rPr lang="es-ES" dirty="0">
                          <a:latin typeface="Comic Sans MS" panose="030F0702030302020204" pitchFamily="66" charset="0"/>
                        </a:rPr>
                        <a:t>Le exiges rigor en sus respuestas para ser premiado.</a:t>
                      </a:r>
                    </a:p>
                    <a:p>
                      <a:pPr marL="285750" indent="-285750" algn="just">
                        <a:buFontTx/>
                        <a:buChar char="-"/>
                      </a:pPr>
                      <a:r>
                        <a:rPr lang="es-ES" dirty="0">
                          <a:latin typeface="Comic Sans MS" panose="030F0702030302020204" pitchFamily="66" charset="0"/>
                        </a:rPr>
                        <a:t>Exiges los deberes en el plazo indicado.</a:t>
                      </a:r>
                    </a:p>
                    <a:p>
                      <a:pPr marL="285750" indent="-285750" algn="just">
                        <a:buFontTx/>
                        <a:buChar char="-"/>
                      </a:pPr>
                      <a:r>
                        <a:rPr lang="es-ES" dirty="0">
                          <a:latin typeface="Comic Sans MS" panose="030F0702030302020204" pitchFamily="66" charset="0"/>
                        </a:rPr>
                        <a:t>Usas más halagos.</a:t>
                      </a:r>
                    </a:p>
                  </a:txBody>
                  <a:tcPr/>
                </a:tc>
                <a:extLst>
                  <a:ext uri="{0D108BD9-81ED-4DB2-BD59-A6C34878D82A}">
                    <a16:rowId xmlns:a16="http://schemas.microsoft.com/office/drawing/2014/main" val="3720413570"/>
                  </a:ext>
                </a:extLst>
              </a:tr>
            </a:tbl>
          </a:graphicData>
        </a:graphic>
      </p:graphicFrame>
      <p:sp>
        <p:nvSpPr>
          <p:cNvPr id="6" name="CuadroTexto 5">
            <a:extLst>
              <a:ext uri="{FF2B5EF4-FFF2-40B4-BE49-F238E27FC236}">
                <a16:creationId xmlns:a16="http://schemas.microsoft.com/office/drawing/2014/main" id="{19D3C658-EF85-7272-96DC-15F8A7178062}"/>
              </a:ext>
            </a:extLst>
          </p:cNvPr>
          <p:cNvSpPr txBox="1"/>
          <p:nvPr/>
        </p:nvSpPr>
        <p:spPr>
          <a:xfrm>
            <a:off x="8594441" y="6365161"/>
            <a:ext cx="3575720" cy="369332"/>
          </a:xfrm>
          <a:prstGeom prst="rect">
            <a:avLst/>
          </a:prstGeom>
          <a:noFill/>
        </p:spPr>
        <p:txBody>
          <a:bodyPr wrap="square">
            <a:spAutoFit/>
          </a:bodyPr>
          <a:lstStyle/>
          <a:p>
            <a:r>
              <a:rPr lang="es-ES" b="0" i="0" dirty="0">
                <a:effectLst/>
                <a:latin typeface="Comic Sans MS" panose="030F0702030302020204" pitchFamily="66" charset="0"/>
              </a:rPr>
              <a:t>Adaptado de Marzano (2010)</a:t>
            </a:r>
            <a:endParaRPr lang="es-ES" dirty="0">
              <a:latin typeface="Comic Sans MS" panose="030F0702030302020204" pitchFamily="66" charset="0"/>
            </a:endParaRPr>
          </a:p>
        </p:txBody>
      </p:sp>
    </p:spTree>
    <p:extLst>
      <p:ext uri="{BB962C8B-B14F-4D97-AF65-F5344CB8AC3E}">
        <p14:creationId xmlns:p14="http://schemas.microsoft.com/office/powerpoint/2010/main" val="410242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D469-63F4-56A1-BA1B-A46CF0A5BD54}"/>
            </a:ext>
          </a:extLst>
        </p:cNvPr>
        <p:cNvGrpSpPr/>
        <p:nvPr/>
      </p:nvGrpSpPr>
      <p:grpSpPr>
        <a:xfrm>
          <a:off x="0" y="0"/>
          <a:ext cx="0" cy="0"/>
          <a:chOff x="0" y="0"/>
          <a:chExt cx="0" cy="0"/>
        </a:xfrm>
      </p:grpSpPr>
      <p:pic>
        <p:nvPicPr>
          <p:cNvPr id="20" name="Imagen 19" descr="Interfaz de usuario gráfica, Texto, Aplicación, Chat o mensaje de texto&#10;&#10;El contenido generado por IA puede ser incorrecto.">
            <a:extLst>
              <a:ext uri="{FF2B5EF4-FFF2-40B4-BE49-F238E27FC236}">
                <a16:creationId xmlns:a16="http://schemas.microsoft.com/office/drawing/2014/main" id="{5151B94C-DD14-F485-99DD-E8C30B4830A0}"/>
              </a:ext>
            </a:extLst>
          </p:cNvPr>
          <p:cNvPicPr>
            <a:picLocks noChangeAspect="1"/>
          </p:cNvPicPr>
          <p:nvPr/>
        </p:nvPicPr>
        <p:blipFill>
          <a:blip r:embed="rId2"/>
          <a:stretch>
            <a:fillRect/>
          </a:stretch>
        </p:blipFill>
        <p:spPr>
          <a:xfrm>
            <a:off x="4511824" y="836713"/>
            <a:ext cx="6281032" cy="5400599"/>
          </a:xfrm>
          <a:prstGeom prst="rect">
            <a:avLst/>
          </a:prstGeom>
        </p:spPr>
      </p:pic>
      <p:sp>
        <p:nvSpPr>
          <p:cNvPr id="4" name="CustomShape 3">
            <a:extLst>
              <a:ext uri="{FF2B5EF4-FFF2-40B4-BE49-F238E27FC236}">
                <a16:creationId xmlns:a16="http://schemas.microsoft.com/office/drawing/2014/main" id="{A5E1CA60-AAC2-8B00-EB1C-AC4EDE870441}"/>
              </a:ext>
            </a:extLst>
          </p:cNvPr>
          <p:cNvSpPr/>
          <p:nvPr/>
        </p:nvSpPr>
        <p:spPr>
          <a:xfrm>
            <a:off x="1068435" y="153760"/>
            <a:ext cx="8856984"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1" normalizeH="0" baseline="0" noProof="0" dirty="0">
                <a:ln>
                  <a:noFill/>
                </a:ln>
                <a:solidFill>
                  <a:srgbClr val="C00000"/>
                </a:solidFill>
                <a:effectLst/>
                <a:uLnTx/>
                <a:uFillTx/>
                <a:latin typeface="Comic Sans MS"/>
              </a:rPr>
              <a:t>Desarrollar atribuciones ajustadas a la realidad</a:t>
            </a:r>
          </a:p>
        </p:txBody>
      </p:sp>
      <p:sp>
        <p:nvSpPr>
          <p:cNvPr id="6" name="CuadroTexto 5">
            <a:extLst>
              <a:ext uri="{FF2B5EF4-FFF2-40B4-BE49-F238E27FC236}">
                <a16:creationId xmlns:a16="http://schemas.microsoft.com/office/drawing/2014/main" id="{0444040F-54D6-E8A4-585E-DA39CF3D2E18}"/>
              </a:ext>
            </a:extLst>
          </p:cNvPr>
          <p:cNvSpPr txBox="1"/>
          <p:nvPr/>
        </p:nvSpPr>
        <p:spPr>
          <a:xfrm>
            <a:off x="767408" y="4077072"/>
            <a:ext cx="3503712" cy="1089529"/>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s-ES" sz="1800" b="1" i="0" u="none" strike="noStrike" kern="1200" cap="none" spc="-1" normalizeH="0" baseline="0" noProof="0" dirty="0">
                <a:ln>
                  <a:noFill/>
                </a:ln>
                <a:solidFill>
                  <a:srgbClr val="C00000"/>
                </a:solidFill>
                <a:effectLst/>
                <a:uLnTx/>
                <a:uFillTx/>
                <a:latin typeface="Comic Sans MS"/>
                <a:ea typeface="Comic Sans MS"/>
              </a:rPr>
              <a:t>EJEMPLO: RESULTADO INESPERADO</a:t>
            </a:r>
            <a:r>
              <a:rPr kumimoji="0" lang="es-ES" sz="1800" b="1" i="0" u="none" strike="noStrike" kern="1200" cap="none" spc="-1" normalizeH="0" baseline="0" noProof="0" dirty="0">
                <a:ln>
                  <a:noFill/>
                </a:ln>
                <a:solidFill>
                  <a:srgbClr val="4F3826"/>
                </a:solidFill>
                <a:effectLst/>
                <a:uLnTx/>
                <a:uFillTx/>
                <a:latin typeface="Comic Sans MS"/>
                <a:ea typeface="Comic Sans MS"/>
              </a:rPr>
              <a:t>: </a:t>
            </a:r>
            <a:r>
              <a:rPr kumimoji="0" lang="es-ES" sz="1800" b="1" i="1" u="none" strike="noStrike" kern="1200" cap="none" spc="-1" normalizeH="0" baseline="0" noProof="0" dirty="0">
                <a:ln>
                  <a:noFill/>
                </a:ln>
                <a:solidFill>
                  <a:srgbClr val="4F3826"/>
                </a:solidFill>
                <a:effectLst/>
                <a:uLnTx/>
                <a:uFillTx/>
                <a:latin typeface="Comic Sans MS"/>
                <a:ea typeface="Comic Sans MS"/>
              </a:rPr>
              <a:t>He suspendido un examen</a:t>
            </a:r>
            <a:r>
              <a:rPr kumimoji="0" lang="es-ES" sz="1800" b="1" i="0" u="none" strike="noStrike" kern="1200" cap="none" spc="-1" normalizeH="0" baseline="0" noProof="0" dirty="0">
                <a:ln>
                  <a:noFill/>
                </a:ln>
                <a:solidFill>
                  <a:srgbClr val="4F3826"/>
                </a:solidFill>
                <a:effectLst/>
                <a:uLnTx/>
                <a:uFillTx/>
                <a:latin typeface="Comic Sans MS"/>
                <a:ea typeface="Comic Sans MS"/>
              </a:rPr>
              <a:t>.</a:t>
            </a:r>
          </a:p>
          <a:p>
            <a:pPr marL="0" marR="0" lvl="0" indent="0" algn="ctr" defTabSz="457200" rtl="0" eaLnBrk="1" fontAlgn="auto" latinLnBrk="0" hangingPunct="1">
              <a:lnSpc>
                <a:spcPct val="90000"/>
              </a:lnSpc>
              <a:spcBef>
                <a:spcPts val="0"/>
              </a:spcBef>
              <a:spcAft>
                <a:spcPts val="0"/>
              </a:spcAft>
              <a:buClrTx/>
              <a:buSzTx/>
              <a:buFontTx/>
              <a:buNone/>
              <a:tabLst/>
              <a:defRPr/>
            </a:pPr>
            <a:endParaRPr lang="es-ES" sz="1800" b="1" spc="-1" dirty="0">
              <a:solidFill>
                <a:srgbClr val="4F3826"/>
              </a:solidFill>
              <a:latin typeface="Comic Sans MS"/>
            </a:endParaRPr>
          </a:p>
        </p:txBody>
      </p:sp>
      <p:sp>
        <p:nvSpPr>
          <p:cNvPr id="7" name="CuadroTexto 6">
            <a:extLst>
              <a:ext uri="{FF2B5EF4-FFF2-40B4-BE49-F238E27FC236}">
                <a16:creationId xmlns:a16="http://schemas.microsoft.com/office/drawing/2014/main" id="{3C800993-E3AA-10B9-4E9F-DC8D3C849018}"/>
              </a:ext>
            </a:extLst>
          </p:cNvPr>
          <p:cNvSpPr txBox="1"/>
          <p:nvPr/>
        </p:nvSpPr>
        <p:spPr>
          <a:xfrm>
            <a:off x="886744" y="2060848"/>
            <a:ext cx="3384376" cy="923330"/>
          </a:xfrm>
          <a:prstGeom prst="rect">
            <a:avLst/>
          </a:prstGeom>
          <a:noFill/>
        </p:spPr>
        <p:txBody>
          <a:bodyPr wrap="square" rtlCol="0">
            <a:spAutoFit/>
          </a:bodyPr>
          <a:lstStyle/>
          <a:p>
            <a:r>
              <a:rPr lang="es-ES" dirty="0">
                <a:latin typeface="Comic Sans MS" panose="030F0702030302020204" pitchFamily="66" charset="0"/>
              </a:rPr>
              <a:t>Crear </a:t>
            </a:r>
            <a:r>
              <a:rPr lang="es-ES">
                <a:latin typeface="Comic Sans MS" panose="030F0702030302020204" pitchFamily="66" charset="0"/>
              </a:rPr>
              <a:t>material</a:t>
            </a:r>
            <a:r>
              <a:rPr lang="es-ES"/>
              <a:t> </a:t>
            </a:r>
            <a:r>
              <a:rPr lang="es-ES" spc="-1">
                <a:solidFill>
                  <a:srgbClr val="000000"/>
                </a:solidFill>
                <a:latin typeface="Comic Sans MS"/>
              </a:rPr>
              <a:t>para </a:t>
            </a:r>
            <a:r>
              <a:rPr lang="es-ES" spc="-1" dirty="0">
                <a:solidFill>
                  <a:srgbClr val="000000"/>
                </a:solidFill>
                <a:latin typeface="Comic Sans MS"/>
              </a:rPr>
              <a:t>realizar </a:t>
            </a:r>
            <a:r>
              <a:rPr lang="es-ES" spc="-1" dirty="0">
                <a:solidFill>
                  <a:srgbClr val="C00000"/>
                </a:solidFill>
                <a:latin typeface="Comic Sans MS"/>
              </a:rPr>
              <a:t>atribuciones ajustadas </a:t>
            </a:r>
            <a:r>
              <a:rPr lang="es-ES" spc="-1" dirty="0">
                <a:solidFill>
                  <a:srgbClr val="000000"/>
                </a:solidFill>
                <a:latin typeface="Comic Sans MS"/>
              </a:rPr>
              <a:t>tras una tarea</a:t>
            </a:r>
            <a:endParaRPr lang="es-ES" dirty="0"/>
          </a:p>
        </p:txBody>
      </p:sp>
      <p:sp>
        <p:nvSpPr>
          <p:cNvPr id="8" name="Signo de multiplicación 7">
            <a:extLst>
              <a:ext uri="{FF2B5EF4-FFF2-40B4-BE49-F238E27FC236}">
                <a16:creationId xmlns:a16="http://schemas.microsoft.com/office/drawing/2014/main" id="{6EFF3344-FC6A-7CC0-0A37-58EF2A46B9E1}"/>
              </a:ext>
            </a:extLst>
          </p:cNvPr>
          <p:cNvSpPr/>
          <p:nvPr/>
        </p:nvSpPr>
        <p:spPr>
          <a:xfrm>
            <a:off x="7265888" y="2984178"/>
            <a:ext cx="504056" cy="432048"/>
          </a:xfrm>
          <a:prstGeom prst="mathMultiply">
            <a:avLst/>
          </a:prstGeom>
          <a:solidFill>
            <a:srgbClr val="F85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Signo de multiplicación 8">
            <a:extLst>
              <a:ext uri="{FF2B5EF4-FFF2-40B4-BE49-F238E27FC236}">
                <a16:creationId xmlns:a16="http://schemas.microsoft.com/office/drawing/2014/main" id="{7CBD2A31-0198-ADC1-44A0-A850158DB467}"/>
              </a:ext>
            </a:extLst>
          </p:cNvPr>
          <p:cNvSpPr/>
          <p:nvPr/>
        </p:nvSpPr>
        <p:spPr>
          <a:xfrm>
            <a:off x="9120336" y="3861048"/>
            <a:ext cx="504056" cy="432048"/>
          </a:xfrm>
          <a:prstGeom prst="mathMultiply">
            <a:avLst/>
          </a:prstGeom>
          <a:solidFill>
            <a:srgbClr val="F85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Signo de multiplicación 9">
            <a:extLst>
              <a:ext uri="{FF2B5EF4-FFF2-40B4-BE49-F238E27FC236}">
                <a16:creationId xmlns:a16="http://schemas.microsoft.com/office/drawing/2014/main" id="{5950D9F7-243F-8CB3-9995-17970B96924E}"/>
              </a:ext>
            </a:extLst>
          </p:cNvPr>
          <p:cNvSpPr/>
          <p:nvPr/>
        </p:nvSpPr>
        <p:spPr>
          <a:xfrm>
            <a:off x="9130704" y="3402370"/>
            <a:ext cx="504056" cy="432048"/>
          </a:xfrm>
          <a:prstGeom prst="mathMultiply">
            <a:avLst/>
          </a:prstGeom>
          <a:solidFill>
            <a:srgbClr val="F85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Signo de multiplicación 12">
            <a:extLst>
              <a:ext uri="{FF2B5EF4-FFF2-40B4-BE49-F238E27FC236}">
                <a16:creationId xmlns:a16="http://schemas.microsoft.com/office/drawing/2014/main" id="{3CEF768C-3A7B-10A3-8BE2-AD76B5A69BE6}"/>
              </a:ext>
            </a:extLst>
          </p:cNvPr>
          <p:cNvSpPr/>
          <p:nvPr/>
        </p:nvSpPr>
        <p:spPr>
          <a:xfrm>
            <a:off x="8112224" y="4341976"/>
            <a:ext cx="504056" cy="432048"/>
          </a:xfrm>
          <a:prstGeom prst="mathMultiply">
            <a:avLst/>
          </a:prstGeom>
          <a:solidFill>
            <a:srgbClr val="F85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Signo de multiplicación 13">
            <a:extLst>
              <a:ext uri="{FF2B5EF4-FFF2-40B4-BE49-F238E27FC236}">
                <a16:creationId xmlns:a16="http://schemas.microsoft.com/office/drawing/2014/main" id="{F59A371A-D690-B350-AD78-8C8799B281A1}"/>
              </a:ext>
            </a:extLst>
          </p:cNvPr>
          <p:cNvSpPr/>
          <p:nvPr/>
        </p:nvSpPr>
        <p:spPr>
          <a:xfrm>
            <a:off x="7287984" y="4746952"/>
            <a:ext cx="504056" cy="432048"/>
          </a:xfrm>
          <a:prstGeom prst="mathMultiply">
            <a:avLst/>
          </a:prstGeom>
          <a:solidFill>
            <a:srgbClr val="F85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Signo de multiplicación 14">
            <a:extLst>
              <a:ext uri="{FF2B5EF4-FFF2-40B4-BE49-F238E27FC236}">
                <a16:creationId xmlns:a16="http://schemas.microsoft.com/office/drawing/2014/main" id="{B5BBD3CF-8A3B-9C39-054B-2E8B32CFA8BC}"/>
              </a:ext>
            </a:extLst>
          </p:cNvPr>
          <p:cNvSpPr/>
          <p:nvPr/>
        </p:nvSpPr>
        <p:spPr>
          <a:xfrm>
            <a:off x="9140864" y="5147521"/>
            <a:ext cx="504056" cy="432048"/>
          </a:xfrm>
          <a:prstGeom prst="mathMultiply">
            <a:avLst/>
          </a:prstGeom>
          <a:solidFill>
            <a:srgbClr val="F85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Signo de multiplicación 15">
            <a:extLst>
              <a:ext uri="{FF2B5EF4-FFF2-40B4-BE49-F238E27FC236}">
                <a16:creationId xmlns:a16="http://schemas.microsoft.com/office/drawing/2014/main" id="{0446F5CB-67EC-4719-439E-24B1111CC463}"/>
              </a:ext>
            </a:extLst>
          </p:cNvPr>
          <p:cNvSpPr/>
          <p:nvPr/>
        </p:nvSpPr>
        <p:spPr>
          <a:xfrm>
            <a:off x="7265888" y="5598649"/>
            <a:ext cx="504056" cy="432048"/>
          </a:xfrm>
          <a:prstGeom prst="mathMultiply">
            <a:avLst/>
          </a:prstGeom>
          <a:solidFill>
            <a:srgbClr val="F85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stomShape 12">
            <a:extLst>
              <a:ext uri="{FF2B5EF4-FFF2-40B4-BE49-F238E27FC236}">
                <a16:creationId xmlns:a16="http://schemas.microsoft.com/office/drawing/2014/main" id="{BBE30BEC-9FC1-5DC5-C50F-62AF5A2B4906}"/>
              </a:ext>
            </a:extLst>
          </p:cNvPr>
          <p:cNvSpPr/>
          <p:nvPr/>
        </p:nvSpPr>
        <p:spPr>
          <a:xfrm rot="5400000">
            <a:off x="4918266" y="5988343"/>
            <a:ext cx="576815" cy="626523"/>
          </a:xfrm>
          <a:prstGeom prst="rightArrow">
            <a:avLst>
              <a:gd name="adj1" fmla="val 50000"/>
              <a:gd name="adj2" fmla="val 50000"/>
            </a:avLst>
          </a:prstGeom>
          <a:solidFill>
            <a:srgbClr val="C00000"/>
          </a:solidFill>
          <a:ln w="25560">
            <a:solidFill>
              <a:srgbClr val="C00000"/>
            </a:solidFill>
            <a:round/>
          </a:ln>
        </p:spPr>
        <p:style>
          <a:lnRef idx="0">
            <a:scrgbClr r="0" g="0" b="0"/>
          </a:lnRef>
          <a:fillRef idx="0">
            <a:scrgbClr r="0" g="0" b="0"/>
          </a:fillRef>
          <a:effectRef idx="0">
            <a:scrgbClr r="0" g="0" b="0"/>
          </a:effectRef>
          <a:fontRef idx="minor"/>
        </p:style>
        <p:txBody>
          <a:bodyPr/>
          <a:lstStyle/>
          <a:p>
            <a:endParaRPr lang="es-ES"/>
          </a:p>
        </p:txBody>
      </p:sp>
      <p:sp>
        <p:nvSpPr>
          <p:cNvPr id="3" name="CustomShape 3">
            <a:extLst>
              <a:ext uri="{FF2B5EF4-FFF2-40B4-BE49-F238E27FC236}">
                <a16:creationId xmlns:a16="http://schemas.microsoft.com/office/drawing/2014/main" id="{E3BF518E-07C6-B712-532C-46FEA05CBFE6}"/>
              </a:ext>
            </a:extLst>
          </p:cNvPr>
          <p:cNvSpPr/>
          <p:nvPr/>
        </p:nvSpPr>
        <p:spPr>
          <a:xfrm>
            <a:off x="4799856" y="6370188"/>
            <a:ext cx="7293292" cy="419418"/>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1" normalizeH="0" baseline="0" noProof="0" dirty="0">
                <a:ln>
                  <a:noFill/>
                </a:ln>
                <a:solidFill>
                  <a:srgbClr val="C00000"/>
                </a:solidFill>
                <a:effectLst/>
                <a:uLnTx/>
                <a:uFillTx/>
                <a:latin typeface="Comic Sans MS"/>
                <a:ea typeface="Comic Sans MS"/>
              </a:rPr>
              <a:t>CONSECUENCIAS COGNITIVAS, AFECTIVAS Y CONDUCTUALES</a:t>
            </a:r>
            <a:endParaRPr kumimoji="0" lang="es-ES" sz="1400" b="0" i="0" u="none" strike="noStrike" kern="1200" cap="none" spc="-1" normalizeH="0" baseline="0" noProof="0" dirty="0">
              <a:ln>
                <a:noFill/>
              </a:ln>
              <a:solidFill>
                <a:prstClr val="black"/>
              </a:solidFill>
              <a:effectLst/>
              <a:uLnTx/>
              <a:uFillTx/>
              <a:latin typeface="Arial"/>
            </a:endParaRPr>
          </a:p>
        </p:txBody>
      </p:sp>
      <p:grpSp>
        <p:nvGrpSpPr>
          <p:cNvPr id="5" name="Grupo 4">
            <a:extLst>
              <a:ext uri="{FF2B5EF4-FFF2-40B4-BE49-F238E27FC236}">
                <a16:creationId xmlns:a16="http://schemas.microsoft.com/office/drawing/2014/main" id="{EA97C9F0-CA83-3F22-F432-02EA6B338D50}"/>
              </a:ext>
            </a:extLst>
          </p:cNvPr>
          <p:cNvGrpSpPr/>
          <p:nvPr/>
        </p:nvGrpSpPr>
        <p:grpSpPr>
          <a:xfrm>
            <a:off x="10043610" y="0"/>
            <a:ext cx="1825352" cy="1825352"/>
            <a:chOff x="9853536" y="21209"/>
            <a:chExt cx="1825352" cy="1825352"/>
          </a:xfrm>
        </p:grpSpPr>
        <p:pic>
          <p:nvPicPr>
            <p:cNvPr id="11" name="Gráfico 10" descr="Enviar con relleno sólido">
              <a:extLst>
                <a:ext uri="{FF2B5EF4-FFF2-40B4-BE49-F238E27FC236}">
                  <a16:creationId xmlns:a16="http://schemas.microsoft.com/office/drawing/2014/main" id="{87D1A052-0EE9-1606-0189-8823DECB8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3536" y="21209"/>
              <a:ext cx="1825352" cy="1825352"/>
            </a:xfrm>
            <a:prstGeom prst="rect">
              <a:avLst/>
            </a:prstGeom>
          </p:spPr>
        </p:pic>
        <p:sp>
          <p:nvSpPr>
            <p:cNvPr id="17" name="CuadroTexto 16">
              <a:extLst>
                <a:ext uri="{FF2B5EF4-FFF2-40B4-BE49-F238E27FC236}">
                  <a16:creationId xmlns:a16="http://schemas.microsoft.com/office/drawing/2014/main" id="{C622F500-4F31-5D7D-62D2-234C85BE2B19}"/>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pic>
        <p:nvPicPr>
          <p:cNvPr id="18" name="Imagen 17">
            <a:extLst>
              <a:ext uri="{FF2B5EF4-FFF2-40B4-BE49-F238E27FC236}">
                <a16:creationId xmlns:a16="http://schemas.microsoft.com/office/drawing/2014/main" id="{FE5E857D-8FDF-FC85-0E0A-3447E9C670C6}"/>
              </a:ext>
            </a:extLst>
          </p:cNvPr>
          <p:cNvPicPr>
            <a:picLocks noChangeAspect="1"/>
          </p:cNvPicPr>
          <p:nvPr/>
        </p:nvPicPr>
        <p:blipFill>
          <a:blip r:embed="rId5"/>
          <a:stretch>
            <a:fillRect/>
          </a:stretch>
        </p:blipFill>
        <p:spPr>
          <a:xfrm>
            <a:off x="327411" y="232784"/>
            <a:ext cx="737680" cy="701101"/>
          </a:xfrm>
          <a:prstGeom prst="rect">
            <a:avLst/>
          </a:prstGeom>
        </p:spPr>
      </p:pic>
    </p:spTree>
    <p:extLst>
      <p:ext uri="{BB962C8B-B14F-4D97-AF65-F5344CB8AC3E}">
        <p14:creationId xmlns:p14="http://schemas.microsoft.com/office/powerpoint/2010/main" val="5664379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425831E-E640-5E4D-EF9E-9BFC53F7C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216" y="2828299"/>
            <a:ext cx="4144104" cy="4144104"/>
          </a:xfrm>
          <a:prstGeom prst="rect">
            <a:avLst/>
          </a:prstGeom>
        </p:spPr>
      </p:pic>
      <p:sp>
        <p:nvSpPr>
          <p:cNvPr id="3" name="Marcador de contenido 2">
            <a:extLst>
              <a:ext uri="{FF2B5EF4-FFF2-40B4-BE49-F238E27FC236}">
                <a16:creationId xmlns:a16="http://schemas.microsoft.com/office/drawing/2014/main" id="{ED4D61EB-15EB-7A72-78A7-0C52A1704063}"/>
              </a:ext>
            </a:extLst>
          </p:cNvPr>
          <p:cNvSpPr>
            <a:spLocks noGrp="1"/>
          </p:cNvSpPr>
          <p:nvPr>
            <p:ph idx="1"/>
          </p:nvPr>
        </p:nvSpPr>
        <p:spPr>
          <a:xfrm>
            <a:off x="450564" y="1289335"/>
            <a:ext cx="9001000" cy="5188578"/>
          </a:xfrm>
        </p:spPr>
        <p:txBody>
          <a:bodyPr>
            <a:normAutofit fontScale="62500" lnSpcReduction="20000"/>
          </a:bodyPr>
          <a:lstStyle/>
          <a:p>
            <a:pPr>
              <a:lnSpc>
                <a:spcPct val="120000"/>
              </a:lnSpc>
              <a:buFont typeface="Courier New" panose="02070309020205020404" pitchFamily="49" charset="0"/>
              <a:buChar char="o"/>
            </a:pPr>
            <a:r>
              <a:rPr lang="es-ES" sz="2800" spc="-1" dirty="0">
                <a:latin typeface="Comic Sans MS"/>
              </a:rPr>
              <a:t>El </a:t>
            </a:r>
            <a:r>
              <a:rPr lang="es-ES" sz="2800" b="1" spc="-1" dirty="0">
                <a:solidFill>
                  <a:srgbClr val="C00000"/>
                </a:solidFill>
                <a:latin typeface="Comic Sans MS"/>
              </a:rPr>
              <a:t>éxito </a:t>
            </a:r>
            <a:r>
              <a:rPr lang="es-ES" sz="2800" spc="-1" dirty="0">
                <a:latin typeface="Comic Sans MS"/>
              </a:rPr>
              <a:t>no depende únicamente del alumno</a:t>
            </a:r>
            <a:endParaRPr lang="es-ES" spc="-1" dirty="0">
              <a:latin typeface="Comic Sans MS"/>
            </a:endParaRPr>
          </a:p>
          <a:p>
            <a:pPr>
              <a:lnSpc>
                <a:spcPct val="120000"/>
              </a:lnSpc>
              <a:buFont typeface="Courier New" panose="02070309020205020404" pitchFamily="49" charset="0"/>
              <a:buChar char="o"/>
            </a:pPr>
            <a:r>
              <a:rPr lang="es-ES" sz="2800" spc="-1" dirty="0">
                <a:latin typeface="Comic Sans MS"/>
              </a:rPr>
              <a:t>C</a:t>
            </a:r>
            <a:r>
              <a:rPr lang="es-ES" spc="-1" dirty="0">
                <a:latin typeface="Comic Sans MS"/>
              </a:rPr>
              <a:t>ómo el </a:t>
            </a:r>
            <a:r>
              <a:rPr lang="es-ES" b="1" spc="-1" dirty="0">
                <a:solidFill>
                  <a:srgbClr val="C00000"/>
                </a:solidFill>
                <a:latin typeface="Comic Sans MS"/>
              </a:rPr>
              <a:t>profesor plantea las situaciones de aprendizaje </a:t>
            </a:r>
            <a:r>
              <a:rPr lang="es-ES" spc="-1" dirty="0">
                <a:latin typeface="Comic Sans MS"/>
              </a:rPr>
              <a:t>tiene un gran peso en la consecución del éxito.</a:t>
            </a:r>
          </a:p>
          <a:p>
            <a:pPr>
              <a:lnSpc>
                <a:spcPct val="120000"/>
              </a:lnSpc>
              <a:buFont typeface="Courier New" panose="02070309020205020404" pitchFamily="49" charset="0"/>
              <a:buChar char="o"/>
            </a:pPr>
            <a:r>
              <a:rPr lang="es-ES" sz="2900" b="1" spc="-1" dirty="0">
                <a:solidFill>
                  <a:srgbClr val="C00000"/>
                </a:solidFill>
                <a:latin typeface="Comic Sans MS"/>
              </a:rPr>
              <a:t>Valorar el esfuerzo </a:t>
            </a:r>
            <a:r>
              <a:rPr lang="es-ES" sz="2800" spc="-1" dirty="0">
                <a:latin typeface="Comic Sans MS"/>
              </a:rPr>
              <a:t>frente al talento: los alumnos necesitan comprobar que el esfuerzo está conectado con el éxito.</a:t>
            </a:r>
          </a:p>
          <a:p>
            <a:pPr>
              <a:lnSpc>
                <a:spcPct val="120000"/>
              </a:lnSpc>
              <a:buFont typeface="Courier New" panose="02070309020205020404" pitchFamily="49" charset="0"/>
              <a:buChar char="o"/>
            </a:pPr>
            <a:r>
              <a:rPr lang="es-ES" sz="2900" b="1" spc="-1" dirty="0">
                <a:solidFill>
                  <a:srgbClr val="C00000"/>
                </a:solidFill>
                <a:latin typeface="Comic Sans MS"/>
              </a:rPr>
              <a:t>Valorar el proceso</a:t>
            </a:r>
            <a:r>
              <a:rPr lang="es-ES" dirty="0"/>
              <a:t> seguido en las tareas, no vincular el éxito únicamente al resultado.</a:t>
            </a:r>
          </a:p>
          <a:p>
            <a:pPr>
              <a:lnSpc>
                <a:spcPct val="120000"/>
              </a:lnSpc>
              <a:buFont typeface="Courier New" panose="02070309020205020404" pitchFamily="49" charset="0"/>
              <a:buChar char="o"/>
            </a:pPr>
            <a:r>
              <a:rPr lang="es-ES" dirty="0"/>
              <a:t>Plantear </a:t>
            </a:r>
            <a:r>
              <a:rPr lang="es-ES" sz="2900" b="1" spc="-1" dirty="0">
                <a:solidFill>
                  <a:srgbClr val="C00000"/>
                </a:solidFill>
                <a:latin typeface="Comic Sans MS"/>
              </a:rPr>
              <a:t>tareas </a:t>
            </a:r>
            <a:r>
              <a:rPr lang="es-ES" sz="2900" spc="-1" dirty="0">
                <a:latin typeface="Comic Sans MS"/>
              </a:rPr>
              <a:t>que</a:t>
            </a:r>
            <a:r>
              <a:rPr lang="es-ES" sz="2900" b="1" spc="-1" dirty="0">
                <a:solidFill>
                  <a:srgbClr val="C00000"/>
                </a:solidFill>
                <a:latin typeface="Comic Sans MS"/>
              </a:rPr>
              <a:t> puedan resolver</a:t>
            </a:r>
            <a:r>
              <a:rPr lang="es-ES" dirty="0"/>
              <a:t>. Para ello:</a:t>
            </a:r>
          </a:p>
          <a:p>
            <a:pPr lvl="1">
              <a:lnSpc>
                <a:spcPct val="120000"/>
              </a:lnSpc>
              <a:buFont typeface="Courier New" panose="02070309020205020404" pitchFamily="49" charset="0"/>
              <a:buChar char="o"/>
            </a:pPr>
            <a:r>
              <a:rPr lang="es-ES" sz="2600" dirty="0"/>
              <a:t>Partir de su </a:t>
            </a:r>
            <a:r>
              <a:rPr lang="es-ES" sz="2600" b="1" dirty="0"/>
              <a:t>nivel de competencia</a:t>
            </a:r>
          </a:p>
          <a:p>
            <a:pPr lvl="1">
              <a:lnSpc>
                <a:spcPct val="120000"/>
              </a:lnSpc>
              <a:buFont typeface="Courier New" panose="02070309020205020404" pitchFamily="49" charset="0"/>
              <a:buChar char="o"/>
            </a:pPr>
            <a:r>
              <a:rPr lang="es-ES" sz="2600" dirty="0"/>
              <a:t>Evaluar los </a:t>
            </a:r>
            <a:r>
              <a:rPr lang="es-ES" sz="2600" b="1" dirty="0"/>
              <a:t>requisitos previos </a:t>
            </a:r>
            <a:r>
              <a:rPr lang="es-ES" sz="2600" dirty="0"/>
              <a:t>necesarios </a:t>
            </a:r>
          </a:p>
          <a:p>
            <a:pPr lvl="1">
              <a:lnSpc>
                <a:spcPct val="120000"/>
              </a:lnSpc>
              <a:buFont typeface="Courier New" panose="02070309020205020404" pitchFamily="49" charset="0"/>
              <a:buChar char="o"/>
            </a:pPr>
            <a:r>
              <a:rPr lang="es-ES" sz="2600" dirty="0"/>
              <a:t>Hacer </a:t>
            </a:r>
            <a:r>
              <a:rPr lang="es-ES" sz="2600" b="1" dirty="0"/>
              <a:t>explícitos los pas</a:t>
            </a:r>
            <a:r>
              <a:rPr lang="es-ES" sz="2600" dirty="0"/>
              <a:t>os a seguir </a:t>
            </a:r>
          </a:p>
          <a:p>
            <a:pPr lvl="1">
              <a:lnSpc>
                <a:spcPct val="120000"/>
              </a:lnSpc>
              <a:buFont typeface="Courier New" panose="02070309020205020404" pitchFamily="49" charset="0"/>
              <a:buChar char="o"/>
            </a:pPr>
            <a:r>
              <a:rPr lang="es-ES" sz="2600" b="1" dirty="0"/>
              <a:t>Dividir</a:t>
            </a:r>
            <a:r>
              <a:rPr lang="es-ES" sz="2600" dirty="0"/>
              <a:t> las tareas en partes</a:t>
            </a:r>
          </a:p>
          <a:p>
            <a:pPr lvl="1">
              <a:lnSpc>
                <a:spcPct val="120000"/>
              </a:lnSpc>
              <a:buFont typeface="Courier New" panose="02070309020205020404" pitchFamily="49" charset="0"/>
              <a:buChar char="o"/>
            </a:pPr>
            <a:r>
              <a:rPr lang="es-ES" sz="2600" dirty="0"/>
              <a:t>Dar las </a:t>
            </a:r>
            <a:r>
              <a:rPr lang="es-ES" sz="2600" b="1" dirty="0"/>
              <a:t>ayudas necesarias </a:t>
            </a:r>
            <a:r>
              <a:rPr lang="es-ES" sz="2600" dirty="0"/>
              <a:t>y programar su retirada cuando no sean necesarias.</a:t>
            </a:r>
          </a:p>
          <a:p>
            <a:pPr lvl="1">
              <a:lnSpc>
                <a:spcPct val="120000"/>
              </a:lnSpc>
              <a:buFont typeface="Courier New" panose="02070309020205020404" pitchFamily="49" charset="0"/>
              <a:buChar char="o"/>
            </a:pPr>
            <a:r>
              <a:rPr lang="es-ES" sz="2600" dirty="0"/>
              <a:t>Establecer tareas con </a:t>
            </a:r>
            <a:r>
              <a:rPr lang="es-ES" sz="2600" b="1" dirty="0"/>
              <a:t>distintos niveles de dificultad</a:t>
            </a:r>
            <a:r>
              <a:rPr lang="es-ES" sz="2600" dirty="0"/>
              <a:t>.</a:t>
            </a:r>
          </a:p>
          <a:p>
            <a:endParaRPr lang="es-ES" dirty="0"/>
          </a:p>
          <a:p>
            <a:pPr algn="r"/>
            <a:endParaRPr lang="es-ES" dirty="0"/>
          </a:p>
          <a:p>
            <a:endParaRPr lang="es-ES" dirty="0"/>
          </a:p>
        </p:txBody>
      </p:sp>
      <p:sp>
        <p:nvSpPr>
          <p:cNvPr id="4" name="Título 1">
            <a:extLst>
              <a:ext uri="{FF2B5EF4-FFF2-40B4-BE49-F238E27FC236}">
                <a16:creationId xmlns:a16="http://schemas.microsoft.com/office/drawing/2014/main" id="{A3F778E6-7A79-1A88-9920-5D58B6E6C459}"/>
              </a:ext>
            </a:extLst>
          </p:cNvPr>
          <p:cNvSpPr txBox="1">
            <a:spLocks/>
          </p:cNvSpPr>
          <p:nvPr/>
        </p:nvSpPr>
        <p:spPr>
          <a:xfrm>
            <a:off x="1199456" y="380087"/>
            <a:ext cx="4676308" cy="54359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Comic Sans MS" panose="030F0702030302020204" pitchFamily="66" charset="0"/>
                <a:ea typeface="+mj-ea"/>
                <a:cs typeface="+mj-cs"/>
              </a:defRPr>
            </a:lvl1pPr>
          </a:lstStyle>
          <a:p>
            <a:r>
              <a:rPr lang="es-ES" sz="3600" b="1" dirty="0">
                <a:solidFill>
                  <a:srgbClr val="C00000"/>
                </a:solidFill>
              </a:rPr>
              <a:t>Favorecer el éxito</a:t>
            </a:r>
          </a:p>
        </p:txBody>
      </p:sp>
      <p:pic>
        <p:nvPicPr>
          <p:cNvPr id="9" name="Imagen 8">
            <a:extLst>
              <a:ext uri="{FF2B5EF4-FFF2-40B4-BE49-F238E27FC236}">
                <a16:creationId xmlns:a16="http://schemas.microsoft.com/office/drawing/2014/main" id="{18D5081F-A894-6FDF-00D6-B6A181A4E331}"/>
              </a:ext>
            </a:extLst>
          </p:cNvPr>
          <p:cNvPicPr>
            <a:picLocks noChangeAspect="1"/>
          </p:cNvPicPr>
          <p:nvPr/>
        </p:nvPicPr>
        <p:blipFill>
          <a:blip r:embed="rId4"/>
          <a:stretch>
            <a:fillRect/>
          </a:stretch>
        </p:blipFill>
        <p:spPr>
          <a:xfrm>
            <a:off x="327411" y="232784"/>
            <a:ext cx="737680" cy="701101"/>
          </a:xfrm>
          <a:prstGeom prst="rect">
            <a:avLst/>
          </a:prstGeom>
        </p:spPr>
      </p:pic>
      <p:grpSp>
        <p:nvGrpSpPr>
          <p:cNvPr id="11" name="Grupo 10">
            <a:extLst>
              <a:ext uri="{FF2B5EF4-FFF2-40B4-BE49-F238E27FC236}">
                <a16:creationId xmlns:a16="http://schemas.microsoft.com/office/drawing/2014/main" id="{A29503E0-7174-EA82-5F00-E29ABBD9953E}"/>
              </a:ext>
            </a:extLst>
          </p:cNvPr>
          <p:cNvGrpSpPr/>
          <p:nvPr/>
        </p:nvGrpSpPr>
        <p:grpSpPr>
          <a:xfrm>
            <a:off x="10043610" y="0"/>
            <a:ext cx="1825352" cy="1825352"/>
            <a:chOff x="9853536" y="21209"/>
            <a:chExt cx="1825352" cy="1825352"/>
          </a:xfrm>
        </p:grpSpPr>
        <p:pic>
          <p:nvPicPr>
            <p:cNvPr id="8" name="Gráfico 7" descr="Enviar con relleno sólido">
              <a:extLst>
                <a:ext uri="{FF2B5EF4-FFF2-40B4-BE49-F238E27FC236}">
                  <a16:creationId xmlns:a16="http://schemas.microsoft.com/office/drawing/2014/main" id="{7D3D8695-16F6-00D3-1F77-C0DE0AAB13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3536" y="21209"/>
              <a:ext cx="1825352" cy="1825352"/>
            </a:xfrm>
            <a:prstGeom prst="rect">
              <a:avLst/>
            </a:prstGeom>
          </p:spPr>
        </p:pic>
        <p:sp>
          <p:nvSpPr>
            <p:cNvPr id="10" name="CuadroTexto 9">
              <a:extLst>
                <a:ext uri="{FF2B5EF4-FFF2-40B4-BE49-F238E27FC236}">
                  <a16:creationId xmlns:a16="http://schemas.microsoft.com/office/drawing/2014/main" id="{809C81F1-1964-5CBF-F5C0-5907A8518E01}"/>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Tree>
    <p:extLst>
      <p:ext uri="{BB962C8B-B14F-4D97-AF65-F5344CB8AC3E}">
        <p14:creationId xmlns:p14="http://schemas.microsoft.com/office/powerpoint/2010/main" val="3419415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FF3BC5-2C86-3289-ACDC-45234B10494F}"/>
              </a:ext>
            </a:extLst>
          </p:cNvPr>
          <p:cNvSpPr>
            <a:spLocks noGrp="1"/>
          </p:cNvSpPr>
          <p:nvPr>
            <p:ph type="title"/>
          </p:nvPr>
        </p:nvSpPr>
        <p:spPr>
          <a:xfrm>
            <a:off x="838200" y="365125"/>
            <a:ext cx="10515600" cy="759619"/>
          </a:xfrm>
        </p:spPr>
        <p:txBody>
          <a:bodyPr>
            <a:normAutofit/>
          </a:bodyPr>
          <a:lstStyle/>
          <a:p>
            <a:r>
              <a:rPr lang="es-ES" sz="2900" b="1">
                <a:solidFill>
                  <a:srgbClr val="C00000"/>
                </a:solidFill>
                <a:latin typeface="Comic Sans MS" panose="030F0702030302020204" pitchFamily="66" charset="0"/>
              </a:rPr>
              <a:t>Tareas multinivel e </a:t>
            </a:r>
            <a:r>
              <a:rPr lang="es-ES" sz="2900" b="1" dirty="0">
                <a:solidFill>
                  <a:srgbClr val="C00000"/>
                </a:solidFill>
                <a:latin typeface="Comic Sans MS" panose="030F0702030302020204" pitchFamily="66" charset="0"/>
              </a:rPr>
              <a:t>itinerarios de aprendizaje</a:t>
            </a:r>
          </a:p>
        </p:txBody>
      </p:sp>
      <p:sp>
        <p:nvSpPr>
          <p:cNvPr id="3" name="Marcador de contenido 2">
            <a:extLst>
              <a:ext uri="{FF2B5EF4-FFF2-40B4-BE49-F238E27FC236}">
                <a16:creationId xmlns:a16="http://schemas.microsoft.com/office/drawing/2014/main" id="{92CD4E9B-7536-EBBF-5B2D-7F3850B47370}"/>
              </a:ext>
            </a:extLst>
          </p:cNvPr>
          <p:cNvSpPr>
            <a:spLocks noGrp="1"/>
          </p:cNvSpPr>
          <p:nvPr>
            <p:ph idx="1"/>
          </p:nvPr>
        </p:nvSpPr>
        <p:spPr>
          <a:xfrm>
            <a:off x="266500" y="1415087"/>
            <a:ext cx="6549580" cy="5077787"/>
          </a:xfrm>
        </p:spPr>
        <p:txBody>
          <a:bodyPr>
            <a:normAutofit fontScale="55000" lnSpcReduction="20000"/>
          </a:bodyPr>
          <a:lstStyle/>
          <a:p>
            <a:pPr marL="457200" indent="-457200" algn="just" defTabSz="1219170">
              <a:lnSpc>
                <a:spcPct val="150000"/>
              </a:lnSpc>
              <a:buFontTx/>
              <a:buChar char="-"/>
              <a:defRPr/>
            </a:pPr>
            <a:r>
              <a:rPr lang="es-ES" sz="4000" dirty="0">
                <a:latin typeface="Comic Sans MS" panose="030F0702030302020204" pitchFamily="66" charset="0"/>
                <a:cs typeface="Times New Roman" panose="02020603050405020304" pitchFamily="18" charset="0"/>
              </a:rPr>
              <a:t>Herramientas basadas en el </a:t>
            </a:r>
            <a:r>
              <a:rPr lang="es-ES" sz="4000" b="1" dirty="0">
                <a:solidFill>
                  <a:srgbClr val="C00000"/>
                </a:solidFill>
                <a:latin typeface="Comic Sans MS" panose="030F0702030302020204" pitchFamily="66" charset="0"/>
                <a:cs typeface="Times New Roman" panose="02020603050405020304" pitchFamily="18" charset="0"/>
              </a:rPr>
              <a:t>DUA</a:t>
            </a:r>
            <a:r>
              <a:rPr lang="es-ES" sz="4000" b="1" dirty="0">
                <a:latin typeface="Comic Sans MS" panose="030F0702030302020204" pitchFamily="66" charset="0"/>
                <a:cs typeface="Times New Roman" panose="02020603050405020304" pitchFamily="18" charset="0"/>
              </a:rPr>
              <a:t> </a:t>
            </a:r>
            <a:r>
              <a:rPr lang="es-ES" sz="4000" dirty="0">
                <a:latin typeface="Comic Sans MS" panose="030F0702030302020204" pitchFamily="66" charset="0"/>
                <a:cs typeface="Times New Roman" panose="02020603050405020304" pitchFamily="18" charset="0"/>
              </a:rPr>
              <a:t>que permiten enseñar contenidos y desarrollar competencias, respetando los distintos niveles y ritmos de aprendizaje del alumnado.</a:t>
            </a:r>
          </a:p>
          <a:p>
            <a:pPr marL="457200" indent="-457200" algn="just" defTabSz="1219170">
              <a:lnSpc>
                <a:spcPct val="150000"/>
              </a:lnSpc>
              <a:buFontTx/>
              <a:buChar char="-"/>
              <a:defRPr/>
            </a:pPr>
            <a:r>
              <a:rPr lang="es-ES" sz="4000" dirty="0">
                <a:latin typeface="Comic Sans MS" panose="030F0702030302020204" pitchFamily="66" charset="0"/>
                <a:cs typeface="Times New Roman" panose="02020603050405020304" pitchFamily="18" charset="0"/>
              </a:rPr>
              <a:t>Herramientas diseñadas atendiendo </a:t>
            </a:r>
            <a:r>
              <a:rPr lang="es-ES" sz="4000" dirty="0">
                <a:solidFill>
                  <a:srgbClr val="C00000"/>
                </a:solidFill>
                <a:latin typeface="Comic Sans MS" panose="030F0702030302020204" pitchFamily="66" charset="0"/>
                <a:cs typeface="Times New Roman" panose="02020603050405020304" pitchFamily="18" charset="0"/>
              </a:rPr>
              <a:t>a </a:t>
            </a:r>
            <a:r>
              <a:rPr lang="es-ES" sz="4000" b="1" spc="-1" dirty="0">
                <a:solidFill>
                  <a:srgbClr val="C00000"/>
                </a:solidFill>
                <a:latin typeface="Comic Sans MS"/>
              </a:rPr>
              <a:t>4 factores</a:t>
            </a:r>
            <a:r>
              <a:rPr lang="es-ES" sz="4000" b="1" spc="-1" dirty="0">
                <a:latin typeface="Comic Sans MS"/>
              </a:rPr>
              <a:t> </a:t>
            </a:r>
            <a:r>
              <a:rPr lang="es-ES" sz="4000" spc="-1" dirty="0">
                <a:latin typeface="Comic Sans MS"/>
              </a:rPr>
              <a:t>(selección de ellos).</a:t>
            </a:r>
          </a:p>
          <a:p>
            <a:pPr marL="457200" indent="-457200" algn="just" defTabSz="1219170">
              <a:lnSpc>
                <a:spcPct val="150000"/>
              </a:lnSpc>
              <a:buFontTx/>
              <a:buChar char="-"/>
              <a:defRPr/>
            </a:pPr>
            <a:r>
              <a:rPr lang="es-ES" sz="4000" dirty="0">
                <a:latin typeface="Comic Sans MS" panose="030F0702030302020204" pitchFamily="66" charset="0"/>
                <a:ea typeface="Calibri" panose="020F0502020204030204" pitchFamily="34" charset="0"/>
                <a:cs typeface="Times New Roman" panose="02020603050405020304" pitchFamily="18" charset="0"/>
              </a:rPr>
              <a:t>L</a:t>
            </a:r>
            <a:r>
              <a:rPr lang="es-ES" sz="4000" dirty="0">
                <a:effectLst/>
                <a:latin typeface="Comic Sans MS" panose="030F0702030302020204" pitchFamily="66" charset="0"/>
                <a:ea typeface="Calibri" panose="020F0502020204030204" pitchFamily="34" charset="0"/>
                <a:cs typeface="Times New Roman" panose="02020603050405020304" pitchFamily="18" charset="0"/>
              </a:rPr>
              <a:t>os diseños permiten partir de su </a:t>
            </a:r>
            <a:r>
              <a:rPr lang="es-ES" sz="4000" b="1" dirty="0">
                <a:solidFill>
                  <a:srgbClr val="C00000"/>
                </a:solidFill>
                <a:effectLst/>
                <a:latin typeface="Comic Sans MS" panose="030F0702030302020204" pitchFamily="66" charset="0"/>
                <a:ea typeface="Calibri" panose="020F0502020204030204" pitchFamily="34" charset="0"/>
                <a:cs typeface="Times New Roman" panose="02020603050405020304" pitchFamily="18" charset="0"/>
              </a:rPr>
              <a:t>zona de desarrollo próximo.</a:t>
            </a:r>
          </a:p>
          <a:p>
            <a:pPr marL="457200" indent="-457200" algn="just" defTabSz="1219170">
              <a:lnSpc>
                <a:spcPct val="150000"/>
              </a:lnSpc>
              <a:buFontTx/>
              <a:buChar char="-"/>
              <a:defRPr/>
            </a:pPr>
            <a:r>
              <a:rPr lang="es-ES" sz="4000" dirty="0">
                <a:latin typeface="Comic Sans MS" panose="030F0702030302020204" pitchFamily="66" charset="0"/>
                <a:cs typeface="Times New Roman" panose="02020603050405020304" pitchFamily="18" charset="0"/>
              </a:rPr>
              <a:t>En un aula podremos crear </a:t>
            </a:r>
            <a:r>
              <a:rPr lang="es-ES" sz="4000" b="1" dirty="0">
                <a:solidFill>
                  <a:srgbClr val="C00000"/>
                </a:solidFill>
                <a:latin typeface="Comic Sans MS" panose="030F0702030302020204" pitchFamily="66" charset="0"/>
                <a:cs typeface="Times New Roman" panose="02020603050405020304" pitchFamily="18" charset="0"/>
              </a:rPr>
              <a:t>2 o 3 itinerarios de aprendizaje.</a:t>
            </a:r>
          </a:p>
          <a:p>
            <a:endParaRPr lang="es-ES" dirty="0"/>
          </a:p>
        </p:txBody>
      </p:sp>
      <p:pic>
        <p:nvPicPr>
          <p:cNvPr id="5" name="Imagen 4">
            <a:extLst>
              <a:ext uri="{FF2B5EF4-FFF2-40B4-BE49-F238E27FC236}">
                <a16:creationId xmlns:a16="http://schemas.microsoft.com/office/drawing/2014/main" id="{FC4404E2-7A3F-1843-DFC4-6C5C767C032E}"/>
              </a:ext>
            </a:extLst>
          </p:cNvPr>
          <p:cNvPicPr>
            <a:picLocks noChangeAspect="1"/>
          </p:cNvPicPr>
          <p:nvPr/>
        </p:nvPicPr>
        <p:blipFill>
          <a:blip r:embed="rId3"/>
          <a:stretch>
            <a:fillRect/>
          </a:stretch>
        </p:blipFill>
        <p:spPr>
          <a:xfrm>
            <a:off x="6753057" y="1192624"/>
            <a:ext cx="5546457" cy="5133508"/>
          </a:xfrm>
          <a:prstGeom prst="rect">
            <a:avLst/>
          </a:prstGeom>
        </p:spPr>
      </p:pic>
      <p:sp>
        <p:nvSpPr>
          <p:cNvPr id="7" name="CuadroTexto 6">
            <a:extLst>
              <a:ext uri="{FF2B5EF4-FFF2-40B4-BE49-F238E27FC236}">
                <a16:creationId xmlns:a16="http://schemas.microsoft.com/office/drawing/2014/main" id="{45077ECE-7CAC-F038-F4CF-A7CD2B067489}"/>
              </a:ext>
            </a:extLst>
          </p:cNvPr>
          <p:cNvSpPr txBox="1"/>
          <p:nvPr/>
        </p:nvSpPr>
        <p:spPr>
          <a:xfrm>
            <a:off x="7446536" y="2276872"/>
            <a:ext cx="4321694" cy="3293209"/>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chemeClr val="accent4">
                    <a:lumMod val="75000"/>
                  </a:schemeClr>
                </a:solidFill>
                <a:effectLst/>
                <a:uLnTx/>
                <a:uFillTx/>
                <a:latin typeface="Comic Sans MS" panose="030F0702030302020204" pitchFamily="66" charset="0"/>
              </a:rPr>
              <a:t>Grado de ayuda: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hacer explícitos los pasos necesarios para realizar una tarea.</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b="1" dirty="0">
                <a:solidFill>
                  <a:schemeClr val="accent4">
                    <a:lumMod val="75000"/>
                  </a:schemeClr>
                </a:solidFill>
                <a:latin typeface="Comic Sans MS" panose="030F0702030302020204" pitchFamily="66" charset="0"/>
              </a:rPr>
              <a:t>Grado de complejidad</a:t>
            </a: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rPr>
              <a:t>: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de las actividades para adaptarse a los distintos ritmos de aprendizaje.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b="1" dirty="0">
                <a:solidFill>
                  <a:schemeClr val="accent4">
                    <a:lumMod val="75000"/>
                  </a:schemeClr>
                </a:solidFill>
                <a:latin typeface="Comic Sans MS" panose="030F0702030302020204" pitchFamily="66" charset="0"/>
              </a:rPr>
              <a:t>Proceso cognitivo implicado: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(Taxonomía de Bloom).</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b="1" dirty="0">
                <a:solidFill>
                  <a:schemeClr val="accent4">
                    <a:lumMod val="75000"/>
                  </a:schemeClr>
                </a:solidFill>
                <a:latin typeface="Comic Sans MS" panose="030F0702030302020204" pitchFamily="66" charset="0"/>
              </a:rPr>
              <a:t>Grado de profundización de los contenidos: </a:t>
            </a: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rPr>
              <a:t>(Tipo de actividades).</a:t>
            </a:r>
          </a:p>
        </p:txBody>
      </p:sp>
      <p:pic>
        <p:nvPicPr>
          <p:cNvPr id="8" name="Imagen 7">
            <a:extLst>
              <a:ext uri="{FF2B5EF4-FFF2-40B4-BE49-F238E27FC236}">
                <a16:creationId xmlns:a16="http://schemas.microsoft.com/office/drawing/2014/main" id="{1BBBB4D1-3A6F-A34F-4152-FD3BA47AC14E}"/>
              </a:ext>
            </a:extLst>
          </p:cNvPr>
          <p:cNvPicPr>
            <a:picLocks noChangeAspect="1"/>
          </p:cNvPicPr>
          <p:nvPr/>
        </p:nvPicPr>
        <p:blipFill>
          <a:blip r:embed="rId4"/>
          <a:stretch>
            <a:fillRect/>
          </a:stretch>
        </p:blipFill>
        <p:spPr>
          <a:xfrm>
            <a:off x="138620" y="350850"/>
            <a:ext cx="737680" cy="701101"/>
          </a:xfrm>
          <a:prstGeom prst="rect">
            <a:avLst/>
          </a:prstGeom>
        </p:spPr>
      </p:pic>
      <p:grpSp>
        <p:nvGrpSpPr>
          <p:cNvPr id="9" name="Grupo 8">
            <a:extLst>
              <a:ext uri="{FF2B5EF4-FFF2-40B4-BE49-F238E27FC236}">
                <a16:creationId xmlns:a16="http://schemas.microsoft.com/office/drawing/2014/main" id="{57B79AA1-1659-ABF2-CAF9-283ECEF0B3C9}"/>
              </a:ext>
            </a:extLst>
          </p:cNvPr>
          <p:cNvGrpSpPr/>
          <p:nvPr/>
        </p:nvGrpSpPr>
        <p:grpSpPr>
          <a:xfrm>
            <a:off x="10030400" y="0"/>
            <a:ext cx="1825352" cy="1825352"/>
            <a:chOff x="9853536" y="21209"/>
            <a:chExt cx="1825352" cy="1825352"/>
          </a:xfrm>
        </p:grpSpPr>
        <p:pic>
          <p:nvPicPr>
            <p:cNvPr id="10" name="Gráfico 9" descr="Enviar con relleno sólido">
              <a:extLst>
                <a:ext uri="{FF2B5EF4-FFF2-40B4-BE49-F238E27FC236}">
                  <a16:creationId xmlns:a16="http://schemas.microsoft.com/office/drawing/2014/main" id="{0EBD228E-7BB6-11C4-694E-300A798B01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3536" y="21209"/>
              <a:ext cx="1825352" cy="1825352"/>
            </a:xfrm>
            <a:prstGeom prst="rect">
              <a:avLst/>
            </a:prstGeom>
          </p:spPr>
        </p:pic>
        <p:sp>
          <p:nvSpPr>
            <p:cNvPr id="11" name="CuadroTexto 10">
              <a:extLst>
                <a:ext uri="{FF2B5EF4-FFF2-40B4-BE49-F238E27FC236}">
                  <a16:creationId xmlns:a16="http://schemas.microsoft.com/office/drawing/2014/main" id="{E0921C48-688F-E926-F092-0C9B14548E90}"/>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
        <p:nvSpPr>
          <p:cNvPr id="12" name="Freeform 11">
            <a:extLst>
              <a:ext uri="{FF2B5EF4-FFF2-40B4-BE49-F238E27FC236}">
                <a16:creationId xmlns:a16="http://schemas.microsoft.com/office/drawing/2014/main" id="{0A2AC35F-D250-E961-AC15-075E0F8C1556}"/>
              </a:ext>
            </a:extLst>
          </p:cNvPr>
          <p:cNvSpPr/>
          <p:nvPr/>
        </p:nvSpPr>
        <p:spPr>
          <a:xfrm rot="17756293" flipH="1">
            <a:off x="5774673" y="2718681"/>
            <a:ext cx="1498223" cy="1498606"/>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4" name="CuadroTexto 3">
            <a:extLst>
              <a:ext uri="{FF2B5EF4-FFF2-40B4-BE49-F238E27FC236}">
                <a16:creationId xmlns:a16="http://schemas.microsoft.com/office/drawing/2014/main" id="{0F064B20-DF65-FF71-BFE6-DC394D55257B}"/>
              </a:ext>
            </a:extLst>
          </p:cNvPr>
          <p:cNvSpPr txBox="1"/>
          <p:nvPr/>
        </p:nvSpPr>
        <p:spPr>
          <a:xfrm>
            <a:off x="2423592" y="6240080"/>
            <a:ext cx="7318718" cy="505588"/>
          </a:xfrm>
          <a:prstGeom prst="rect">
            <a:avLst/>
          </a:prstGeom>
          <a:solidFill>
            <a:schemeClr val="accent4">
              <a:lumMod val="20000"/>
              <a:lumOff val="80000"/>
            </a:schemeClr>
          </a:solidFill>
          <a:ln w="15875">
            <a:solidFill>
              <a:srgbClr val="C00000"/>
            </a:solidFill>
          </a:ln>
        </p:spPr>
        <p:txBody>
          <a:bodyPr wrap="square">
            <a:spAutoFit/>
          </a:bodyPr>
          <a:lstStyle/>
          <a:p>
            <a:pPr algn="ctr">
              <a:lnSpc>
                <a:spcPct val="150000"/>
              </a:lnSpc>
              <a:spcAft>
                <a:spcPts val="800"/>
              </a:spcAft>
            </a:pPr>
            <a:r>
              <a:rPr lang="es-ES" sz="2000" b="1" spc="-1" dirty="0">
                <a:solidFill>
                  <a:schemeClr val="accent1">
                    <a:lumMod val="75000"/>
                  </a:schemeClr>
                </a:solidFill>
                <a:latin typeface="Comic Sans MS"/>
                <a:ea typeface="DejaVu Sans"/>
              </a:rPr>
              <a:t>Itinerarios de aprendizaje: conjunto de tareas multinivel </a:t>
            </a:r>
            <a:endParaRPr lang="es-ES" sz="2000" dirty="0"/>
          </a:p>
        </p:txBody>
      </p:sp>
    </p:spTree>
    <p:extLst>
      <p:ext uri="{BB962C8B-B14F-4D97-AF65-F5344CB8AC3E}">
        <p14:creationId xmlns:p14="http://schemas.microsoft.com/office/powerpoint/2010/main" val="3020263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52F832-1259-55A6-D599-E29C35F7D45E}"/>
              </a:ext>
            </a:extLst>
          </p:cNvPr>
          <p:cNvSpPr>
            <a:spLocks noGrp="1"/>
          </p:cNvSpPr>
          <p:nvPr>
            <p:ph type="title"/>
          </p:nvPr>
        </p:nvSpPr>
        <p:spPr>
          <a:xfrm>
            <a:off x="599501" y="-128880"/>
            <a:ext cx="10515600" cy="1325563"/>
          </a:xfrm>
        </p:spPr>
        <p:txBody>
          <a:bodyPr>
            <a:normAutofit/>
          </a:bodyPr>
          <a:lstStyle/>
          <a:p>
            <a:r>
              <a:rPr lang="es-ES" sz="2800" b="1" dirty="0">
                <a:solidFill>
                  <a:srgbClr val="C00000"/>
                </a:solidFill>
                <a:latin typeface="Comic Sans MS" panose="030F0702030302020204" pitchFamily="66" charset="0"/>
              </a:rPr>
              <a:t>Justificación normativa </a:t>
            </a:r>
          </a:p>
        </p:txBody>
      </p:sp>
      <p:graphicFrame>
        <p:nvGraphicFramePr>
          <p:cNvPr id="4" name="Tabla 3">
            <a:extLst>
              <a:ext uri="{FF2B5EF4-FFF2-40B4-BE49-F238E27FC236}">
                <a16:creationId xmlns:a16="http://schemas.microsoft.com/office/drawing/2014/main" id="{F097048A-1650-F907-6382-FC938F174C23}"/>
              </a:ext>
            </a:extLst>
          </p:cNvPr>
          <p:cNvGraphicFramePr>
            <a:graphicFrameLocks noGrp="1"/>
          </p:cNvGraphicFramePr>
          <p:nvPr>
            <p:extLst>
              <p:ext uri="{D42A27DB-BD31-4B8C-83A1-F6EECF244321}">
                <p14:modId xmlns:p14="http://schemas.microsoft.com/office/powerpoint/2010/main" val="831475912"/>
              </p:ext>
            </p:extLst>
          </p:nvPr>
        </p:nvGraphicFramePr>
        <p:xfrm>
          <a:off x="464600" y="1181095"/>
          <a:ext cx="10635201" cy="4589277"/>
        </p:xfrm>
        <a:graphic>
          <a:graphicData uri="http://schemas.openxmlformats.org/drawingml/2006/table">
            <a:tbl>
              <a:tblPr firstRow="1" bandRow="1">
                <a:tableStyleId>{5C22544A-7EE6-4342-B048-85BDC9FD1C3A}</a:tableStyleId>
              </a:tblPr>
              <a:tblGrid>
                <a:gridCol w="10635201">
                  <a:extLst>
                    <a:ext uri="{9D8B030D-6E8A-4147-A177-3AD203B41FA5}">
                      <a16:colId xmlns:a16="http://schemas.microsoft.com/office/drawing/2014/main" val="3866196084"/>
                    </a:ext>
                  </a:extLst>
                </a:gridCol>
              </a:tblGrid>
              <a:tr h="512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omic Sans MS" panose="030F0702030302020204" pitchFamily="66" charset="0"/>
                        </a:rPr>
                        <a:t>Competencia social y de aprender a aprender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551595098"/>
                  </a:ext>
                </a:extLst>
              </a:tr>
              <a:tr h="263979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b="0" i="0" dirty="0">
                          <a:solidFill>
                            <a:srgbClr val="000000"/>
                          </a:solidFill>
                          <a:effectLst/>
                          <a:latin typeface="Comic Sans MS" panose="030F0702030302020204" pitchFamily="66" charset="0"/>
                        </a:rPr>
                        <a:t>Implica la capacidad de reflexionar sobre uno mismo para </a:t>
                      </a:r>
                      <a:r>
                        <a:rPr lang="es-ES" b="0" i="0" dirty="0" err="1">
                          <a:solidFill>
                            <a:srgbClr val="FF0000"/>
                          </a:solidFill>
                          <a:effectLst/>
                          <a:latin typeface="Comic Sans MS" panose="030F0702030302020204" pitchFamily="66" charset="0"/>
                        </a:rPr>
                        <a:t>autoconocerse</a:t>
                      </a:r>
                      <a:r>
                        <a:rPr lang="es-ES" b="0" i="0" dirty="0">
                          <a:solidFill>
                            <a:srgbClr val="FF0000"/>
                          </a:solidFill>
                          <a:effectLst/>
                          <a:latin typeface="Comic Sans MS" panose="030F0702030302020204" pitchFamily="66" charset="0"/>
                        </a:rPr>
                        <a:t>, aceptarse </a:t>
                      </a:r>
                      <a:r>
                        <a:rPr lang="es-ES" b="0" i="0" dirty="0">
                          <a:solidFill>
                            <a:srgbClr val="000000"/>
                          </a:solidFill>
                          <a:effectLst/>
                          <a:latin typeface="Comic Sans MS" panose="030F0702030302020204" pitchFamily="66" charset="0"/>
                        </a:rPr>
                        <a:t>y promover un crecimiento personal constante; gestionar el tiempo y la información eficazmente; colaborar con otros de forma constructiva; </a:t>
                      </a:r>
                      <a:r>
                        <a:rPr lang="es-ES" b="0" i="0" dirty="0">
                          <a:solidFill>
                            <a:srgbClr val="FF0000"/>
                          </a:solidFill>
                          <a:effectLst/>
                          <a:latin typeface="Comic Sans MS" panose="030F0702030302020204" pitchFamily="66" charset="0"/>
                        </a:rPr>
                        <a:t>mantener la resiliencia</a:t>
                      </a:r>
                      <a:r>
                        <a:rPr lang="es-ES" b="0" i="0" dirty="0">
                          <a:solidFill>
                            <a:srgbClr val="000000"/>
                          </a:solidFill>
                          <a:effectLst/>
                          <a:latin typeface="Comic Sans MS" panose="030F0702030302020204" pitchFamily="66" charset="0"/>
                        </a:rPr>
                        <a:t>; y gestionar el aprendizaje a lo largo de la vida. Incluye también la capacidad de hacer frente a la incertidumbre y a la complejidad; adaptarse a los cambios; aprender a gestionar los procesos metacognitivos; identificar conductas contrarias a la convivencia y desarrollar estrategias para abordarlas; </a:t>
                      </a:r>
                      <a:r>
                        <a:rPr lang="es-ES" b="0" i="0" dirty="0">
                          <a:solidFill>
                            <a:srgbClr val="FF0000"/>
                          </a:solidFill>
                          <a:effectLst/>
                          <a:latin typeface="Comic Sans MS" panose="030F0702030302020204" pitchFamily="66" charset="0"/>
                        </a:rPr>
                        <a:t>contribuir al bienestar físico, mental y emocional propio</a:t>
                      </a:r>
                      <a:r>
                        <a:rPr lang="es-ES" b="0" i="0" dirty="0">
                          <a:solidFill>
                            <a:srgbClr val="000000"/>
                          </a:solidFill>
                          <a:effectLst/>
                          <a:latin typeface="Comic Sans MS" panose="030F0702030302020204" pitchFamily="66" charset="0"/>
                        </a:rPr>
                        <a:t> y de las demás personas, desarrollando habilidades para cuidarse a sí mismo y a quienes lo rodean a través de la corresponsabilidad; ser capaz de llevar una vida orientada al futuro; así como expresar empatía y abordar los conflictos en un contexto integrador y de apoyo.</a:t>
                      </a:r>
                      <a:endParaRPr lang="es-ES" dirty="0">
                        <a:latin typeface="Comic Sans MS" panose="030F0702030302020204" pitchFamily="66" charset="0"/>
                      </a:endParaRPr>
                    </a:p>
                    <a:p>
                      <a:pPr algn="just"/>
                      <a:endParaRPr lang="es-ES" sz="1800" b="1" i="0" u="none" strike="noStrike" kern="1200" baseline="0" dirty="0">
                        <a:solidFill>
                          <a:srgbClr val="C00000"/>
                        </a:solidFill>
                        <a:latin typeface="Comic Sans MS" panose="030F0702030302020204"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8549016"/>
                  </a:ext>
                </a:extLst>
              </a:tr>
              <a:tr h="968264">
                <a:tc>
                  <a:txBody>
                    <a:bodyPr/>
                    <a:lstStyle/>
                    <a:p>
                      <a:pPr algn="ctr"/>
                      <a:r>
                        <a:rPr lang="es-ES" b="1" dirty="0">
                          <a:solidFill>
                            <a:srgbClr val="C00000"/>
                          </a:solidFill>
                          <a:latin typeface="Comic Sans MS" panose="030F0702030302020204" pitchFamily="66" charset="0"/>
                        </a:rPr>
                        <a:t>DESCRIPTORES OPERATIVOS DEL PERFIL DE SALIDA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604204"/>
                  </a:ext>
                </a:extLst>
              </a:tr>
            </a:tbl>
          </a:graphicData>
        </a:graphic>
      </p:graphicFrame>
    </p:spTree>
    <p:extLst>
      <p:ext uri="{BB962C8B-B14F-4D97-AF65-F5344CB8AC3E}">
        <p14:creationId xmlns:p14="http://schemas.microsoft.com/office/powerpoint/2010/main" val="37207429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80DC5-8F14-1157-FCC8-BDD17D526513}"/>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6A66565-C892-02BE-96B9-A0EBBE4565FF}"/>
              </a:ext>
            </a:extLst>
          </p:cNvPr>
          <p:cNvPicPr>
            <a:picLocks noChangeAspect="1"/>
          </p:cNvPicPr>
          <p:nvPr/>
        </p:nvPicPr>
        <p:blipFill>
          <a:blip r:embed="rId3"/>
          <a:stretch>
            <a:fillRect/>
          </a:stretch>
        </p:blipFill>
        <p:spPr>
          <a:xfrm>
            <a:off x="695400" y="3429000"/>
            <a:ext cx="4790445" cy="3149507"/>
          </a:xfrm>
          <a:prstGeom prst="rect">
            <a:avLst/>
          </a:prstGeom>
        </p:spPr>
      </p:pic>
      <p:sp>
        <p:nvSpPr>
          <p:cNvPr id="7" name="CuadroTexto 6">
            <a:extLst>
              <a:ext uri="{FF2B5EF4-FFF2-40B4-BE49-F238E27FC236}">
                <a16:creationId xmlns:a16="http://schemas.microsoft.com/office/drawing/2014/main" id="{3B12578F-3DE8-2B76-0118-7F0B0D6B4678}"/>
              </a:ext>
            </a:extLst>
          </p:cNvPr>
          <p:cNvSpPr txBox="1"/>
          <p:nvPr/>
        </p:nvSpPr>
        <p:spPr>
          <a:xfrm>
            <a:off x="948073" y="1412776"/>
            <a:ext cx="10163103" cy="1734001"/>
          </a:xfrm>
          <a:prstGeom prst="rect">
            <a:avLst/>
          </a:prstGeom>
          <a:noFill/>
          <a:ln>
            <a:solidFill>
              <a:srgbClr val="C00000"/>
            </a:solidFill>
          </a:ln>
        </p:spPr>
        <p:txBody>
          <a:bodyPr wrap="square">
            <a:spAutoFit/>
          </a:bodyPr>
          <a:lstStyle/>
          <a:p>
            <a:pPr marL="285750" indent="-285750" algn="just">
              <a:lnSpc>
                <a:spcPct val="150000"/>
              </a:lnSpc>
              <a:spcAft>
                <a:spcPts val="800"/>
              </a:spcAft>
              <a:buFont typeface="Arial" panose="020B0604020202020204" pitchFamily="34" charset="0"/>
              <a:buChar char="•"/>
            </a:pPr>
            <a:r>
              <a:rPr lang="es-ES" sz="1600" dirty="0">
                <a:latin typeface="Comic Sans MS" panose="030F0702030302020204" pitchFamily="66" charset="0"/>
                <a:ea typeface="Comic Sans MS" panose="030F0702030302020204" pitchFamily="66" charset="0"/>
                <a:cs typeface="Comic Sans MS" panose="030F0702030302020204" pitchFamily="66" charset="0"/>
              </a:rPr>
              <a:t>Distribución normal de la población: ante cualquier aprendizaje, 5 niveles.</a:t>
            </a:r>
          </a:p>
          <a:p>
            <a:pPr marL="285750" indent="-285750" algn="just">
              <a:lnSpc>
                <a:spcPct val="150000"/>
              </a:lnSpc>
              <a:spcAft>
                <a:spcPts val="800"/>
              </a:spcAft>
              <a:buFont typeface="Arial" panose="020B0604020202020204" pitchFamily="34" charset="0"/>
              <a:buChar char="•"/>
            </a:pPr>
            <a:r>
              <a:rPr lang="es-ES" sz="1600" dirty="0">
                <a:latin typeface="Comic Sans MS" panose="030F0702030302020204" pitchFamily="66" charset="0"/>
                <a:ea typeface="Comic Sans MS" panose="030F0702030302020204" pitchFamily="66" charset="0"/>
                <a:cs typeface="Comic Sans MS" panose="030F0702030302020204" pitchFamily="66" charset="0"/>
              </a:rPr>
              <a:t>Se puede dar respuesta con </a:t>
            </a:r>
            <a:r>
              <a:rPr lang="es-ES" sz="1600" b="1" dirty="0">
                <a:latin typeface="Comic Sans MS" panose="030F0702030302020204" pitchFamily="66" charset="0"/>
                <a:ea typeface="Comic Sans MS" panose="030F0702030302020204" pitchFamily="66" charset="0"/>
                <a:cs typeface="Comic Sans MS" panose="030F0702030302020204" pitchFamily="66" charset="0"/>
              </a:rPr>
              <a:t>tres itinerarios </a:t>
            </a:r>
            <a:r>
              <a:rPr lang="es-ES" sz="1600" dirty="0">
                <a:latin typeface="Comic Sans MS" panose="030F0702030302020204" pitchFamily="66" charset="0"/>
                <a:ea typeface="Comic Sans MS" panose="030F0702030302020204" pitchFamily="66" charset="0"/>
                <a:cs typeface="Comic Sans MS" panose="030F0702030302020204" pitchFamily="66" charset="0"/>
              </a:rPr>
              <a:t>conformados por distintas tareas.</a:t>
            </a:r>
          </a:p>
          <a:p>
            <a:pPr marL="285750" indent="-285750" algn="just">
              <a:lnSpc>
                <a:spcPct val="150000"/>
              </a:lnSpc>
              <a:spcAft>
                <a:spcPts val="800"/>
              </a:spcAft>
              <a:buFont typeface="Arial" panose="020B0604020202020204" pitchFamily="34" charset="0"/>
              <a:buChar char="•"/>
            </a:pPr>
            <a:r>
              <a:rPr lang="es-ES" sz="1600" dirty="0">
                <a:latin typeface="Comic Sans MS" panose="030F0702030302020204" pitchFamily="66" charset="0"/>
                <a:ea typeface="Comic Sans MS" panose="030F0702030302020204" pitchFamily="66" charset="0"/>
                <a:cs typeface="Comic Sans MS" panose="030F0702030302020204" pitchFamily="66" charset="0"/>
              </a:rPr>
              <a:t>Para dar respuesta a la </a:t>
            </a:r>
            <a:r>
              <a:rPr lang="es-ES" sz="1600" b="1" dirty="0">
                <a:latin typeface="Comic Sans MS" panose="030F0702030302020204" pitchFamily="66" charset="0"/>
                <a:ea typeface="Comic Sans MS" panose="030F0702030302020204" pitchFamily="66" charset="0"/>
                <a:cs typeface="Comic Sans MS" panose="030F0702030302020204" pitchFamily="66" charset="0"/>
              </a:rPr>
              <a:t>diversidad de los alumnos dentro de un mismo itinerario,</a:t>
            </a:r>
            <a:r>
              <a:rPr lang="es-ES" sz="1600" dirty="0">
                <a:latin typeface="Comic Sans MS" panose="030F0702030302020204" pitchFamily="66" charset="0"/>
                <a:ea typeface="Comic Sans MS" panose="030F0702030302020204" pitchFamily="66" charset="0"/>
                <a:cs typeface="Comic Sans MS" panose="030F0702030302020204" pitchFamily="66" charset="0"/>
              </a:rPr>
              <a:t> las tareas que lo forman se pueden, a su vez, ajustar en relación con el grado de ayuda, complejidad…</a:t>
            </a:r>
            <a:endParaRPr lang="es-ES" sz="1600" dirty="0">
              <a:effectLst/>
              <a:latin typeface="Comic Sans MS" panose="030F0702030302020204" pitchFamily="66" charset="0"/>
              <a:ea typeface="Comic Sans MS" panose="030F0702030302020204" pitchFamily="66" charset="0"/>
              <a:cs typeface="Comic Sans MS" panose="030F0702030302020204" pitchFamily="66" charset="0"/>
            </a:endParaRPr>
          </a:p>
        </p:txBody>
      </p:sp>
      <p:pic>
        <p:nvPicPr>
          <p:cNvPr id="2" name="Imagen 1">
            <a:extLst>
              <a:ext uri="{FF2B5EF4-FFF2-40B4-BE49-F238E27FC236}">
                <a16:creationId xmlns:a16="http://schemas.microsoft.com/office/drawing/2014/main" id="{D3C64070-248B-71EA-8584-80DCD95552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2104" y="3312001"/>
            <a:ext cx="4353084" cy="3540269"/>
          </a:xfrm>
          <a:prstGeom prst="rect">
            <a:avLst/>
          </a:prstGeom>
          <a:noFill/>
        </p:spPr>
      </p:pic>
      <p:sp>
        <p:nvSpPr>
          <p:cNvPr id="4" name="Freeform 10">
            <a:extLst>
              <a:ext uri="{FF2B5EF4-FFF2-40B4-BE49-F238E27FC236}">
                <a16:creationId xmlns:a16="http://schemas.microsoft.com/office/drawing/2014/main" id="{898D9544-D309-373C-2EA3-C7AFD0179EFA}"/>
              </a:ext>
            </a:extLst>
          </p:cNvPr>
          <p:cNvSpPr/>
          <p:nvPr/>
        </p:nvSpPr>
        <p:spPr>
          <a:xfrm rot="16653353" flipH="1">
            <a:off x="5563560" y="4537887"/>
            <a:ext cx="597603" cy="1408519"/>
          </a:xfrm>
          <a:custGeom>
            <a:avLst/>
            <a:gdLst/>
            <a:ahLst/>
            <a:cxnLst/>
            <a:rect l="l" t="t" r="r" b="b"/>
            <a:pathLst>
              <a:path w="2506725" h="3905663">
                <a:moveTo>
                  <a:pt x="2506725" y="0"/>
                </a:moveTo>
                <a:lnTo>
                  <a:pt x="0" y="0"/>
                </a:lnTo>
                <a:lnTo>
                  <a:pt x="0" y="3905662"/>
                </a:lnTo>
                <a:lnTo>
                  <a:pt x="2506725" y="3905662"/>
                </a:lnTo>
                <a:lnTo>
                  <a:pt x="250672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6" name="Título 1">
            <a:extLst>
              <a:ext uri="{FF2B5EF4-FFF2-40B4-BE49-F238E27FC236}">
                <a16:creationId xmlns:a16="http://schemas.microsoft.com/office/drawing/2014/main" id="{79114E13-6777-8A35-04CC-774E7E6F0492}"/>
              </a:ext>
            </a:extLst>
          </p:cNvPr>
          <p:cNvSpPr>
            <a:spLocks noGrp="1"/>
          </p:cNvSpPr>
          <p:nvPr>
            <p:ph type="title"/>
          </p:nvPr>
        </p:nvSpPr>
        <p:spPr>
          <a:xfrm>
            <a:off x="957955" y="354574"/>
            <a:ext cx="10515600" cy="759619"/>
          </a:xfrm>
        </p:spPr>
        <p:txBody>
          <a:bodyPr>
            <a:normAutofit/>
          </a:bodyPr>
          <a:lstStyle/>
          <a:p>
            <a:endParaRPr lang="es-ES" sz="2900" b="1" dirty="0">
              <a:solidFill>
                <a:srgbClr val="C00000"/>
              </a:solidFill>
              <a:latin typeface="Comic Sans MS" panose="030F0702030302020204" pitchFamily="66" charset="0"/>
            </a:endParaRPr>
          </a:p>
        </p:txBody>
      </p:sp>
      <p:grpSp>
        <p:nvGrpSpPr>
          <p:cNvPr id="8" name="Grupo 7">
            <a:extLst>
              <a:ext uri="{FF2B5EF4-FFF2-40B4-BE49-F238E27FC236}">
                <a16:creationId xmlns:a16="http://schemas.microsoft.com/office/drawing/2014/main" id="{DF73C5D5-4944-3C18-B812-FCC0829183BF}"/>
              </a:ext>
            </a:extLst>
          </p:cNvPr>
          <p:cNvGrpSpPr/>
          <p:nvPr/>
        </p:nvGrpSpPr>
        <p:grpSpPr>
          <a:xfrm>
            <a:off x="10030400" y="0"/>
            <a:ext cx="1825352" cy="1825352"/>
            <a:chOff x="9853536" y="21209"/>
            <a:chExt cx="1825352" cy="1825352"/>
          </a:xfrm>
        </p:grpSpPr>
        <p:pic>
          <p:nvPicPr>
            <p:cNvPr id="9" name="Gráfico 8" descr="Enviar con relleno sólido">
              <a:extLst>
                <a:ext uri="{FF2B5EF4-FFF2-40B4-BE49-F238E27FC236}">
                  <a16:creationId xmlns:a16="http://schemas.microsoft.com/office/drawing/2014/main" id="{B86E48E2-6BC9-02D0-9D7F-E5A705B0A9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3536" y="21209"/>
              <a:ext cx="1825352" cy="1825352"/>
            </a:xfrm>
            <a:prstGeom prst="rect">
              <a:avLst/>
            </a:prstGeom>
          </p:spPr>
        </p:pic>
        <p:sp>
          <p:nvSpPr>
            <p:cNvPr id="10" name="CuadroTexto 9">
              <a:extLst>
                <a:ext uri="{FF2B5EF4-FFF2-40B4-BE49-F238E27FC236}">
                  <a16:creationId xmlns:a16="http://schemas.microsoft.com/office/drawing/2014/main" id="{C0C20CEA-10E0-494F-207A-D8BF9BEBC3B4}"/>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pic>
        <p:nvPicPr>
          <p:cNvPr id="12" name="Imagen 11">
            <a:extLst>
              <a:ext uri="{FF2B5EF4-FFF2-40B4-BE49-F238E27FC236}">
                <a16:creationId xmlns:a16="http://schemas.microsoft.com/office/drawing/2014/main" id="{AC8A0C73-2D5B-D04A-93C3-9E44730AA009}"/>
              </a:ext>
            </a:extLst>
          </p:cNvPr>
          <p:cNvPicPr>
            <a:picLocks noChangeAspect="1"/>
          </p:cNvPicPr>
          <p:nvPr/>
        </p:nvPicPr>
        <p:blipFill>
          <a:blip r:embed="rId9"/>
          <a:stretch>
            <a:fillRect/>
          </a:stretch>
        </p:blipFill>
        <p:spPr>
          <a:xfrm>
            <a:off x="138620" y="350850"/>
            <a:ext cx="737680" cy="701101"/>
          </a:xfrm>
          <a:prstGeom prst="rect">
            <a:avLst/>
          </a:prstGeom>
        </p:spPr>
      </p:pic>
    </p:spTree>
    <p:extLst>
      <p:ext uri="{BB962C8B-B14F-4D97-AF65-F5344CB8AC3E}">
        <p14:creationId xmlns:p14="http://schemas.microsoft.com/office/powerpoint/2010/main" val="2681768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Escala de tiempo&#10;&#10;El contenido generado por IA puede ser incorrecto.">
            <a:extLst>
              <a:ext uri="{FF2B5EF4-FFF2-40B4-BE49-F238E27FC236}">
                <a16:creationId xmlns:a16="http://schemas.microsoft.com/office/drawing/2014/main" id="{1932725F-9EB2-85F4-9586-D68F750E3FCE}"/>
              </a:ext>
            </a:extLst>
          </p:cNvPr>
          <p:cNvPicPr>
            <a:picLocks noChangeAspect="1"/>
          </p:cNvPicPr>
          <p:nvPr/>
        </p:nvPicPr>
        <p:blipFill>
          <a:blip r:embed="rId3"/>
          <a:stretch>
            <a:fillRect/>
          </a:stretch>
        </p:blipFill>
        <p:spPr>
          <a:xfrm>
            <a:off x="2592205" y="1180453"/>
            <a:ext cx="9548138" cy="5031089"/>
          </a:xfrm>
          <a:prstGeom prst="rect">
            <a:avLst/>
          </a:prstGeom>
        </p:spPr>
      </p:pic>
      <p:pic>
        <p:nvPicPr>
          <p:cNvPr id="9" name="Imagen 8">
            <a:extLst>
              <a:ext uri="{FF2B5EF4-FFF2-40B4-BE49-F238E27FC236}">
                <a16:creationId xmlns:a16="http://schemas.microsoft.com/office/drawing/2014/main" id="{8EBF5959-CF5D-91F6-951F-FFD9969D6FA6}"/>
              </a:ext>
            </a:extLst>
          </p:cNvPr>
          <p:cNvPicPr>
            <a:picLocks noChangeAspect="1"/>
          </p:cNvPicPr>
          <p:nvPr/>
        </p:nvPicPr>
        <p:blipFill>
          <a:blip r:embed="rId4"/>
          <a:stretch>
            <a:fillRect/>
          </a:stretch>
        </p:blipFill>
        <p:spPr>
          <a:xfrm>
            <a:off x="-47329" y="1873818"/>
            <a:ext cx="3118993" cy="2886776"/>
          </a:xfrm>
          <a:prstGeom prst="rect">
            <a:avLst/>
          </a:prstGeom>
        </p:spPr>
      </p:pic>
      <p:sp>
        <p:nvSpPr>
          <p:cNvPr id="11" name="CuadroTexto 10">
            <a:extLst>
              <a:ext uri="{FF2B5EF4-FFF2-40B4-BE49-F238E27FC236}">
                <a16:creationId xmlns:a16="http://schemas.microsoft.com/office/drawing/2014/main" id="{4D2EADC9-A936-1904-9801-D53B34518FCF}"/>
              </a:ext>
            </a:extLst>
          </p:cNvPr>
          <p:cNvSpPr txBox="1"/>
          <p:nvPr/>
        </p:nvSpPr>
        <p:spPr>
          <a:xfrm>
            <a:off x="333940" y="2564904"/>
            <a:ext cx="2356454" cy="1477328"/>
          </a:xfrm>
          <a:prstGeom prst="rect">
            <a:avLst/>
          </a:prstGeom>
          <a:noFill/>
        </p:spPr>
        <p:txBody>
          <a:bodyPr wrap="square">
            <a:spAutoFit/>
          </a:bodyPr>
          <a:lstStyle/>
          <a:p>
            <a:r>
              <a:rPr lang="es-ES" b="1" dirty="0">
                <a:latin typeface="Comic Sans MS" panose="030F0702030302020204" pitchFamily="66" charset="0"/>
              </a:rPr>
              <a:t>Propuesta: esquema de posibles itinerarios y cómo conformarlos.</a:t>
            </a:r>
          </a:p>
        </p:txBody>
      </p:sp>
      <p:grpSp>
        <p:nvGrpSpPr>
          <p:cNvPr id="2" name="Grupo 1">
            <a:extLst>
              <a:ext uri="{FF2B5EF4-FFF2-40B4-BE49-F238E27FC236}">
                <a16:creationId xmlns:a16="http://schemas.microsoft.com/office/drawing/2014/main" id="{2E19E573-9CF2-A4EE-D759-E82339B9CF1B}"/>
              </a:ext>
            </a:extLst>
          </p:cNvPr>
          <p:cNvGrpSpPr/>
          <p:nvPr/>
        </p:nvGrpSpPr>
        <p:grpSpPr>
          <a:xfrm>
            <a:off x="9713011" y="-148201"/>
            <a:ext cx="1368152" cy="1463575"/>
            <a:chOff x="9853536" y="21209"/>
            <a:chExt cx="1825352" cy="1825352"/>
          </a:xfrm>
        </p:grpSpPr>
        <p:pic>
          <p:nvPicPr>
            <p:cNvPr id="3" name="Gráfico 2" descr="Enviar con relleno sólido">
              <a:extLst>
                <a:ext uri="{FF2B5EF4-FFF2-40B4-BE49-F238E27FC236}">
                  <a16:creationId xmlns:a16="http://schemas.microsoft.com/office/drawing/2014/main" id="{80F98458-57D6-BA91-C8C5-1B25E231B1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3536" y="21209"/>
              <a:ext cx="1825352" cy="1825352"/>
            </a:xfrm>
            <a:prstGeom prst="rect">
              <a:avLst/>
            </a:prstGeom>
          </p:spPr>
        </p:pic>
        <p:sp>
          <p:nvSpPr>
            <p:cNvPr id="6" name="CuadroTexto 5">
              <a:extLst>
                <a:ext uri="{FF2B5EF4-FFF2-40B4-BE49-F238E27FC236}">
                  <a16:creationId xmlns:a16="http://schemas.microsoft.com/office/drawing/2014/main" id="{64FE11FD-8B50-AF98-D289-6FCF57750CD8}"/>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pic>
        <p:nvPicPr>
          <p:cNvPr id="7" name="Imagen 6">
            <a:extLst>
              <a:ext uri="{FF2B5EF4-FFF2-40B4-BE49-F238E27FC236}">
                <a16:creationId xmlns:a16="http://schemas.microsoft.com/office/drawing/2014/main" id="{F785A29B-17DB-B3C4-8B97-245F1FE7EAC8}"/>
              </a:ext>
            </a:extLst>
          </p:cNvPr>
          <p:cNvPicPr>
            <a:picLocks noChangeAspect="1"/>
          </p:cNvPicPr>
          <p:nvPr/>
        </p:nvPicPr>
        <p:blipFill>
          <a:blip r:embed="rId7"/>
          <a:stretch>
            <a:fillRect/>
          </a:stretch>
        </p:blipFill>
        <p:spPr>
          <a:xfrm>
            <a:off x="254552" y="357124"/>
            <a:ext cx="667465" cy="634368"/>
          </a:xfrm>
          <a:prstGeom prst="rect">
            <a:avLst/>
          </a:prstGeom>
        </p:spPr>
      </p:pic>
    </p:spTree>
    <p:extLst>
      <p:ext uri="{BB962C8B-B14F-4D97-AF65-F5344CB8AC3E}">
        <p14:creationId xmlns:p14="http://schemas.microsoft.com/office/powerpoint/2010/main" val="2775265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3F406-67D5-CFB5-9725-81AF941AB19C}"/>
            </a:ext>
          </a:extLst>
        </p:cNvPr>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7547AC94-E780-F5D7-F16E-5CC277A88FD4}"/>
              </a:ext>
            </a:extLst>
          </p:cNvPr>
          <p:cNvGraphicFramePr>
            <a:graphicFrameLocks noGrp="1"/>
          </p:cNvGraphicFramePr>
          <p:nvPr/>
        </p:nvGraphicFramePr>
        <p:xfrm>
          <a:off x="537332" y="939798"/>
          <a:ext cx="5453840" cy="5405120"/>
        </p:xfrm>
        <a:graphic>
          <a:graphicData uri="http://schemas.openxmlformats.org/drawingml/2006/table">
            <a:tbl>
              <a:tblPr firstRow="1" bandRow="1">
                <a:tableStyleId>{912C8C85-51F0-491E-9774-3900AFEF0FD7}</a:tableStyleId>
              </a:tblPr>
              <a:tblGrid>
                <a:gridCol w="3948943">
                  <a:extLst>
                    <a:ext uri="{9D8B030D-6E8A-4147-A177-3AD203B41FA5}">
                      <a16:colId xmlns:a16="http://schemas.microsoft.com/office/drawing/2014/main" val="1141963798"/>
                    </a:ext>
                  </a:extLst>
                </a:gridCol>
                <a:gridCol w="1504897">
                  <a:extLst>
                    <a:ext uri="{9D8B030D-6E8A-4147-A177-3AD203B41FA5}">
                      <a16:colId xmlns:a16="http://schemas.microsoft.com/office/drawing/2014/main" val="4230584941"/>
                    </a:ext>
                  </a:extLst>
                </a:gridCol>
              </a:tblGrid>
              <a:tr h="412865">
                <a:tc>
                  <a:txBody>
                    <a:bodyPr/>
                    <a:lstStyle/>
                    <a:p>
                      <a:r>
                        <a:rPr lang="es-ES" sz="1800" dirty="0">
                          <a:latin typeface="Comic Sans MS" panose="030F0702030302020204" pitchFamily="66" charset="0"/>
                        </a:rPr>
                        <a:t>Tareas evaluables</a:t>
                      </a:r>
                    </a:p>
                  </a:txBody>
                  <a:tcPr>
                    <a:solidFill>
                      <a:schemeClr val="accent5"/>
                    </a:solidFill>
                  </a:tcPr>
                </a:tc>
                <a:tc>
                  <a:txBody>
                    <a:bodyPr/>
                    <a:lstStyle/>
                    <a:p>
                      <a:r>
                        <a:rPr lang="es-ES" sz="1800" dirty="0">
                          <a:latin typeface="Comic Sans MS" panose="030F0702030302020204" pitchFamily="66" charset="0"/>
                        </a:rPr>
                        <a:t>Porcentaje calificación</a:t>
                      </a:r>
                    </a:p>
                  </a:txBody>
                  <a:tcPr>
                    <a:solidFill>
                      <a:schemeClr val="accent5"/>
                    </a:solidFill>
                  </a:tcPr>
                </a:tc>
                <a:extLst>
                  <a:ext uri="{0D108BD9-81ED-4DB2-BD59-A6C34878D82A}">
                    <a16:rowId xmlns:a16="http://schemas.microsoft.com/office/drawing/2014/main" val="3520067812"/>
                  </a:ext>
                </a:extLst>
              </a:tr>
              <a:tr h="370840">
                <a:tc>
                  <a:txBody>
                    <a:bodyPr/>
                    <a:lstStyle/>
                    <a:p>
                      <a:r>
                        <a:rPr lang="es-ES" sz="1800" b="1" dirty="0">
                          <a:latin typeface="Comic Sans MS" panose="030F0702030302020204" pitchFamily="66" charset="0"/>
                        </a:rPr>
                        <a:t>Exámenes escritos</a:t>
                      </a:r>
                      <a:endParaRPr lang="es-ES" sz="1800" dirty="0">
                        <a:latin typeface="Comic Sans MS" panose="030F0702030302020204" pitchFamily="66" charset="0"/>
                      </a:endParaRPr>
                    </a:p>
                  </a:txBody>
                  <a:tcPr>
                    <a:solidFill>
                      <a:schemeClr val="accent5">
                        <a:lumMod val="20000"/>
                        <a:lumOff val="80000"/>
                      </a:schemeClr>
                    </a:solidFill>
                  </a:tcPr>
                </a:tc>
                <a:tc>
                  <a:txBody>
                    <a:bodyPr/>
                    <a:lstStyle/>
                    <a:p>
                      <a:pPr algn="ctr"/>
                      <a:r>
                        <a:rPr lang="es-ES" sz="1800" b="1" dirty="0">
                          <a:latin typeface="Comic Sans MS" panose="030F0702030302020204" pitchFamily="66" charset="0"/>
                        </a:rPr>
                        <a:t>40</a:t>
                      </a:r>
                      <a:endParaRPr lang="es-ES" sz="1800" b="1" dirty="0">
                        <a:solidFill>
                          <a:srgbClr val="6CA62C"/>
                        </a:solidFill>
                        <a:latin typeface="Comic Sans MS" panose="030F0702030302020204" pitchFamily="66" charset="0"/>
                      </a:endParaRPr>
                    </a:p>
                  </a:txBody>
                  <a:tcPr anchor="ctr">
                    <a:solidFill>
                      <a:schemeClr val="accent5">
                        <a:lumMod val="20000"/>
                        <a:lumOff val="80000"/>
                      </a:schemeClr>
                    </a:solidFill>
                  </a:tcPr>
                </a:tc>
                <a:extLst>
                  <a:ext uri="{0D108BD9-81ED-4DB2-BD59-A6C34878D82A}">
                    <a16:rowId xmlns:a16="http://schemas.microsoft.com/office/drawing/2014/main" val="1953944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latin typeface="Comic Sans MS" panose="030F0702030302020204" pitchFamily="66" charset="0"/>
                        </a:rPr>
                        <a:t>Actividades de aula</a:t>
                      </a:r>
                    </a:p>
                    <a:p>
                      <a:endParaRPr lang="es-ES" sz="1800" dirty="0">
                        <a:latin typeface="Comic Sans MS" panose="030F0702030302020204" pitchFamily="66" charset="0"/>
                      </a:endParaRPr>
                    </a:p>
                  </a:txBody>
                  <a:tcPr>
                    <a:solidFill>
                      <a:schemeClr val="accent5">
                        <a:lumMod val="20000"/>
                        <a:lumOff val="80000"/>
                      </a:schemeClr>
                    </a:solidFill>
                  </a:tcPr>
                </a:tc>
                <a:tc>
                  <a:txBody>
                    <a:bodyPr/>
                    <a:lstStyle/>
                    <a:p>
                      <a:pPr algn="ctr"/>
                      <a:r>
                        <a:rPr lang="es-ES" sz="1800" b="1" dirty="0">
                          <a:latin typeface="Comic Sans MS" panose="030F0702030302020204" pitchFamily="66" charset="0"/>
                        </a:rPr>
                        <a:t>40</a:t>
                      </a:r>
                      <a:endParaRPr lang="es-ES" sz="1800" b="1" dirty="0">
                        <a:solidFill>
                          <a:srgbClr val="6CA62C"/>
                        </a:solidFill>
                        <a:latin typeface="Comic Sans MS" panose="030F0702030302020204" pitchFamily="66" charset="0"/>
                      </a:endParaRPr>
                    </a:p>
                  </a:txBody>
                  <a:tcPr anchor="ctr">
                    <a:solidFill>
                      <a:schemeClr val="accent5">
                        <a:lumMod val="20000"/>
                        <a:lumOff val="80000"/>
                      </a:schemeClr>
                    </a:solidFill>
                  </a:tcPr>
                </a:tc>
                <a:extLst>
                  <a:ext uri="{0D108BD9-81ED-4DB2-BD59-A6C34878D82A}">
                    <a16:rowId xmlns:a16="http://schemas.microsoft.com/office/drawing/2014/main" val="4230000119"/>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Preparación y participación en un debate.</a:t>
                      </a:r>
                    </a:p>
                  </a:txBody>
                  <a:tcPr>
                    <a:solidFill>
                      <a:schemeClr val="bg1"/>
                    </a:solidFill>
                  </a:tcPr>
                </a:tc>
                <a:tc>
                  <a:txBody>
                    <a:bodyPr/>
                    <a:lstStyle/>
                    <a:p>
                      <a:pPr algn="ctr"/>
                      <a:r>
                        <a:rPr lang="es-ES" sz="1800" dirty="0">
                          <a:latin typeface="Comic Sans MS" panose="030F0702030302020204" pitchFamily="66" charset="0"/>
                        </a:rPr>
                        <a:t>10</a:t>
                      </a:r>
                      <a:endParaRPr lang="es-ES" sz="1800" dirty="0">
                        <a:solidFill>
                          <a:srgbClr val="6CA62C"/>
                        </a:solidFill>
                        <a:latin typeface="Comic Sans MS" panose="030F0702030302020204" pitchFamily="66" charset="0"/>
                      </a:endParaRPr>
                    </a:p>
                  </a:txBody>
                  <a:tcPr anchor="ctr">
                    <a:solidFill>
                      <a:schemeClr val="bg1"/>
                    </a:solidFill>
                  </a:tcPr>
                </a:tc>
                <a:extLst>
                  <a:ext uri="{0D108BD9-81ED-4DB2-BD59-A6C34878D82A}">
                    <a16:rowId xmlns:a16="http://schemas.microsoft.com/office/drawing/2014/main" val="3578918310"/>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búsqueda de información en diversas fuentes (compresión de textos).</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889760899"/>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producción escrita creativa:</a:t>
                      </a:r>
                      <a:r>
                        <a:rPr lang="es-ES" sz="1800" baseline="0" dirty="0">
                          <a:latin typeface="Comic Sans MS" panose="030F0702030302020204" pitchFamily="66" charset="0"/>
                        </a:rPr>
                        <a:t> creación de un relato corto</a:t>
                      </a:r>
                      <a:r>
                        <a:rPr lang="es-ES" sz="1800" dirty="0">
                          <a:latin typeface="Comic Sans MS" panose="030F0702030302020204" pitchFamily="66" charset="0"/>
                        </a:rPr>
                        <a:t>.</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2826999401"/>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Cuaderno de clase</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3160143390"/>
                  </a:ext>
                </a:extLst>
              </a:tr>
              <a:tr h="370840">
                <a:tc>
                  <a:txBody>
                    <a:bodyPr/>
                    <a:lstStyle/>
                    <a:p>
                      <a:r>
                        <a:rPr lang="es-ES" sz="1800" b="1" dirty="0">
                          <a:latin typeface="Comic Sans MS" panose="030F0702030302020204" pitchFamily="66" charset="0"/>
                        </a:rPr>
                        <a:t>Lectura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dirty="0">
                          <a:latin typeface="Comic Sans MS" panose="030F0702030302020204" pitchFamily="66" charset="0"/>
                        </a:rPr>
                        <a:t>Texto narrativo: libro del trimestre.</a:t>
                      </a:r>
                      <a:endParaRPr lang="es-ES" sz="1800" b="1" dirty="0">
                        <a:latin typeface="Comic Sans MS" panose="030F0702030302020204" pitchFamily="66" charset="0"/>
                      </a:endParaRPr>
                    </a:p>
                  </a:txBody>
                  <a:tcPr>
                    <a:solidFill>
                      <a:schemeClr val="accent5">
                        <a:lumMod val="20000"/>
                        <a:lumOff val="80000"/>
                      </a:schemeClr>
                    </a:solidFill>
                  </a:tcPr>
                </a:tc>
                <a:tc>
                  <a:txBody>
                    <a:bodyPr/>
                    <a:lstStyle/>
                    <a:p>
                      <a:pPr algn="ctr"/>
                      <a:r>
                        <a:rPr lang="es-ES" sz="1800" b="1" dirty="0">
                          <a:latin typeface="Comic Sans MS" panose="030F0702030302020204" pitchFamily="66" charset="0"/>
                        </a:rPr>
                        <a:t>20</a:t>
                      </a:r>
                    </a:p>
                  </a:txBody>
                  <a:tcPr anchor="ctr">
                    <a:solidFill>
                      <a:schemeClr val="accent5">
                        <a:lumMod val="20000"/>
                        <a:lumOff val="80000"/>
                      </a:schemeClr>
                    </a:solidFill>
                  </a:tcPr>
                </a:tc>
                <a:extLst>
                  <a:ext uri="{0D108BD9-81ED-4DB2-BD59-A6C34878D82A}">
                    <a16:rowId xmlns:a16="http://schemas.microsoft.com/office/drawing/2014/main" val="1877383776"/>
                  </a:ext>
                </a:extLst>
              </a:tr>
            </a:tbl>
          </a:graphicData>
        </a:graphic>
      </p:graphicFrame>
      <p:sp>
        <p:nvSpPr>
          <p:cNvPr id="2" name="CuadroTexto 1">
            <a:extLst>
              <a:ext uri="{FF2B5EF4-FFF2-40B4-BE49-F238E27FC236}">
                <a16:creationId xmlns:a16="http://schemas.microsoft.com/office/drawing/2014/main" id="{8D36A41C-9F66-E989-CF34-C254655539ED}"/>
              </a:ext>
            </a:extLst>
          </p:cNvPr>
          <p:cNvSpPr txBox="1"/>
          <p:nvPr/>
        </p:nvSpPr>
        <p:spPr>
          <a:xfrm>
            <a:off x="238052" y="203003"/>
            <a:ext cx="111099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srgbClr val="C00000"/>
                </a:solidFill>
                <a:latin typeface="Comic Sans MS" panose="030F0702030302020204" pitchFamily="66" charset="0"/>
                <a:ea typeface="+mj-ea"/>
                <a:cs typeface="+mj-cs"/>
              </a:rPr>
              <a:t>Itinerario único de evaluación para todos los alumnos</a:t>
            </a:r>
          </a:p>
        </p:txBody>
      </p:sp>
      <p:sp>
        <p:nvSpPr>
          <p:cNvPr id="5" name="CuadroTexto 7">
            <a:extLst>
              <a:ext uri="{FF2B5EF4-FFF2-40B4-BE49-F238E27FC236}">
                <a16:creationId xmlns:a16="http://schemas.microsoft.com/office/drawing/2014/main" id="{6027F25B-72D8-D0D8-3055-1A39258B41A9}"/>
              </a:ext>
            </a:extLst>
          </p:cNvPr>
          <p:cNvSpPr txBox="1"/>
          <p:nvPr/>
        </p:nvSpPr>
        <p:spPr>
          <a:xfrm>
            <a:off x="7245751" y="1078695"/>
            <a:ext cx="344925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Lengua</a:t>
            </a:r>
            <a:endParaRPr kumimoji="0" lang="es-E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3851" y="2268638"/>
            <a:ext cx="4853055" cy="25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arriba"/>
          <p:cNvSpPr/>
          <p:nvPr/>
        </p:nvSpPr>
        <p:spPr>
          <a:xfrm>
            <a:off x="7407798" y="5578997"/>
            <a:ext cx="775504" cy="902825"/>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9 Rectángulo redondeado"/>
          <p:cNvSpPr/>
          <p:nvPr/>
        </p:nvSpPr>
        <p:spPr>
          <a:xfrm>
            <a:off x="6543851" y="4815732"/>
            <a:ext cx="2183460" cy="57112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Un único itinerario de evaluación</a:t>
            </a: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789" y="5424225"/>
            <a:ext cx="11334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728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43799-404E-0170-A0AA-2DB440E71AB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2B3E3963-AD12-EB09-8266-DC7F6BFB431C}"/>
              </a:ext>
            </a:extLst>
          </p:cNvPr>
          <p:cNvSpPr txBox="1"/>
          <p:nvPr/>
        </p:nvSpPr>
        <p:spPr>
          <a:xfrm>
            <a:off x="1271464" y="1352257"/>
            <a:ext cx="4299223" cy="954107"/>
          </a:xfrm>
          <a:prstGeom prst="rect">
            <a:avLst/>
          </a:prstGeom>
          <a:solidFill>
            <a:schemeClr val="accent6"/>
          </a:solidFill>
        </p:spPr>
        <p:txBody>
          <a:bodyPr wrap="square" rtlCol="0">
            <a:spAutoFit/>
          </a:bodyPr>
          <a:lstStyle/>
          <a:p>
            <a:pPr algn="ctr"/>
            <a:r>
              <a:rPr lang="es-ES" sz="2800" b="1" dirty="0">
                <a:solidFill>
                  <a:schemeClr val="bg1"/>
                </a:solidFill>
                <a:latin typeface="Comic Sans MS" panose="030F0702030302020204" pitchFamily="66" charset="0"/>
              </a:rPr>
              <a:t>Itinerario de expresión</a:t>
            </a:r>
          </a:p>
          <a:p>
            <a:pPr algn="ctr"/>
            <a:r>
              <a:rPr lang="es-ES" sz="2800" b="1" dirty="0">
                <a:solidFill>
                  <a:schemeClr val="bg1"/>
                </a:solidFill>
                <a:latin typeface="Comic Sans MS" panose="030F0702030302020204" pitchFamily="66" charset="0"/>
              </a:rPr>
              <a:t>y comprensión oral</a:t>
            </a:r>
          </a:p>
        </p:txBody>
      </p:sp>
      <p:sp>
        <p:nvSpPr>
          <p:cNvPr id="7" name="CuadroTexto 6">
            <a:extLst>
              <a:ext uri="{FF2B5EF4-FFF2-40B4-BE49-F238E27FC236}">
                <a16:creationId xmlns:a16="http://schemas.microsoft.com/office/drawing/2014/main" id="{C86E33F8-99D6-CED3-6B2D-C128DD0920C5}"/>
              </a:ext>
            </a:extLst>
          </p:cNvPr>
          <p:cNvSpPr txBox="1"/>
          <p:nvPr/>
        </p:nvSpPr>
        <p:spPr>
          <a:xfrm>
            <a:off x="7006084" y="1352257"/>
            <a:ext cx="3630930" cy="954107"/>
          </a:xfrm>
          <a:prstGeom prst="rect">
            <a:avLst/>
          </a:prstGeom>
          <a:solidFill>
            <a:schemeClr val="accent4"/>
          </a:solidFill>
        </p:spPr>
        <p:txBody>
          <a:bodyPr wrap="square" rtlCol="0">
            <a:spAutoFit/>
          </a:bodyPr>
          <a:lstStyle/>
          <a:p>
            <a:pPr algn="ctr"/>
            <a:r>
              <a:rPr lang="es-ES" sz="2800" b="1" dirty="0">
                <a:solidFill>
                  <a:schemeClr val="bg1"/>
                </a:solidFill>
                <a:latin typeface="Comic Sans MS" panose="030F0702030302020204" pitchFamily="66" charset="0"/>
              </a:rPr>
              <a:t>Itinerario de escritura creativa</a:t>
            </a:r>
          </a:p>
        </p:txBody>
      </p:sp>
      <p:sp>
        <p:nvSpPr>
          <p:cNvPr id="8" name="CuadroTexto 7">
            <a:extLst>
              <a:ext uri="{FF2B5EF4-FFF2-40B4-BE49-F238E27FC236}">
                <a16:creationId xmlns:a16="http://schemas.microsoft.com/office/drawing/2014/main" id="{ACD0F032-F14A-DA0E-B28A-D6EA3096A215}"/>
              </a:ext>
            </a:extLst>
          </p:cNvPr>
          <p:cNvSpPr txBox="1"/>
          <p:nvPr/>
        </p:nvSpPr>
        <p:spPr>
          <a:xfrm>
            <a:off x="3791744" y="2544003"/>
            <a:ext cx="4030980" cy="523220"/>
          </a:xfrm>
          <a:prstGeom prst="rect">
            <a:avLst/>
          </a:prstGeom>
          <a:solidFill>
            <a:schemeClr val="accent2"/>
          </a:solidFill>
        </p:spPr>
        <p:txBody>
          <a:bodyPr wrap="square" rtlCol="0">
            <a:spAutoFit/>
          </a:bodyPr>
          <a:lstStyle/>
          <a:p>
            <a:pPr algn="ctr"/>
            <a:r>
              <a:rPr lang="es-ES" sz="2800" b="1" dirty="0">
                <a:solidFill>
                  <a:schemeClr val="bg1"/>
                </a:solidFill>
                <a:latin typeface="Comic Sans MS" panose="030F0702030302020204" pitchFamily="66" charset="0"/>
              </a:rPr>
              <a:t>Itinerario de lectura</a:t>
            </a:r>
          </a:p>
        </p:txBody>
      </p:sp>
      <p:sp>
        <p:nvSpPr>
          <p:cNvPr id="9" name="CuadroTexto 8">
            <a:extLst>
              <a:ext uri="{FF2B5EF4-FFF2-40B4-BE49-F238E27FC236}">
                <a16:creationId xmlns:a16="http://schemas.microsoft.com/office/drawing/2014/main" id="{71CF5C5B-C8DB-A002-0AED-271BDBC0188E}"/>
              </a:ext>
            </a:extLst>
          </p:cNvPr>
          <p:cNvSpPr txBox="1"/>
          <p:nvPr/>
        </p:nvSpPr>
        <p:spPr>
          <a:xfrm>
            <a:off x="2291715" y="3479216"/>
            <a:ext cx="7928610" cy="2677656"/>
          </a:xfrm>
          <a:prstGeom prst="rect">
            <a:avLst/>
          </a:prstGeom>
          <a:noFill/>
          <a:ln w="57150">
            <a:solidFill>
              <a:srgbClr val="F12FE3"/>
            </a:solidFill>
          </a:ln>
        </p:spPr>
        <p:txBody>
          <a:bodyPr wrap="square" rtlCol="0">
            <a:spAutoFit/>
          </a:bodyPr>
          <a:lstStyle/>
          <a:p>
            <a:pPr marL="285750" indent="-285750">
              <a:buFont typeface="Arial" panose="020B0604020202020204" pitchFamily="34" charset="0"/>
              <a:buChar char="•"/>
            </a:pPr>
            <a:r>
              <a:rPr lang="es-ES" sz="2400" dirty="0">
                <a:latin typeface="Comic Sans MS" panose="030F0702030302020204" pitchFamily="66" charset="0"/>
              </a:rPr>
              <a:t>En todos los itinerarios se trabajan y valoran las cuatro destrezas:</a:t>
            </a:r>
          </a:p>
          <a:p>
            <a:pPr marL="742950" lvl="1" indent="-285750">
              <a:buFont typeface="Wingdings" panose="05000000000000000000" pitchFamily="2" charset="2"/>
              <a:buChar char="§"/>
            </a:pPr>
            <a:r>
              <a:rPr lang="es-ES" sz="2400" dirty="0">
                <a:latin typeface="Comic Sans MS" panose="030F0702030302020204" pitchFamily="66" charset="0"/>
              </a:rPr>
              <a:t>Expresión y comprensión oral.</a:t>
            </a:r>
          </a:p>
          <a:p>
            <a:pPr marL="742950" lvl="1" indent="-285750">
              <a:buFont typeface="Wingdings" panose="05000000000000000000" pitchFamily="2" charset="2"/>
              <a:buChar char="§"/>
            </a:pPr>
            <a:r>
              <a:rPr lang="es-ES" sz="2400" dirty="0">
                <a:latin typeface="Comic Sans MS" panose="030F0702030302020204" pitchFamily="66" charset="0"/>
              </a:rPr>
              <a:t>Expresión y comprensión escrita.</a:t>
            </a:r>
          </a:p>
          <a:p>
            <a:pPr marL="285750" lvl="1" indent="-285750">
              <a:buFont typeface="Arial" panose="020B0604020202020204" pitchFamily="34" charset="0"/>
              <a:buChar char="•"/>
            </a:pPr>
            <a:r>
              <a:rPr lang="es-ES" sz="2400" dirty="0">
                <a:latin typeface="Comic Sans MS" panose="030F0702030302020204" pitchFamily="66" charset="0"/>
              </a:rPr>
              <a:t>Tener diferentes itinerarios ofrece la posibilidad de que se potencie aquella destreza en la que el alumno tiene una mayor habilidad.</a:t>
            </a:r>
          </a:p>
        </p:txBody>
      </p:sp>
      <p:sp>
        <p:nvSpPr>
          <p:cNvPr id="3" name="Título 1">
            <a:extLst>
              <a:ext uri="{FF2B5EF4-FFF2-40B4-BE49-F238E27FC236}">
                <a16:creationId xmlns:a16="http://schemas.microsoft.com/office/drawing/2014/main" id="{0082F8BF-D97A-DDEB-F3D7-D7F7C9A4DBE1}"/>
              </a:ext>
            </a:extLst>
          </p:cNvPr>
          <p:cNvSpPr>
            <a:spLocks noGrp="1"/>
          </p:cNvSpPr>
          <p:nvPr>
            <p:ph type="title"/>
          </p:nvPr>
        </p:nvSpPr>
        <p:spPr>
          <a:xfrm>
            <a:off x="250720" y="532454"/>
            <a:ext cx="11690560" cy="759619"/>
          </a:xfrm>
        </p:spPr>
        <p:txBody>
          <a:bodyPr>
            <a:noAutofit/>
          </a:bodyPr>
          <a:lstStyle/>
          <a:p>
            <a:r>
              <a:rPr lang="es-ES" sz="2800" b="1" dirty="0">
                <a:solidFill>
                  <a:srgbClr val="C00000"/>
                </a:solidFill>
                <a:latin typeface="Comic Sans MS" panose="030F0702030302020204" pitchFamily="66" charset="0"/>
              </a:rPr>
              <a:t>Diferentes itinerarios de evaluación que el alumnado pueda elegir</a:t>
            </a:r>
          </a:p>
        </p:txBody>
      </p:sp>
      <p:pic>
        <p:nvPicPr>
          <p:cNvPr id="4" name="Imagen 3">
            <a:extLst>
              <a:ext uri="{FF2B5EF4-FFF2-40B4-BE49-F238E27FC236}">
                <a16:creationId xmlns:a16="http://schemas.microsoft.com/office/drawing/2014/main" id="{7E2B3F2A-4CD9-46D5-CD4F-AC240D57BD26}"/>
              </a:ext>
            </a:extLst>
          </p:cNvPr>
          <p:cNvPicPr>
            <a:picLocks noChangeAspect="1"/>
          </p:cNvPicPr>
          <p:nvPr/>
        </p:nvPicPr>
        <p:blipFill>
          <a:blip r:embed="rId3"/>
          <a:stretch>
            <a:fillRect/>
          </a:stretch>
        </p:blipFill>
        <p:spPr>
          <a:xfrm>
            <a:off x="191344" y="87313"/>
            <a:ext cx="667465" cy="634368"/>
          </a:xfrm>
          <a:prstGeom prst="rect">
            <a:avLst/>
          </a:prstGeom>
        </p:spPr>
      </p:pic>
      <p:grpSp>
        <p:nvGrpSpPr>
          <p:cNvPr id="6" name="Grupo 5">
            <a:extLst>
              <a:ext uri="{FF2B5EF4-FFF2-40B4-BE49-F238E27FC236}">
                <a16:creationId xmlns:a16="http://schemas.microsoft.com/office/drawing/2014/main" id="{5482239E-3A6E-C7D6-4E92-60B38516FAF8}"/>
              </a:ext>
            </a:extLst>
          </p:cNvPr>
          <p:cNvGrpSpPr/>
          <p:nvPr/>
        </p:nvGrpSpPr>
        <p:grpSpPr>
          <a:xfrm>
            <a:off x="10340672" y="1603648"/>
            <a:ext cx="1825352" cy="1825352"/>
            <a:chOff x="9853536" y="21209"/>
            <a:chExt cx="1825352" cy="1825352"/>
          </a:xfrm>
        </p:grpSpPr>
        <p:pic>
          <p:nvPicPr>
            <p:cNvPr id="11" name="Gráfico 10" descr="Enviar con relleno sólido">
              <a:extLst>
                <a:ext uri="{FF2B5EF4-FFF2-40B4-BE49-F238E27FC236}">
                  <a16:creationId xmlns:a16="http://schemas.microsoft.com/office/drawing/2014/main" id="{CCAFEAD1-F52F-A2B4-DBBC-24D766342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3536" y="21209"/>
              <a:ext cx="1825352" cy="1825352"/>
            </a:xfrm>
            <a:prstGeom prst="rect">
              <a:avLst/>
            </a:prstGeom>
          </p:spPr>
        </p:pic>
        <p:sp>
          <p:nvSpPr>
            <p:cNvPr id="12" name="CuadroTexto 11">
              <a:extLst>
                <a:ext uri="{FF2B5EF4-FFF2-40B4-BE49-F238E27FC236}">
                  <a16:creationId xmlns:a16="http://schemas.microsoft.com/office/drawing/2014/main" id="{6F94B57F-3C6B-D45E-BCDF-7B45917B74DE}"/>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Tree>
    <p:extLst>
      <p:ext uri="{BB962C8B-B14F-4D97-AF65-F5344CB8AC3E}">
        <p14:creationId xmlns:p14="http://schemas.microsoft.com/office/powerpoint/2010/main" val="32860873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633-C169-FEFF-7B74-B03A220A77B1}"/>
            </a:ext>
          </a:extLst>
        </p:cNvPr>
        <p:cNvGrpSpPr/>
        <p:nvPr/>
      </p:nvGrpSpPr>
      <p:grpSpPr>
        <a:xfrm>
          <a:off x="0" y="0"/>
          <a:ext cx="0" cy="0"/>
          <a:chOff x="0" y="0"/>
          <a:chExt cx="0" cy="0"/>
        </a:xfrm>
      </p:grpSpPr>
      <p:pic>
        <p:nvPicPr>
          <p:cNvPr id="10" name="Imagen 9" descr="Imagen que contiene luz&#10;&#10;El contenido generado por IA puede ser incorrecto.">
            <a:extLst>
              <a:ext uri="{FF2B5EF4-FFF2-40B4-BE49-F238E27FC236}">
                <a16:creationId xmlns:a16="http://schemas.microsoft.com/office/drawing/2014/main" id="{FCA491E1-A0EB-DCF9-F98A-87D44711B878}"/>
              </a:ext>
            </a:extLst>
          </p:cNvPr>
          <p:cNvPicPr>
            <a:picLocks noChangeAspect="1"/>
          </p:cNvPicPr>
          <p:nvPr/>
        </p:nvPicPr>
        <p:blipFill>
          <a:blip r:embed="rId3"/>
          <a:stretch>
            <a:fillRect/>
          </a:stretch>
        </p:blipFill>
        <p:spPr>
          <a:xfrm>
            <a:off x="-349856" y="3144490"/>
            <a:ext cx="1371600" cy="1828800"/>
          </a:xfrm>
          <a:prstGeom prst="rect">
            <a:avLst/>
          </a:prstGeom>
        </p:spPr>
      </p:pic>
      <p:pic>
        <p:nvPicPr>
          <p:cNvPr id="7" name="Imagen 6" descr="Imagen que contiene sostener, computadora, cepillo, tabla&#10;&#10;El contenido generado por IA puede ser incorrecto.">
            <a:extLst>
              <a:ext uri="{FF2B5EF4-FFF2-40B4-BE49-F238E27FC236}">
                <a16:creationId xmlns:a16="http://schemas.microsoft.com/office/drawing/2014/main" id="{892D9671-EDE6-BE98-B088-91CD62FCBADF}"/>
              </a:ext>
            </a:extLst>
          </p:cNvPr>
          <p:cNvPicPr>
            <a:picLocks noChangeAspect="1"/>
          </p:cNvPicPr>
          <p:nvPr/>
        </p:nvPicPr>
        <p:blipFill>
          <a:blip r:embed="rId4"/>
          <a:stretch>
            <a:fillRect/>
          </a:stretch>
        </p:blipFill>
        <p:spPr>
          <a:xfrm>
            <a:off x="11273287" y="1377387"/>
            <a:ext cx="1139613" cy="1918962"/>
          </a:xfrm>
          <a:prstGeom prst="rect">
            <a:avLst/>
          </a:prstGeom>
        </p:spPr>
      </p:pic>
      <p:graphicFrame>
        <p:nvGraphicFramePr>
          <p:cNvPr id="6" name="Tabla 5">
            <a:extLst>
              <a:ext uri="{FF2B5EF4-FFF2-40B4-BE49-F238E27FC236}">
                <a16:creationId xmlns:a16="http://schemas.microsoft.com/office/drawing/2014/main" id="{219E63EF-DA8B-B443-7D57-BF2F3B133611}"/>
              </a:ext>
            </a:extLst>
          </p:cNvPr>
          <p:cNvGraphicFramePr>
            <a:graphicFrameLocks noGrp="1"/>
          </p:cNvGraphicFramePr>
          <p:nvPr>
            <p:extLst>
              <p:ext uri="{D42A27DB-BD31-4B8C-83A1-F6EECF244321}">
                <p14:modId xmlns:p14="http://schemas.microsoft.com/office/powerpoint/2010/main" val="1868537864"/>
              </p:ext>
            </p:extLst>
          </p:nvPr>
        </p:nvGraphicFramePr>
        <p:xfrm>
          <a:off x="999316" y="1178560"/>
          <a:ext cx="4964430" cy="5679440"/>
        </p:xfrm>
        <a:graphic>
          <a:graphicData uri="http://schemas.openxmlformats.org/drawingml/2006/table">
            <a:tbl>
              <a:tblPr firstRow="1" bandRow="1">
                <a:tableStyleId>{912C8C85-51F0-491E-9774-3900AFEF0FD7}</a:tableStyleId>
              </a:tblPr>
              <a:tblGrid>
                <a:gridCol w="3522644">
                  <a:extLst>
                    <a:ext uri="{9D8B030D-6E8A-4147-A177-3AD203B41FA5}">
                      <a16:colId xmlns:a16="http://schemas.microsoft.com/office/drawing/2014/main" val="1141963798"/>
                    </a:ext>
                  </a:extLst>
                </a:gridCol>
                <a:gridCol w="1441786">
                  <a:extLst>
                    <a:ext uri="{9D8B030D-6E8A-4147-A177-3AD203B41FA5}">
                      <a16:colId xmlns:a16="http://schemas.microsoft.com/office/drawing/2014/main" val="4230584941"/>
                    </a:ext>
                  </a:extLst>
                </a:gridCol>
              </a:tblGrid>
              <a:tr h="412865">
                <a:tc>
                  <a:txBody>
                    <a:bodyPr/>
                    <a:lstStyle/>
                    <a:p>
                      <a:r>
                        <a:rPr lang="es-ES" sz="1800" dirty="0">
                          <a:latin typeface="Comic Sans MS" panose="030F0702030302020204" pitchFamily="66" charset="0"/>
                        </a:rPr>
                        <a:t>Pruebas/tareas evaluables</a:t>
                      </a:r>
                    </a:p>
                  </a:txBody>
                  <a:tcPr>
                    <a:solidFill>
                      <a:schemeClr val="accent6"/>
                    </a:solidFill>
                  </a:tcPr>
                </a:tc>
                <a:tc>
                  <a:txBody>
                    <a:bodyPr/>
                    <a:lstStyle/>
                    <a:p>
                      <a:r>
                        <a:rPr lang="es-ES" sz="1800" dirty="0">
                          <a:latin typeface="Comic Sans MS" panose="030F0702030302020204" pitchFamily="66" charset="0"/>
                        </a:rPr>
                        <a:t>Porcentaje calificación</a:t>
                      </a:r>
                    </a:p>
                  </a:txBody>
                  <a:tcPr>
                    <a:solidFill>
                      <a:schemeClr val="accent6"/>
                    </a:solidFill>
                  </a:tcPr>
                </a:tc>
                <a:extLst>
                  <a:ext uri="{0D108BD9-81ED-4DB2-BD59-A6C34878D82A}">
                    <a16:rowId xmlns:a16="http://schemas.microsoft.com/office/drawing/2014/main" val="3520067812"/>
                  </a:ext>
                </a:extLst>
              </a:tr>
              <a:tr h="370840">
                <a:tc>
                  <a:txBody>
                    <a:bodyPr/>
                    <a:lstStyle/>
                    <a:p>
                      <a:r>
                        <a:rPr lang="es-ES" sz="1800" b="1" dirty="0">
                          <a:latin typeface="Comic Sans MS" panose="030F0702030302020204" pitchFamily="66" charset="0"/>
                        </a:rPr>
                        <a:t>Exámenes escritos</a:t>
                      </a:r>
                      <a:endParaRPr lang="es-ES" sz="1800" dirty="0">
                        <a:latin typeface="Comic Sans MS" panose="030F0702030302020204" pitchFamily="66" charset="0"/>
                      </a:endParaRPr>
                    </a:p>
                  </a:txBody>
                  <a:tcPr>
                    <a:solidFill>
                      <a:schemeClr val="accent6">
                        <a:lumMod val="20000"/>
                        <a:lumOff val="80000"/>
                      </a:schemeClr>
                    </a:solidFill>
                  </a:tcPr>
                </a:tc>
                <a:tc>
                  <a:txBody>
                    <a:bodyPr/>
                    <a:lstStyle/>
                    <a:p>
                      <a:pPr algn="ctr"/>
                      <a:r>
                        <a:rPr lang="es-ES" sz="1800" b="1" dirty="0">
                          <a:latin typeface="Comic Sans MS" panose="030F0702030302020204" pitchFamily="66" charset="0"/>
                        </a:rPr>
                        <a:t>30</a:t>
                      </a:r>
                      <a:endParaRPr lang="es-ES" sz="1800" b="1" dirty="0">
                        <a:solidFill>
                          <a:srgbClr val="6CA62C"/>
                        </a:solidFill>
                        <a:latin typeface="Comic Sans MS" panose="030F0702030302020204" pitchFamily="66" charset="0"/>
                      </a:endParaRPr>
                    </a:p>
                  </a:txBody>
                  <a:tcPr anchor="ctr">
                    <a:solidFill>
                      <a:schemeClr val="accent6">
                        <a:lumMod val="20000"/>
                        <a:lumOff val="80000"/>
                      </a:schemeClr>
                    </a:solidFill>
                  </a:tcPr>
                </a:tc>
                <a:extLst>
                  <a:ext uri="{0D108BD9-81ED-4DB2-BD59-A6C34878D82A}">
                    <a16:rowId xmlns:a16="http://schemas.microsoft.com/office/drawing/2014/main" val="1953944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latin typeface="Comic Sans MS" panose="030F0702030302020204" pitchFamily="66" charset="0"/>
                        </a:rPr>
                        <a:t>Actividades de aula</a:t>
                      </a:r>
                    </a:p>
                    <a:p>
                      <a:endParaRPr lang="es-ES" sz="1800" dirty="0">
                        <a:latin typeface="Comic Sans MS" panose="030F0702030302020204" pitchFamily="66" charset="0"/>
                      </a:endParaRPr>
                    </a:p>
                  </a:txBody>
                  <a:tcPr>
                    <a:solidFill>
                      <a:schemeClr val="accent6">
                        <a:lumMod val="20000"/>
                        <a:lumOff val="80000"/>
                      </a:schemeClr>
                    </a:solidFill>
                  </a:tcPr>
                </a:tc>
                <a:tc>
                  <a:txBody>
                    <a:bodyPr/>
                    <a:lstStyle/>
                    <a:p>
                      <a:pPr algn="ctr"/>
                      <a:r>
                        <a:rPr lang="es-ES" sz="1800" b="1" dirty="0">
                          <a:latin typeface="Comic Sans MS" panose="030F0702030302020204" pitchFamily="66" charset="0"/>
                        </a:rPr>
                        <a:t>60</a:t>
                      </a:r>
                      <a:endParaRPr lang="es-ES" sz="1800" b="1" dirty="0">
                        <a:solidFill>
                          <a:srgbClr val="6CA62C"/>
                        </a:solidFill>
                        <a:latin typeface="Comic Sans MS" panose="030F0702030302020204" pitchFamily="66" charset="0"/>
                      </a:endParaRPr>
                    </a:p>
                  </a:txBody>
                  <a:tcPr anchor="ctr">
                    <a:solidFill>
                      <a:schemeClr val="accent6">
                        <a:lumMod val="20000"/>
                        <a:lumOff val="80000"/>
                      </a:schemeClr>
                    </a:solidFill>
                  </a:tcPr>
                </a:tc>
                <a:extLst>
                  <a:ext uri="{0D108BD9-81ED-4DB2-BD59-A6C34878D82A}">
                    <a16:rowId xmlns:a16="http://schemas.microsoft.com/office/drawing/2014/main" val="4230000119"/>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Preparación y exposición oral (OTRA TAREA)</a:t>
                      </a:r>
                    </a:p>
                  </a:txBody>
                  <a:tcPr>
                    <a:solidFill>
                      <a:schemeClr val="bg1"/>
                    </a:solidFill>
                  </a:tcPr>
                </a:tc>
                <a:tc>
                  <a:txBody>
                    <a:bodyPr/>
                    <a:lstStyle/>
                    <a:p>
                      <a:pPr algn="ctr"/>
                      <a:r>
                        <a:rPr lang="es-ES" sz="1800" b="1" dirty="0">
                          <a:solidFill>
                            <a:srgbClr val="C00000"/>
                          </a:solidFill>
                          <a:latin typeface="Comic Sans MS" panose="030F0702030302020204" pitchFamily="66" charset="0"/>
                        </a:rPr>
                        <a:t>30</a:t>
                      </a:r>
                    </a:p>
                  </a:txBody>
                  <a:tcPr anchor="ctr">
                    <a:solidFill>
                      <a:schemeClr val="bg1"/>
                    </a:solidFill>
                  </a:tcPr>
                </a:tc>
                <a:extLst>
                  <a:ext uri="{0D108BD9-81ED-4DB2-BD59-A6C34878D82A}">
                    <a16:rowId xmlns:a16="http://schemas.microsoft.com/office/drawing/2014/main" val="3578918310"/>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búsqueda de información en diversas fuentes (compresión de textos).</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889760899"/>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producción escrita creativa:</a:t>
                      </a:r>
                      <a:r>
                        <a:rPr lang="es-ES" sz="1800" baseline="0" dirty="0">
                          <a:latin typeface="Comic Sans MS" panose="030F0702030302020204" pitchFamily="66" charset="0"/>
                        </a:rPr>
                        <a:t> creación de un relato corto.</a:t>
                      </a:r>
                      <a:endParaRPr lang="es-ES" sz="1800" dirty="0">
                        <a:latin typeface="Comic Sans MS" panose="030F0702030302020204" pitchFamily="66" charset="0"/>
                      </a:endParaRP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2826999401"/>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Cuaderno de clase</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3160143390"/>
                  </a:ext>
                </a:extLst>
              </a:tr>
              <a:tr h="370840">
                <a:tc>
                  <a:txBody>
                    <a:bodyPr/>
                    <a:lstStyle/>
                    <a:p>
                      <a:r>
                        <a:rPr lang="es-ES" sz="1800" b="1" dirty="0">
                          <a:latin typeface="Comic Sans MS" panose="030F0702030302020204" pitchFamily="66" charset="0"/>
                        </a:rPr>
                        <a:t>Lectura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dirty="0">
                          <a:latin typeface="Comic Sans MS" panose="030F0702030302020204" pitchFamily="66" charset="0"/>
                        </a:rPr>
                        <a:t>Texto narrativo: libro del trimestre.</a:t>
                      </a:r>
                      <a:endParaRPr lang="es-ES" sz="1800" b="1" dirty="0">
                        <a:latin typeface="Comic Sans MS" panose="030F0702030302020204" pitchFamily="66" charset="0"/>
                      </a:endParaRPr>
                    </a:p>
                  </a:txBody>
                  <a:tcPr>
                    <a:solidFill>
                      <a:schemeClr val="accent6">
                        <a:lumMod val="20000"/>
                        <a:lumOff val="80000"/>
                      </a:schemeClr>
                    </a:solidFill>
                  </a:tcPr>
                </a:tc>
                <a:tc>
                  <a:txBody>
                    <a:bodyPr/>
                    <a:lstStyle/>
                    <a:p>
                      <a:pPr algn="ctr"/>
                      <a:r>
                        <a:rPr lang="es-ES" sz="1800" b="1" dirty="0">
                          <a:latin typeface="Comic Sans MS" panose="030F0702030302020204" pitchFamily="66" charset="0"/>
                        </a:rPr>
                        <a:t>10</a:t>
                      </a:r>
                    </a:p>
                  </a:txBody>
                  <a:tcPr anchor="ctr">
                    <a:solidFill>
                      <a:schemeClr val="accent6">
                        <a:lumMod val="20000"/>
                        <a:lumOff val="80000"/>
                      </a:schemeClr>
                    </a:solidFill>
                  </a:tcPr>
                </a:tc>
                <a:extLst>
                  <a:ext uri="{0D108BD9-81ED-4DB2-BD59-A6C34878D82A}">
                    <a16:rowId xmlns:a16="http://schemas.microsoft.com/office/drawing/2014/main" val="1877383776"/>
                  </a:ext>
                </a:extLst>
              </a:tr>
            </a:tbl>
          </a:graphicData>
        </a:graphic>
      </p:graphicFrame>
      <p:graphicFrame>
        <p:nvGraphicFramePr>
          <p:cNvPr id="4" name="Tabla 3">
            <a:extLst>
              <a:ext uri="{FF2B5EF4-FFF2-40B4-BE49-F238E27FC236}">
                <a16:creationId xmlns:a16="http://schemas.microsoft.com/office/drawing/2014/main" id="{B430E60F-3307-73CD-5E92-36B96CCB2D19}"/>
              </a:ext>
            </a:extLst>
          </p:cNvPr>
          <p:cNvGraphicFramePr>
            <a:graphicFrameLocks noGrp="1"/>
          </p:cNvGraphicFramePr>
          <p:nvPr>
            <p:extLst>
              <p:ext uri="{D42A27DB-BD31-4B8C-83A1-F6EECF244321}">
                <p14:modId xmlns:p14="http://schemas.microsoft.com/office/powerpoint/2010/main" val="2236092946"/>
              </p:ext>
            </p:extLst>
          </p:nvPr>
        </p:nvGraphicFramePr>
        <p:xfrm>
          <a:off x="6096000" y="1052736"/>
          <a:ext cx="5466408" cy="5684520"/>
        </p:xfrm>
        <a:graphic>
          <a:graphicData uri="http://schemas.openxmlformats.org/drawingml/2006/table">
            <a:tbl>
              <a:tblPr firstRow="1" bandRow="1">
                <a:tableStyleId>{912C8C85-51F0-491E-9774-3900AFEF0FD7}</a:tableStyleId>
              </a:tblPr>
              <a:tblGrid>
                <a:gridCol w="3878836">
                  <a:extLst>
                    <a:ext uri="{9D8B030D-6E8A-4147-A177-3AD203B41FA5}">
                      <a16:colId xmlns:a16="http://schemas.microsoft.com/office/drawing/2014/main" val="1141963798"/>
                    </a:ext>
                  </a:extLst>
                </a:gridCol>
                <a:gridCol w="1587572">
                  <a:extLst>
                    <a:ext uri="{9D8B030D-6E8A-4147-A177-3AD203B41FA5}">
                      <a16:colId xmlns:a16="http://schemas.microsoft.com/office/drawing/2014/main" val="4230584941"/>
                    </a:ext>
                  </a:extLst>
                </a:gridCol>
              </a:tblGrid>
              <a:tr h="412865">
                <a:tc>
                  <a:txBody>
                    <a:bodyPr/>
                    <a:lstStyle/>
                    <a:p>
                      <a:r>
                        <a:rPr lang="es-ES" sz="1800" dirty="0">
                          <a:latin typeface="Comic Sans MS" panose="030F0702030302020204" pitchFamily="66" charset="0"/>
                        </a:rPr>
                        <a:t>Pruebas/tareas evaluables</a:t>
                      </a:r>
                    </a:p>
                  </a:txBody>
                  <a:tcPr>
                    <a:solidFill>
                      <a:schemeClr val="accent4"/>
                    </a:solidFill>
                  </a:tcPr>
                </a:tc>
                <a:tc>
                  <a:txBody>
                    <a:bodyPr/>
                    <a:lstStyle/>
                    <a:p>
                      <a:r>
                        <a:rPr lang="es-ES" sz="1800" dirty="0">
                          <a:latin typeface="Comic Sans MS" panose="030F0702030302020204" pitchFamily="66" charset="0"/>
                        </a:rPr>
                        <a:t>Porcentaje calificación</a:t>
                      </a:r>
                    </a:p>
                  </a:txBody>
                  <a:tcPr>
                    <a:solidFill>
                      <a:schemeClr val="accent4"/>
                    </a:solidFill>
                  </a:tcPr>
                </a:tc>
                <a:extLst>
                  <a:ext uri="{0D108BD9-81ED-4DB2-BD59-A6C34878D82A}">
                    <a16:rowId xmlns:a16="http://schemas.microsoft.com/office/drawing/2014/main" val="3520067812"/>
                  </a:ext>
                </a:extLst>
              </a:tr>
              <a:tr h="370840">
                <a:tc>
                  <a:txBody>
                    <a:bodyPr/>
                    <a:lstStyle/>
                    <a:p>
                      <a:r>
                        <a:rPr lang="es-ES" sz="1800" b="1" dirty="0">
                          <a:latin typeface="Comic Sans MS" panose="030F0702030302020204" pitchFamily="66" charset="0"/>
                        </a:rPr>
                        <a:t>Exámenes escritos</a:t>
                      </a:r>
                      <a:endParaRPr lang="es-ES" sz="1800" dirty="0">
                        <a:latin typeface="Comic Sans MS" panose="030F0702030302020204" pitchFamily="66" charset="0"/>
                      </a:endParaRPr>
                    </a:p>
                  </a:txBody>
                  <a:tcPr>
                    <a:solidFill>
                      <a:schemeClr val="accent4">
                        <a:lumMod val="20000"/>
                        <a:lumOff val="80000"/>
                      </a:schemeClr>
                    </a:solidFill>
                  </a:tcPr>
                </a:tc>
                <a:tc>
                  <a:txBody>
                    <a:bodyPr/>
                    <a:lstStyle/>
                    <a:p>
                      <a:pPr algn="ctr"/>
                      <a:r>
                        <a:rPr lang="es-ES" sz="1800" b="1" dirty="0">
                          <a:latin typeface="Comic Sans MS" panose="030F0702030302020204" pitchFamily="66" charset="0"/>
                        </a:rPr>
                        <a:t>30</a:t>
                      </a:r>
                      <a:endParaRPr lang="es-ES" sz="1800" b="1" dirty="0">
                        <a:solidFill>
                          <a:srgbClr val="6CA62C"/>
                        </a:solidFill>
                        <a:latin typeface="Comic Sans MS" panose="030F0702030302020204" pitchFamily="66" charset="0"/>
                      </a:endParaRPr>
                    </a:p>
                  </a:txBody>
                  <a:tcPr anchor="ctr">
                    <a:solidFill>
                      <a:schemeClr val="accent4">
                        <a:lumMod val="20000"/>
                        <a:lumOff val="80000"/>
                      </a:schemeClr>
                    </a:solidFill>
                  </a:tcPr>
                </a:tc>
                <a:extLst>
                  <a:ext uri="{0D108BD9-81ED-4DB2-BD59-A6C34878D82A}">
                    <a16:rowId xmlns:a16="http://schemas.microsoft.com/office/drawing/2014/main" val="1953944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latin typeface="Comic Sans MS" panose="030F0702030302020204" pitchFamily="66" charset="0"/>
                        </a:rPr>
                        <a:t>Actividades de aula</a:t>
                      </a:r>
                    </a:p>
                    <a:p>
                      <a:endParaRPr lang="es-ES" sz="1800" dirty="0">
                        <a:latin typeface="Comic Sans MS" panose="030F0702030302020204" pitchFamily="66" charset="0"/>
                      </a:endParaRPr>
                    </a:p>
                  </a:txBody>
                  <a:tcPr>
                    <a:solidFill>
                      <a:schemeClr val="accent4">
                        <a:lumMod val="20000"/>
                        <a:lumOff val="80000"/>
                      </a:schemeClr>
                    </a:solidFill>
                  </a:tcPr>
                </a:tc>
                <a:tc>
                  <a:txBody>
                    <a:bodyPr/>
                    <a:lstStyle/>
                    <a:p>
                      <a:pPr algn="ctr"/>
                      <a:r>
                        <a:rPr lang="es-ES" sz="1800" b="1" dirty="0">
                          <a:latin typeface="Comic Sans MS" panose="030F0702030302020204" pitchFamily="66" charset="0"/>
                        </a:rPr>
                        <a:t>60</a:t>
                      </a:r>
                      <a:endParaRPr lang="es-ES" sz="1800" b="1" dirty="0">
                        <a:solidFill>
                          <a:srgbClr val="6CA62C"/>
                        </a:solidFill>
                        <a:latin typeface="Comic Sans MS" panose="030F0702030302020204" pitchFamily="66" charset="0"/>
                      </a:endParaRPr>
                    </a:p>
                  </a:txBody>
                  <a:tcPr anchor="ctr">
                    <a:solidFill>
                      <a:schemeClr val="accent4">
                        <a:lumMod val="20000"/>
                        <a:lumOff val="80000"/>
                      </a:schemeClr>
                    </a:solidFill>
                  </a:tcPr>
                </a:tc>
                <a:extLst>
                  <a:ext uri="{0D108BD9-81ED-4DB2-BD59-A6C34878D82A}">
                    <a16:rowId xmlns:a16="http://schemas.microsoft.com/office/drawing/2014/main" val="4230000119"/>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Preparación y exposición oral</a:t>
                      </a:r>
                    </a:p>
                  </a:txBody>
                  <a:tcPr>
                    <a:solidFill>
                      <a:schemeClr val="bg1"/>
                    </a:solidFill>
                  </a:tcPr>
                </a:tc>
                <a:tc>
                  <a:txBody>
                    <a:bodyPr/>
                    <a:lstStyle/>
                    <a:p>
                      <a:pPr algn="ctr"/>
                      <a:r>
                        <a:rPr lang="es-ES" sz="1800" dirty="0">
                          <a:latin typeface="Comic Sans MS" panose="030F0702030302020204" pitchFamily="66" charset="0"/>
                        </a:rPr>
                        <a:t>10</a:t>
                      </a:r>
                      <a:endParaRPr lang="es-ES" sz="1800" dirty="0">
                        <a:solidFill>
                          <a:srgbClr val="6CA62C"/>
                        </a:solidFill>
                        <a:latin typeface="Comic Sans MS" panose="030F0702030302020204" pitchFamily="66" charset="0"/>
                      </a:endParaRPr>
                    </a:p>
                  </a:txBody>
                  <a:tcPr anchor="ctr">
                    <a:solidFill>
                      <a:schemeClr val="bg1"/>
                    </a:solidFill>
                  </a:tcPr>
                </a:tc>
                <a:extLst>
                  <a:ext uri="{0D108BD9-81ED-4DB2-BD59-A6C34878D82A}">
                    <a16:rowId xmlns:a16="http://schemas.microsoft.com/office/drawing/2014/main" val="3578918310"/>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búsqueda de información en diversas fuentes</a:t>
                      </a:r>
                      <a:r>
                        <a:rPr lang="es-ES" sz="1800" baseline="0" dirty="0">
                          <a:latin typeface="Comic Sans MS" panose="030F0702030302020204" pitchFamily="66" charset="0"/>
                        </a:rPr>
                        <a:t> </a:t>
                      </a:r>
                      <a:r>
                        <a:rPr lang="es-ES" sz="1800" dirty="0">
                          <a:latin typeface="Comic Sans MS" panose="030F0702030302020204" pitchFamily="66" charset="0"/>
                        </a:rPr>
                        <a:t>(compresión de textos).</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889760899"/>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producción escrita creativa: creación de un relato corto.</a:t>
                      </a:r>
                    </a:p>
                    <a:p>
                      <a:pPr marL="285750" indent="-285750">
                        <a:buFont typeface="Arial" panose="020B0604020202020204" pitchFamily="34" charset="0"/>
                        <a:buChar char="•"/>
                      </a:pPr>
                      <a:r>
                        <a:rPr lang="es-ES" sz="1800" dirty="0">
                          <a:latin typeface="Comic Sans MS" panose="030F0702030302020204" pitchFamily="66" charset="0"/>
                        </a:rPr>
                        <a:t>Elaboración de un itinerario de viaje a una ciudad que elijan.</a:t>
                      </a:r>
                    </a:p>
                  </a:txBody>
                  <a:tcPr>
                    <a:solidFill>
                      <a:schemeClr val="bg1"/>
                    </a:solidFill>
                  </a:tcPr>
                </a:tc>
                <a:tc>
                  <a:txBody>
                    <a:bodyPr/>
                    <a:lstStyle/>
                    <a:p>
                      <a:pPr algn="ctr"/>
                      <a:r>
                        <a:rPr lang="es-ES" sz="1800" b="1" dirty="0">
                          <a:solidFill>
                            <a:srgbClr val="C00000"/>
                          </a:solidFill>
                          <a:latin typeface="Comic Sans MS" panose="030F0702030302020204" pitchFamily="66" charset="0"/>
                        </a:rPr>
                        <a:t>30</a:t>
                      </a:r>
                    </a:p>
                  </a:txBody>
                  <a:tcPr anchor="ctr">
                    <a:solidFill>
                      <a:schemeClr val="bg1"/>
                    </a:solidFill>
                  </a:tcPr>
                </a:tc>
                <a:extLst>
                  <a:ext uri="{0D108BD9-81ED-4DB2-BD59-A6C34878D82A}">
                    <a16:rowId xmlns:a16="http://schemas.microsoft.com/office/drawing/2014/main" val="2826999401"/>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Cuaderno de clase</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3160143390"/>
                  </a:ext>
                </a:extLst>
              </a:tr>
              <a:tr h="370840">
                <a:tc>
                  <a:txBody>
                    <a:bodyPr/>
                    <a:lstStyle/>
                    <a:p>
                      <a:r>
                        <a:rPr lang="es-ES" sz="1800" b="1" dirty="0">
                          <a:latin typeface="Comic Sans MS" panose="030F0702030302020204" pitchFamily="66" charset="0"/>
                        </a:rPr>
                        <a:t>Lectura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dirty="0">
                          <a:latin typeface="Comic Sans MS" panose="030F0702030302020204" pitchFamily="66" charset="0"/>
                        </a:rPr>
                        <a:t>Texto narrativo: libro del trimestre.</a:t>
                      </a:r>
                      <a:endParaRPr lang="es-ES" sz="1800" b="1" dirty="0">
                        <a:latin typeface="Comic Sans MS" panose="030F0702030302020204" pitchFamily="66" charset="0"/>
                      </a:endParaRPr>
                    </a:p>
                  </a:txBody>
                  <a:tcPr>
                    <a:solidFill>
                      <a:schemeClr val="accent4">
                        <a:lumMod val="20000"/>
                        <a:lumOff val="80000"/>
                      </a:schemeClr>
                    </a:solidFill>
                  </a:tcPr>
                </a:tc>
                <a:tc>
                  <a:txBody>
                    <a:bodyPr/>
                    <a:lstStyle/>
                    <a:p>
                      <a:pPr algn="ctr"/>
                      <a:r>
                        <a:rPr lang="es-ES" sz="1800" b="1" dirty="0">
                          <a:latin typeface="Comic Sans MS" panose="030F0702030302020204" pitchFamily="66" charset="0"/>
                        </a:rPr>
                        <a:t>10</a:t>
                      </a:r>
                    </a:p>
                  </a:txBody>
                  <a:tcPr anchor="ctr">
                    <a:solidFill>
                      <a:schemeClr val="accent4">
                        <a:lumMod val="20000"/>
                        <a:lumOff val="80000"/>
                      </a:schemeClr>
                    </a:solidFill>
                  </a:tcPr>
                </a:tc>
                <a:extLst>
                  <a:ext uri="{0D108BD9-81ED-4DB2-BD59-A6C34878D82A}">
                    <a16:rowId xmlns:a16="http://schemas.microsoft.com/office/drawing/2014/main" val="1877383776"/>
                  </a:ext>
                </a:extLst>
              </a:tr>
            </a:tbl>
          </a:graphicData>
        </a:graphic>
      </p:graphicFrame>
      <p:sp>
        <p:nvSpPr>
          <p:cNvPr id="3" name="CuadroTexto 2">
            <a:extLst>
              <a:ext uri="{FF2B5EF4-FFF2-40B4-BE49-F238E27FC236}">
                <a16:creationId xmlns:a16="http://schemas.microsoft.com/office/drawing/2014/main" id="{1CAE3C9E-7081-DEB7-1C73-B622A49BF7F6}"/>
              </a:ext>
            </a:extLst>
          </p:cNvPr>
          <p:cNvSpPr txBox="1"/>
          <p:nvPr/>
        </p:nvSpPr>
        <p:spPr>
          <a:xfrm>
            <a:off x="1260466" y="98629"/>
            <a:ext cx="4299223" cy="954107"/>
          </a:xfrm>
          <a:prstGeom prst="rect">
            <a:avLst/>
          </a:prstGeom>
          <a:solidFill>
            <a:schemeClr val="accent6"/>
          </a:solidFill>
        </p:spPr>
        <p:txBody>
          <a:bodyPr wrap="square" rtlCol="0">
            <a:spAutoFit/>
          </a:bodyPr>
          <a:lstStyle/>
          <a:p>
            <a:pPr algn="ctr"/>
            <a:r>
              <a:rPr lang="es-ES" sz="2800" b="1" dirty="0">
                <a:solidFill>
                  <a:schemeClr val="bg1"/>
                </a:solidFill>
                <a:latin typeface="Comic Sans MS" panose="030F0702030302020204" pitchFamily="66" charset="0"/>
              </a:rPr>
              <a:t>Itinerario de expresión</a:t>
            </a:r>
          </a:p>
          <a:p>
            <a:pPr algn="ctr"/>
            <a:r>
              <a:rPr lang="es-ES" sz="2800" b="1" dirty="0">
                <a:solidFill>
                  <a:schemeClr val="bg1"/>
                </a:solidFill>
                <a:latin typeface="Comic Sans MS" panose="030F0702030302020204" pitchFamily="66" charset="0"/>
              </a:rPr>
              <a:t>y comprensión oral</a:t>
            </a:r>
          </a:p>
        </p:txBody>
      </p:sp>
      <p:sp>
        <p:nvSpPr>
          <p:cNvPr id="5" name="CuadroTexto 4">
            <a:extLst>
              <a:ext uri="{FF2B5EF4-FFF2-40B4-BE49-F238E27FC236}">
                <a16:creationId xmlns:a16="http://schemas.microsoft.com/office/drawing/2014/main" id="{9BAB4FDA-726F-8B02-2134-5025FF690017}"/>
              </a:ext>
            </a:extLst>
          </p:cNvPr>
          <p:cNvSpPr txBox="1"/>
          <p:nvPr/>
        </p:nvSpPr>
        <p:spPr>
          <a:xfrm>
            <a:off x="7104112" y="0"/>
            <a:ext cx="3630930" cy="954107"/>
          </a:xfrm>
          <a:prstGeom prst="rect">
            <a:avLst/>
          </a:prstGeom>
          <a:solidFill>
            <a:schemeClr val="accent4"/>
          </a:solidFill>
        </p:spPr>
        <p:txBody>
          <a:bodyPr wrap="square" rtlCol="0">
            <a:spAutoFit/>
          </a:bodyPr>
          <a:lstStyle/>
          <a:p>
            <a:pPr algn="ctr"/>
            <a:r>
              <a:rPr lang="es-ES" sz="2800" b="1" dirty="0">
                <a:solidFill>
                  <a:schemeClr val="bg1"/>
                </a:solidFill>
                <a:latin typeface="Comic Sans MS" panose="030F0702030302020204" pitchFamily="66" charset="0"/>
              </a:rPr>
              <a:t>Itinerario de escritura creativa</a:t>
            </a:r>
          </a:p>
        </p:txBody>
      </p:sp>
    </p:spTree>
    <p:extLst>
      <p:ext uri="{BB962C8B-B14F-4D97-AF65-F5344CB8AC3E}">
        <p14:creationId xmlns:p14="http://schemas.microsoft.com/office/powerpoint/2010/main" val="3607121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9946-AB62-710E-B4C0-1B0A4B6FDFC6}"/>
            </a:ext>
          </a:extLst>
        </p:cNvPr>
        <p:cNvGrpSpPr/>
        <p:nvPr/>
      </p:nvGrpSpPr>
      <p:grpSpPr>
        <a:xfrm>
          <a:off x="0" y="0"/>
          <a:ext cx="0" cy="0"/>
          <a:chOff x="0" y="0"/>
          <a:chExt cx="0" cy="0"/>
        </a:xfrm>
      </p:grpSpPr>
      <p:sp>
        <p:nvSpPr>
          <p:cNvPr id="4" name="Freeform 21">
            <a:extLst>
              <a:ext uri="{FF2B5EF4-FFF2-40B4-BE49-F238E27FC236}">
                <a16:creationId xmlns:a16="http://schemas.microsoft.com/office/drawing/2014/main" id="{CC616D8E-E4D2-C68E-AFAC-D755CFD7E410}"/>
              </a:ext>
            </a:extLst>
          </p:cNvPr>
          <p:cNvSpPr/>
          <p:nvPr/>
        </p:nvSpPr>
        <p:spPr>
          <a:xfrm>
            <a:off x="551384" y="2492896"/>
            <a:ext cx="4104456" cy="393428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dirty="0">
              <a:solidFill>
                <a:prstClr val="black"/>
              </a:solidFill>
            </a:endParaRPr>
          </a:p>
        </p:txBody>
      </p:sp>
      <p:graphicFrame>
        <p:nvGraphicFramePr>
          <p:cNvPr id="6" name="Tabla 5">
            <a:extLst>
              <a:ext uri="{FF2B5EF4-FFF2-40B4-BE49-F238E27FC236}">
                <a16:creationId xmlns:a16="http://schemas.microsoft.com/office/drawing/2014/main" id="{9917FD11-F198-CD80-A71F-9CA7E52DA3ED}"/>
              </a:ext>
            </a:extLst>
          </p:cNvPr>
          <p:cNvGraphicFramePr>
            <a:graphicFrameLocks noGrp="1"/>
          </p:cNvGraphicFramePr>
          <p:nvPr>
            <p:extLst>
              <p:ext uri="{D42A27DB-BD31-4B8C-83A1-F6EECF244321}">
                <p14:modId xmlns:p14="http://schemas.microsoft.com/office/powerpoint/2010/main" val="1190986048"/>
              </p:ext>
            </p:extLst>
          </p:nvPr>
        </p:nvGraphicFramePr>
        <p:xfrm>
          <a:off x="5542084" y="751808"/>
          <a:ext cx="5643598" cy="5953760"/>
        </p:xfrm>
        <a:graphic>
          <a:graphicData uri="http://schemas.openxmlformats.org/drawingml/2006/table">
            <a:tbl>
              <a:tblPr firstRow="1" bandRow="1">
                <a:tableStyleId>{912C8C85-51F0-491E-9774-3900AFEF0FD7}</a:tableStyleId>
              </a:tblPr>
              <a:tblGrid>
                <a:gridCol w="4004566">
                  <a:extLst>
                    <a:ext uri="{9D8B030D-6E8A-4147-A177-3AD203B41FA5}">
                      <a16:colId xmlns:a16="http://schemas.microsoft.com/office/drawing/2014/main" val="1141963798"/>
                    </a:ext>
                  </a:extLst>
                </a:gridCol>
                <a:gridCol w="1639032">
                  <a:extLst>
                    <a:ext uri="{9D8B030D-6E8A-4147-A177-3AD203B41FA5}">
                      <a16:colId xmlns:a16="http://schemas.microsoft.com/office/drawing/2014/main" val="4230584941"/>
                    </a:ext>
                  </a:extLst>
                </a:gridCol>
              </a:tblGrid>
              <a:tr h="162961">
                <a:tc>
                  <a:txBody>
                    <a:bodyPr/>
                    <a:lstStyle/>
                    <a:p>
                      <a:r>
                        <a:rPr lang="es-ES" sz="1800" dirty="0">
                          <a:latin typeface="Comic Sans MS" panose="030F0702030302020204" pitchFamily="66" charset="0"/>
                        </a:rPr>
                        <a:t>Pruebas/tareas evaluables</a:t>
                      </a:r>
                    </a:p>
                  </a:txBody>
                  <a:tcPr>
                    <a:solidFill>
                      <a:schemeClr val="accent2"/>
                    </a:solidFill>
                  </a:tcPr>
                </a:tc>
                <a:tc>
                  <a:txBody>
                    <a:bodyPr/>
                    <a:lstStyle/>
                    <a:p>
                      <a:r>
                        <a:rPr lang="es-ES" sz="1800" dirty="0">
                          <a:latin typeface="Comic Sans MS" panose="030F0702030302020204" pitchFamily="66" charset="0"/>
                        </a:rPr>
                        <a:t>Porcentaje calificación</a:t>
                      </a:r>
                    </a:p>
                  </a:txBody>
                  <a:tcPr>
                    <a:solidFill>
                      <a:schemeClr val="accent2"/>
                    </a:solidFill>
                  </a:tcPr>
                </a:tc>
                <a:extLst>
                  <a:ext uri="{0D108BD9-81ED-4DB2-BD59-A6C34878D82A}">
                    <a16:rowId xmlns:a16="http://schemas.microsoft.com/office/drawing/2014/main" val="3520067812"/>
                  </a:ext>
                </a:extLst>
              </a:tr>
              <a:tr h="370840">
                <a:tc>
                  <a:txBody>
                    <a:bodyPr/>
                    <a:lstStyle/>
                    <a:p>
                      <a:r>
                        <a:rPr lang="es-ES" sz="1800" b="1" dirty="0">
                          <a:latin typeface="Comic Sans MS" panose="030F0702030302020204" pitchFamily="66" charset="0"/>
                        </a:rPr>
                        <a:t>Exámenes escritos</a:t>
                      </a:r>
                      <a:endParaRPr lang="es-ES" sz="1800" dirty="0">
                        <a:latin typeface="Comic Sans MS" panose="030F0702030302020204" pitchFamily="66" charset="0"/>
                      </a:endParaRPr>
                    </a:p>
                  </a:txBody>
                  <a:tcPr>
                    <a:solidFill>
                      <a:schemeClr val="accent2">
                        <a:lumMod val="20000"/>
                        <a:lumOff val="80000"/>
                      </a:schemeClr>
                    </a:solidFill>
                  </a:tcPr>
                </a:tc>
                <a:tc>
                  <a:txBody>
                    <a:bodyPr/>
                    <a:lstStyle/>
                    <a:p>
                      <a:pPr algn="ctr"/>
                      <a:r>
                        <a:rPr lang="es-ES" sz="1800" b="1" dirty="0">
                          <a:latin typeface="Comic Sans MS" panose="030F0702030302020204" pitchFamily="66" charset="0"/>
                        </a:rPr>
                        <a:t>30</a:t>
                      </a:r>
                      <a:endParaRPr lang="es-ES" sz="1800" b="1" dirty="0">
                        <a:solidFill>
                          <a:srgbClr val="6CA62C"/>
                        </a:solidFill>
                        <a:latin typeface="Comic Sans MS" panose="030F0702030302020204" pitchFamily="66" charset="0"/>
                      </a:endParaRPr>
                    </a:p>
                  </a:txBody>
                  <a:tcPr anchor="ctr">
                    <a:solidFill>
                      <a:schemeClr val="accent2">
                        <a:lumMod val="20000"/>
                        <a:lumOff val="80000"/>
                      </a:schemeClr>
                    </a:solidFill>
                  </a:tcPr>
                </a:tc>
                <a:extLst>
                  <a:ext uri="{0D108BD9-81ED-4DB2-BD59-A6C34878D82A}">
                    <a16:rowId xmlns:a16="http://schemas.microsoft.com/office/drawing/2014/main" val="1953944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latin typeface="Comic Sans MS" panose="030F0702030302020204" pitchFamily="66" charset="0"/>
                        </a:rPr>
                        <a:t>Actividades de aula</a:t>
                      </a:r>
                    </a:p>
                    <a:p>
                      <a:endParaRPr lang="es-ES" sz="1800" dirty="0">
                        <a:latin typeface="Comic Sans MS" panose="030F0702030302020204" pitchFamily="66" charset="0"/>
                      </a:endParaRPr>
                    </a:p>
                  </a:txBody>
                  <a:tcPr>
                    <a:solidFill>
                      <a:schemeClr val="accent2">
                        <a:lumMod val="20000"/>
                        <a:lumOff val="80000"/>
                      </a:schemeClr>
                    </a:solidFill>
                  </a:tcPr>
                </a:tc>
                <a:tc>
                  <a:txBody>
                    <a:bodyPr/>
                    <a:lstStyle/>
                    <a:p>
                      <a:pPr algn="ctr"/>
                      <a:r>
                        <a:rPr lang="es-ES" sz="1800" b="1" dirty="0">
                          <a:latin typeface="Comic Sans MS" panose="030F0702030302020204" pitchFamily="66" charset="0"/>
                        </a:rPr>
                        <a:t>40</a:t>
                      </a:r>
                      <a:endParaRPr lang="es-ES" sz="1800" b="1" dirty="0">
                        <a:solidFill>
                          <a:srgbClr val="6CA62C"/>
                        </a:solidFill>
                        <a:latin typeface="Comic Sans MS" panose="030F0702030302020204" pitchFamily="66" charset="0"/>
                      </a:endParaRPr>
                    </a:p>
                  </a:txBody>
                  <a:tcPr anchor="ctr">
                    <a:solidFill>
                      <a:schemeClr val="accent2">
                        <a:lumMod val="20000"/>
                        <a:lumOff val="80000"/>
                      </a:schemeClr>
                    </a:solidFill>
                  </a:tcPr>
                </a:tc>
                <a:extLst>
                  <a:ext uri="{0D108BD9-81ED-4DB2-BD59-A6C34878D82A}">
                    <a16:rowId xmlns:a16="http://schemas.microsoft.com/office/drawing/2014/main" val="4230000119"/>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dirty="0">
                          <a:latin typeface="Comic Sans MS" panose="030F0702030302020204" pitchFamily="66" charset="0"/>
                        </a:rPr>
                        <a:t>Preparación y exposición oral</a:t>
                      </a:r>
                    </a:p>
                    <a:p>
                      <a:pPr marL="0" indent="0">
                        <a:buFont typeface="Arial" panose="020B0604020202020204" pitchFamily="34" charset="0"/>
                        <a:buNone/>
                      </a:pPr>
                      <a:endParaRPr lang="es-ES" sz="1800" dirty="0">
                        <a:latin typeface="Comic Sans MS" panose="030F0702030302020204" pitchFamily="66" charset="0"/>
                      </a:endParaRPr>
                    </a:p>
                  </a:txBody>
                  <a:tcPr>
                    <a:solidFill>
                      <a:schemeClr val="bg1"/>
                    </a:solidFill>
                  </a:tcPr>
                </a:tc>
                <a:tc>
                  <a:txBody>
                    <a:bodyPr/>
                    <a:lstStyle/>
                    <a:p>
                      <a:pPr algn="ctr"/>
                      <a:r>
                        <a:rPr lang="es-ES" sz="1800" b="0" dirty="0">
                          <a:solidFill>
                            <a:schemeClr val="tx1"/>
                          </a:solidFill>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3578918310"/>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búsqueda de información en diversas fuentes (compresión de textos).</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889760899"/>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Actividad de producción escrita creativa:</a:t>
                      </a:r>
                      <a:r>
                        <a:rPr lang="es-ES" sz="1800" baseline="0" dirty="0">
                          <a:latin typeface="Comic Sans MS" panose="030F0702030302020204" pitchFamily="66" charset="0"/>
                        </a:rPr>
                        <a:t> creación de un </a:t>
                      </a:r>
                      <a:r>
                        <a:rPr lang="es-ES" sz="1800" baseline="0">
                          <a:latin typeface="Comic Sans MS" panose="030F0702030302020204" pitchFamily="66" charset="0"/>
                        </a:rPr>
                        <a:t>relato corto.</a:t>
                      </a:r>
                      <a:endParaRPr lang="es-ES" sz="1800" dirty="0">
                        <a:latin typeface="Comic Sans MS" panose="030F0702030302020204" pitchFamily="66" charset="0"/>
                      </a:endParaRP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2826999401"/>
                  </a:ext>
                </a:extLst>
              </a:tr>
              <a:tr h="370840">
                <a:tc>
                  <a:txBody>
                    <a:bodyPr/>
                    <a:lstStyle/>
                    <a:p>
                      <a:pPr marL="285750" indent="-285750">
                        <a:buFont typeface="Arial" panose="020B0604020202020204" pitchFamily="34" charset="0"/>
                        <a:buChar char="•"/>
                      </a:pPr>
                      <a:r>
                        <a:rPr lang="es-ES" sz="1800" dirty="0">
                          <a:latin typeface="Comic Sans MS" panose="030F0702030302020204" pitchFamily="66" charset="0"/>
                        </a:rPr>
                        <a:t>Cuaderno de clase</a:t>
                      </a:r>
                    </a:p>
                  </a:txBody>
                  <a:tcPr>
                    <a:solidFill>
                      <a:schemeClr val="bg1"/>
                    </a:solidFill>
                  </a:tcPr>
                </a:tc>
                <a:tc>
                  <a:txBody>
                    <a:bodyPr/>
                    <a:lstStyle/>
                    <a:p>
                      <a:pPr algn="ctr"/>
                      <a:r>
                        <a:rPr lang="es-ES" sz="1800" dirty="0">
                          <a:latin typeface="Comic Sans MS" panose="030F0702030302020204" pitchFamily="66" charset="0"/>
                        </a:rPr>
                        <a:t>10</a:t>
                      </a:r>
                    </a:p>
                  </a:txBody>
                  <a:tcPr anchor="ctr">
                    <a:solidFill>
                      <a:schemeClr val="bg1"/>
                    </a:solidFill>
                  </a:tcPr>
                </a:tc>
                <a:extLst>
                  <a:ext uri="{0D108BD9-81ED-4DB2-BD59-A6C34878D82A}">
                    <a16:rowId xmlns:a16="http://schemas.microsoft.com/office/drawing/2014/main" val="3160143390"/>
                  </a:ext>
                </a:extLst>
              </a:tr>
              <a:tr h="370840">
                <a:tc>
                  <a:txBody>
                    <a:bodyPr/>
                    <a:lstStyle/>
                    <a:p>
                      <a:r>
                        <a:rPr lang="es-ES" sz="1800" b="1" dirty="0">
                          <a:latin typeface="Comic Sans MS" panose="030F0702030302020204" pitchFamily="66" charset="0"/>
                        </a:rPr>
                        <a:t>Lectura:</a:t>
                      </a:r>
                    </a:p>
                    <a:p>
                      <a:pPr marL="285750" indent="-285750">
                        <a:buFont typeface="Arial" panose="020B0604020202020204" pitchFamily="34" charset="0"/>
                        <a:buChar char="•"/>
                      </a:pPr>
                      <a:r>
                        <a:rPr lang="es-ES" sz="1800" b="0" dirty="0">
                          <a:latin typeface="Comic Sans MS" panose="030F0702030302020204" pitchFamily="66" charset="0"/>
                        </a:rPr>
                        <a:t>Texto narrativo: libro del trimestre.</a:t>
                      </a:r>
                    </a:p>
                    <a:p>
                      <a:pPr marL="285750" indent="-285750">
                        <a:buFont typeface="Arial" panose="020B0604020202020204" pitchFamily="34" charset="0"/>
                        <a:buChar char="•"/>
                      </a:pPr>
                      <a:r>
                        <a:rPr lang="es-ES" sz="1800" b="0" dirty="0">
                          <a:latin typeface="Comic Sans MS" panose="030F0702030302020204" pitchFamily="66" charset="0"/>
                        </a:rPr>
                        <a:t>Biografía o texto expositivo de ciencias naturales.</a:t>
                      </a:r>
                    </a:p>
                  </a:txBody>
                  <a:tcPr>
                    <a:solidFill>
                      <a:schemeClr val="accent2">
                        <a:lumMod val="20000"/>
                        <a:lumOff val="80000"/>
                      </a:schemeClr>
                    </a:solidFill>
                  </a:tcPr>
                </a:tc>
                <a:tc>
                  <a:txBody>
                    <a:bodyPr/>
                    <a:lstStyle/>
                    <a:p>
                      <a:pPr algn="ctr"/>
                      <a:r>
                        <a:rPr lang="es-ES" sz="1800" b="1" dirty="0">
                          <a:solidFill>
                            <a:srgbClr val="C00000"/>
                          </a:solidFill>
                          <a:latin typeface="Comic Sans MS" panose="030F0702030302020204" pitchFamily="66" charset="0"/>
                        </a:rPr>
                        <a:t>30</a:t>
                      </a:r>
                    </a:p>
                  </a:txBody>
                  <a:tcPr anchor="ctr">
                    <a:solidFill>
                      <a:schemeClr val="accent2">
                        <a:lumMod val="20000"/>
                        <a:lumOff val="80000"/>
                      </a:schemeClr>
                    </a:solidFill>
                  </a:tcPr>
                </a:tc>
                <a:extLst>
                  <a:ext uri="{0D108BD9-81ED-4DB2-BD59-A6C34878D82A}">
                    <a16:rowId xmlns:a16="http://schemas.microsoft.com/office/drawing/2014/main" val="1877383776"/>
                  </a:ext>
                </a:extLst>
              </a:tr>
            </a:tbl>
          </a:graphicData>
        </a:graphic>
      </p:graphicFrame>
      <p:sp>
        <p:nvSpPr>
          <p:cNvPr id="3" name="CuadroTexto 2">
            <a:extLst>
              <a:ext uri="{FF2B5EF4-FFF2-40B4-BE49-F238E27FC236}">
                <a16:creationId xmlns:a16="http://schemas.microsoft.com/office/drawing/2014/main" id="{E61A0ABF-38EA-8B07-BE00-A556C27810A0}"/>
              </a:ext>
            </a:extLst>
          </p:cNvPr>
          <p:cNvSpPr txBox="1"/>
          <p:nvPr/>
        </p:nvSpPr>
        <p:spPr>
          <a:xfrm>
            <a:off x="1127448" y="3356992"/>
            <a:ext cx="2808312" cy="2554545"/>
          </a:xfrm>
          <a:prstGeom prst="rect">
            <a:avLst/>
          </a:prstGeom>
          <a:noFill/>
        </p:spPr>
        <p:txBody>
          <a:bodyPr wrap="square" rtlCol="0">
            <a:spAutoFit/>
          </a:bodyPr>
          <a:lstStyle/>
          <a:p>
            <a:r>
              <a:rPr lang="es-ES" sz="2000" dirty="0">
                <a:latin typeface="Comic Sans MS" panose="030F0702030302020204" pitchFamily="66" charset="0"/>
              </a:rPr>
              <a:t>Para que todo el alumnado pueda obtener un 10, reforzando y valorando el esfuerzo y la mejora desde la zona de desarrollo de cada uno. </a:t>
            </a:r>
          </a:p>
        </p:txBody>
      </p:sp>
      <p:pic>
        <p:nvPicPr>
          <p:cNvPr id="5" name="Imagen 4">
            <a:extLst>
              <a:ext uri="{FF2B5EF4-FFF2-40B4-BE49-F238E27FC236}">
                <a16:creationId xmlns:a16="http://schemas.microsoft.com/office/drawing/2014/main" id="{1F7429F2-5C45-CBE5-47D0-24118ADEB128}"/>
              </a:ext>
            </a:extLst>
          </p:cNvPr>
          <p:cNvPicPr>
            <a:picLocks noChangeAspect="1"/>
          </p:cNvPicPr>
          <p:nvPr/>
        </p:nvPicPr>
        <p:blipFill>
          <a:blip r:embed="rId5"/>
          <a:stretch>
            <a:fillRect/>
          </a:stretch>
        </p:blipFill>
        <p:spPr>
          <a:xfrm>
            <a:off x="3408065" y="1268760"/>
            <a:ext cx="1247775" cy="2219325"/>
          </a:xfrm>
          <a:prstGeom prst="rect">
            <a:avLst/>
          </a:prstGeom>
        </p:spPr>
      </p:pic>
      <p:sp>
        <p:nvSpPr>
          <p:cNvPr id="2" name="CuadroTexto 1">
            <a:extLst>
              <a:ext uri="{FF2B5EF4-FFF2-40B4-BE49-F238E27FC236}">
                <a16:creationId xmlns:a16="http://schemas.microsoft.com/office/drawing/2014/main" id="{FBBB2F14-C26C-F6E0-C35E-3842F2FA7C95}"/>
              </a:ext>
            </a:extLst>
          </p:cNvPr>
          <p:cNvSpPr txBox="1"/>
          <p:nvPr/>
        </p:nvSpPr>
        <p:spPr>
          <a:xfrm>
            <a:off x="2351584" y="133472"/>
            <a:ext cx="4030980" cy="523220"/>
          </a:xfrm>
          <a:prstGeom prst="rect">
            <a:avLst/>
          </a:prstGeom>
          <a:solidFill>
            <a:schemeClr val="accent2"/>
          </a:solidFill>
        </p:spPr>
        <p:txBody>
          <a:bodyPr wrap="square" rtlCol="0">
            <a:spAutoFit/>
          </a:bodyPr>
          <a:lstStyle/>
          <a:p>
            <a:pPr algn="ctr"/>
            <a:r>
              <a:rPr lang="es-ES" sz="2800" b="1" dirty="0">
                <a:solidFill>
                  <a:schemeClr val="bg1"/>
                </a:solidFill>
                <a:latin typeface="Comic Sans MS" panose="030F0702030302020204" pitchFamily="66" charset="0"/>
              </a:rPr>
              <a:t>Itinerario de lectura</a:t>
            </a:r>
          </a:p>
        </p:txBody>
      </p:sp>
    </p:spTree>
    <p:extLst>
      <p:ext uri="{BB962C8B-B14F-4D97-AF65-F5344CB8AC3E}">
        <p14:creationId xmlns:p14="http://schemas.microsoft.com/office/powerpoint/2010/main" val="1304569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30DF78-5526-2209-B2BB-76EEFFD9D547}"/>
              </a:ext>
            </a:extLst>
          </p:cNvPr>
          <p:cNvSpPr txBox="1"/>
          <p:nvPr/>
        </p:nvSpPr>
        <p:spPr>
          <a:xfrm>
            <a:off x="604514" y="3538033"/>
            <a:ext cx="10507421" cy="2542427"/>
          </a:xfrm>
          <a:prstGeom prst="rect">
            <a:avLst/>
          </a:prstGeom>
          <a:solidFill>
            <a:schemeClr val="accent3">
              <a:lumMod val="20000"/>
              <a:lumOff val="80000"/>
            </a:schemeClr>
          </a:solidFill>
          <a:ln>
            <a:noFill/>
          </a:ln>
        </p:spPr>
        <p:txBody>
          <a:bodyPr wrap="square">
            <a:spAutoFit/>
          </a:bodyPr>
          <a:lstStyle/>
          <a:p>
            <a:pPr marL="12959" algn="ctr">
              <a:lnSpc>
                <a:spcPct val="120000"/>
              </a:lnSpc>
              <a:spcBef>
                <a:spcPts val="601"/>
              </a:spcBef>
              <a:buClr>
                <a:schemeClr val="tx1"/>
              </a:buClr>
            </a:pPr>
            <a:r>
              <a:rPr lang="es-ES" sz="1800" b="1" dirty="0">
                <a:latin typeface="Comic Sans MS" panose="030F0702030302020204" pitchFamily="66" charset="0"/>
                <a:ea typeface="Calibri" panose="020F0502020204030204" pitchFamily="34" charset="0"/>
                <a:cs typeface="Calibri" panose="020F0502020204030204" pitchFamily="34" charset="0"/>
              </a:rPr>
              <a:t>GUÍAS DE PENSAMIENTO</a:t>
            </a:r>
          </a:p>
          <a:p>
            <a:pPr marL="298709" indent="-285750" algn="just">
              <a:lnSpc>
                <a:spcPct val="110000"/>
              </a:lnSpc>
              <a:spcBef>
                <a:spcPts val="601"/>
              </a:spcBef>
              <a:buClr>
                <a:schemeClr val="tx1"/>
              </a:buClr>
              <a:buFont typeface="Arial" panose="020B0604020202020204" pitchFamily="34" charset="0"/>
              <a:buChar char="•"/>
            </a:pPr>
            <a:r>
              <a:rPr lang="es-ES" sz="1800" dirty="0">
                <a:latin typeface="Comic Sans MS" panose="030F0702030302020204" pitchFamily="66" charset="0"/>
                <a:ea typeface="Calibri" panose="020F0502020204030204" pitchFamily="34" charset="0"/>
                <a:cs typeface="Calibri" panose="020F0502020204030204" pitchFamily="34" charset="0"/>
              </a:rPr>
              <a:t>Herramientas que </a:t>
            </a:r>
            <a:r>
              <a:rPr lang="es-ES" sz="1800" b="1" dirty="0">
                <a:latin typeface="Comic Sans MS" panose="030F0702030302020204" pitchFamily="66" charset="0"/>
                <a:ea typeface="Calibri" panose="020F0502020204030204" pitchFamily="34" charset="0"/>
                <a:cs typeface="Calibri" panose="020F0502020204030204" pitchFamily="34" charset="0"/>
              </a:rPr>
              <a:t>hacen </a:t>
            </a:r>
            <a:r>
              <a:rPr lang="es-ES" sz="1800" b="1"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explícitos los pasos </a:t>
            </a:r>
            <a:r>
              <a:rPr lang="es-ES" sz="18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a seguir para desarrollar una tarea de forma eficaz.</a:t>
            </a:r>
          </a:p>
          <a:p>
            <a:pPr marL="298709" indent="-285750" algn="just">
              <a:lnSpc>
                <a:spcPct val="110000"/>
              </a:lnSpc>
              <a:spcBef>
                <a:spcPts val="601"/>
              </a:spcBef>
              <a:buClr>
                <a:schemeClr val="tx1"/>
              </a:buClr>
              <a:buFont typeface="Arial" panose="020B0604020202020204" pitchFamily="34" charset="0"/>
              <a:buChar char="•"/>
            </a:pPr>
            <a:r>
              <a:rPr lang="es-ES" sz="1800" b="1" dirty="0">
                <a:solidFill>
                  <a:srgbClr val="00000A"/>
                </a:solidFill>
                <a:latin typeface="Comic Sans MS" panose="030F0702030302020204" pitchFamily="66" charset="0"/>
                <a:ea typeface="Calibri" panose="020F0502020204030204" pitchFamily="34" charset="0"/>
                <a:cs typeface="Calibri" panose="020F0502020204030204" pitchFamily="34" charset="0"/>
              </a:rPr>
              <a:t>Mi</a:t>
            </a:r>
            <a:r>
              <a:rPr lang="es-ES" sz="1800" b="1"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nimizan los errores</a:t>
            </a:r>
            <a:r>
              <a:rPr lang="es-ES" sz="18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 y fomentan la </a:t>
            </a:r>
            <a:r>
              <a:rPr lang="es-ES" sz="1800" dirty="0" err="1">
                <a:solidFill>
                  <a:srgbClr val="00000A"/>
                </a:solidFill>
                <a:effectLst/>
                <a:latin typeface="Comic Sans MS" panose="030F0702030302020204" pitchFamily="66" charset="0"/>
                <a:ea typeface="Calibri" panose="020F0502020204030204" pitchFamily="34" charset="0"/>
                <a:cs typeface="Calibri" panose="020F0502020204030204" pitchFamily="34" charset="0"/>
              </a:rPr>
              <a:t>autorrevisión</a:t>
            </a:r>
            <a:r>
              <a:rPr lang="es-ES" sz="18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rPr>
              <a:t>.</a:t>
            </a:r>
          </a:p>
          <a:p>
            <a:pPr marL="298709" indent="-285750" algn="just">
              <a:lnSpc>
                <a:spcPct val="110000"/>
              </a:lnSpc>
              <a:spcBef>
                <a:spcPts val="601"/>
              </a:spcBef>
              <a:buClr>
                <a:schemeClr val="tx1"/>
              </a:buClr>
              <a:buFont typeface="Arial" panose="020B0604020202020204" pitchFamily="34" charset="0"/>
              <a:buChar char="•"/>
            </a:pP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Permite a los alumnos </a:t>
            </a:r>
            <a:r>
              <a:rPr lang="es-ES" sz="1800" b="1" dirty="0">
                <a:solidFill>
                  <a:srgbClr val="00000A"/>
                </a:solidFill>
                <a:latin typeface="Comic Sans MS" panose="030F0702030302020204" pitchFamily="66" charset="0"/>
                <a:ea typeface="Calibri" panose="020F0502020204030204" pitchFamily="34" charset="0"/>
                <a:cs typeface="Calibri" panose="020F0502020204030204" pitchFamily="34" charset="0"/>
              </a:rPr>
              <a:t>interiorizar los pasos </a:t>
            </a:r>
            <a:r>
              <a:rPr lang="es-ES" sz="1800" dirty="0">
                <a:solidFill>
                  <a:srgbClr val="00000A"/>
                </a:solidFill>
                <a:latin typeface="Comic Sans MS" panose="030F0702030302020204" pitchFamily="66" charset="0"/>
                <a:ea typeface="Calibri" panose="020F0502020204030204" pitchFamily="34" charset="0"/>
                <a:cs typeface="Calibri" panose="020F0502020204030204" pitchFamily="34" charset="0"/>
              </a:rPr>
              <a:t>de una tarea.</a:t>
            </a:r>
            <a:endParaRPr lang="es-ES" sz="1800" dirty="0">
              <a:solidFill>
                <a:srgbClr val="00000A"/>
              </a:solidFill>
              <a:effectLst/>
              <a:latin typeface="Comic Sans MS" panose="030F0702030302020204" pitchFamily="66" charset="0"/>
              <a:ea typeface="Calibri" panose="020F0502020204030204" pitchFamily="34" charset="0"/>
              <a:cs typeface="Calibri" panose="020F0502020204030204" pitchFamily="34" charset="0"/>
            </a:endParaRPr>
          </a:p>
          <a:p>
            <a:pPr marL="298709" indent="-285750" algn="just">
              <a:lnSpc>
                <a:spcPct val="110000"/>
              </a:lnSpc>
              <a:spcBef>
                <a:spcPts val="601"/>
              </a:spcBef>
              <a:buClr>
                <a:schemeClr val="tx1"/>
              </a:buClr>
              <a:buFont typeface="Arial" panose="020B0604020202020204" pitchFamily="34" charset="0"/>
              <a:buChar char="•"/>
            </a:pPr>
            <a:r>
              <a:rPr lang="es-ES" sz="1800" dirty="0">
                <a:latin typeface="Comic Sans MS" panose="030F0702030302020204" pitchFamily="66" charset="0"/>
                <a:ea typeface="Calibri" panose="020F0502020204030204" pitchFamily="34" charset="0"/>
                <a:cs typeface="Calibri" panose="020F0502020204030204" pitchFamily="34" charset="0"/>
              </a:rPr>
              <a:t>P</a:t>
            </a:r>
            <a:r>
              <a:rPr lang="es-ES" sz="1800" dirty="0">
                <a:effectLst/>
                <a:latin typeface="Comic Sans MS" panose="030F0702030302020204" pitchFamily="66" charset="0"/>
                <a:ea typeface="Calibri" panose="020F0502020204030204" pitchFamily="34" charset="0"/>
                <a:cs typeface="Calibri" panose="020F0502020204030204" pitchFamily="34" charset="0"/>
              </a:rPr>
              <a:t>romueve el </a:t>
            </a:r>
            <a:r>
              <a:rPr lang="es-ES" sz="1800" b="1" dirty="0">
                <a:effectLst/>
                <a:latin typeface="Comic Sans MS" panose="030F0702030302020204" pitchFamily="66" charset="0"/>
                <a:ea typeface="Calibri" panose="020F0502020204030204" pitchFamily="34" charset="0"/>
                <a:cs typeface="Calibri" panose="020F0502020204030204" pitchFamily="34" charset="0"/>
              </a:rPr>
              <a:t>desarrollo del lenguaje interno </a:t>
            </a:r>
            <a:r>
              <a:rPr lang="es-ES" sz="1800" dirty="0">
                <a:effectLst/>
                <a:latin typeface="Comic Sans MS" panose="030F0702030302020204" pitchFamily="66" charset="0"/>
                <a:ea typeface="Calibri" panose="020F0502020204030204" pitchFamily="34" charset="0"/>
                <a:cs typeface="Calibri" panose="020F0502020204030204" pitchFamily="34" charset="0"/>
              </a:rPr>
              <a:t>(</a:t>
            </a:r>
            <a:r>
              <a:rPr lang="es-ES" sz="1800" b="1" dirty="0" err="1">
                <a:effectLst/>
                <a:latin typeface="Comic Sans MS" panose="030F0702030302020204" pitchFamily="66" charset="0"/>
                <a:ea typeface="Calibri" panose="020F0502020204030204" pitchFamily="34" charset="0"/>
                <a:cs typeface="Calibri" panose="020F0502020204030204" pitchFamily="34" charset="0"/>
              </a:rPr>
              <a:t>autoinstrucciones</a:t>
            </a:r>
            <a:r>
              <a:rPr lang="es-ES" sz="1800" dirty="0">
                <a:effectLst/>
                <a:latin typeface="Comic Sans MS" panose="030F0702030302020204" pitchFamily="66" charset="0"/>
                <a:ea typeface="Calibri" panose="020F0502020204030204" pitchFamily="34" charset="0"/>
                <a:cs typeface="Calibri" panose="020F0502020204030204" pitchFamily="34" charset="0"/>
              </a:rPr>
              <a:t>), partiendo del lenguaje </a:t>
            </a:r>
            <a:r>
              <a:rPr lang="es-ES" sz="1800">
                <a:effectLst/>
                <a:latin typeface="Comic Sans MS" panose="030F0702030302020204" pitchFamily="66" charset="0"/>
                <a:ea typeface="Calibri" panose="020F0502020204030204" pitchFamily="34" charset="0"/>
                <a:cs typeface="Calibri" panose="020F0502020204030204" pitchFamily="34" charset="0"/>
              </a:rPr>
              <a:t>explícito.</a:t>
            </a:r>
            <a:endParaRPr lang="es-ES" sz="1800"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2DE30B29-A8BE-060B-78EC-237C3600C427}"/>
              </a:ext>
            </a:extLst>
          </p:cNvPr>
          <p:cNvSpPr txBox="1"/>
          <p:nvPr/>
        </p:nvSpPr>
        <p:spPr>
          <a:xfrm>
            <a:off x="604514" y="955278"/>
            <a:ext cx="9622267" cy="1772537"/>
          </a:xfrm>
          <a:prstGeom prst="rect">
            <a:avLst/>
          </a:prstGeom>
          <a:noFill/>
        </p:spPr>
        <p:txBody>
          <a:bodyPr wrap="square">
            <a:spAutoFit/>
          </a:bodyPr>
          <a:lstStyle/>
          <a:p>
            <a:pPr marL="355859" indent="-342900" algn="just">
              <a:lnSpc>
                <a:spcPct val="120000"/>
              </a:lnSpc>
              <a:spcBef>
                <a:spcPts val="601"/>
              </a:spcBef>
              <a:buClr>
                <a:schemeClr val="tx1"/>
              </a:buClr>
              <a:buFont typeface="Wingdings" panose="05000000000000000000" pitchFamily="2" charset="2"/>
              <a:buChar char="ü"/>
            </a:pPr>
            <a:r>
              <a:rPr lang="es-ES" sz="2000" dirty="0">
                <a:latin typeface="Comic Sans MS" panose="030F0702030302020204" pitchFamily="66" charset="0"/>
                <a:ea typeface="Calibri" panose="020F0502020204030204" pitchFamily="34" charset="0"/>
                <a:cs typeface="Calibri" panose="020F0502020204030204" pitchFamily="34" charset="0"/>
              </a:rPr>
              <a:t>Enseñar de manera explícita y a través de las materias.</a:t>
            </a:r>
          </a:p>
          <a:p>
            <a:pPr marL="813059" lvl="1" indent="-342900" algn="just">
              <a:lnSpc>
                <a:spcPct val="120000"/>
              </a:lnSpc>
              <a:spcBef>
                <a:spcPts val="601"/>
              </a:spcBef>
              <a:buClr>
                <a:schemeClr val="tx1"/>
              </a:buClr>
              <a:buFont typeface="Arial" panose="020B0604020202020204" pitchFamily="34" charset="0"/>
              <a:buChar char="•"/>
            </a:pPr>
            <a:r>
              <a:rPr lang="es-ES" sz="2000" dirty="0">
                <a:latin typeface="Comic Sans MS" panose="030F0702030302020204" pitchFamily="66" charset="0"/>
                <a:ea typeface="Calibri" panose="020F0502020204030204" pitchFamily="34" charset="0"/>
                <a:cs typeface="Calibri" panose="020F0502020204030204" pitchFamily="34" charset="0"/>
              </a:rPr>
              <a:t>Cómo planificar y realizar con éxito una tarea.</a:t>
            </a:r>
          </a:p>
          <a:p>
            <a:pPr marL="813059" lvl="1" indent="-342900" algn="just">
              <a:lnSpc>
                <a:spcPct val="120000"/>
              </a:lnSpc>
              <a:spcBef>
                <a:spcPts val="601"/>
              </a:spcBef>
              <a:buClr>
                <a:schemeClr val="tx1"/>
              </a:buClr>
              <a:buFont typeface="Arial" panose="020B0604020202020204" pitchFamily="34" charset="0"/>
              <a:buChar char="•"/>
            </a:pPr>
            <a:r>
              <a:rPr lang="es-ES" sz="2000" dirty="0">
                <a:latin typeface="Comic Sans MS" panose="030F0702030302020204" pitchFamily="66" charset="0"/>
                <a:ea typeface="Calibri" panose="020F0502020204030204" pitchFamily="34" charset="0"/>
                <a:cs typeface="Calibri" panose="020F0502020204030204" pitchFamily="34" charset="0"/>
              </a:rPr>
              <a:t>Uso de organizadores de la información (mapas conceptuales, esquemas).</a:t>
            </a:r>
          </a:p>
          <a:p>
            <a:pPr marL="755909" lvl="1" indent="-285750" algn="just">
              <a:lnSpc>
                <a:spcPct val="120000"/>
              </a:lnSpc>
              <a:spcBef>
                <a:spcPts val="601"/>
              </a:spcBef>
              <a:buClr>
                <a:schemeClr val="tx1"/>
              </a:buClr>
              <a:buFont typeface="Arial" panose="020B0604020202020204" pitchFamily="34" charset="0"/>
              <a:buChar char="•"/>
            </a:pPr>
            <a:r>
              <a:rPr lang="es-ES" sz="2000" dirty="0">
                <a:latin typeface="Comic Sans MS" panose="030F0702030302020204" pitchFamily="66" charset="0"/>
                <a:ea typeface="Calibri" panose="020F0502020204030204" pitchFamily="34" charset="0"/>
                <a:cs typeface="Calibri" panose="020F0502020204030204" pitchFamily="34" charset="0"/>
              </a:rPr>
              <a:t>Uso de herramientas de planificación (agenda, planificadores).</a:t>
            </a:r>
          </a:p>
        </p:txBody>
      </p:sp>
      <p:sp>
        <p:nvSpPr>
          <p:cNvPr id="8" name="Freeform 11">
            <a:extLst>
              <a:ext uri="{FF2B5EF4-FFF2-40B4-BE49-F238E27FC236}">
                <a16:creationId xmlns:a16="http://schemas.microsoft.com/office/drawing/2014/main" id="{33740933-A971-C9C8-85E0-1C4A3F90476E}"/>
              </a:ext>
            </a:extLst>
          </p:cNvPr>
          <p:cNvSpPr/>
          <p:nvPr/>
        </p:nvSpPr>
        <p:spPr>
          <a:xfrm rot="15905537">
            <a:off x="6953000" y="2563317"/>
            <a:ext cx="567995" cy="1274485"/>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10" name="CuadroTexto 9">
            <a:extLst>
              <a:ext uri="{FF2B5EF4-FFF2-40B4-BE49-F238E27FC236}">
                <a16:creationId xmlns:a16="http://schemas.microsoft.com/office/drawing/2014/main" id="{5CCE29BE-9440-7709-B619-BC9B9EB427BF}"/>
              </a:ext>
            </a:extLst>
          </p:cNvPr>
          <p:cNvSpPr txBox="1"/>
          <p:nvPr/>
        </p:nvSpPr>
        <p:spPr>
          <a:xfrm>
            <a:off x="4817894" y="2863086"/>
            <a:ext cx="2160240" cy="369332"/>
          </a:xfrm>
          <a:prstGeom prst="rect">
            <a:avLst/>
          </a:prstGeom>
          <a:noFill/>
        </p:spPr>
        <p:txBody>
          <a:bodyPr wrap="square">
            <a:spAutoFit/>
          </a:bodyPr>
          <a:lstStyle/>
          <a:p>
            <a:r>
              <a:rPr lang="es-ES" sz="1800" dirty="0">
                <a:solidFill>
                  <a:srgbClr val="C00000"/>
                </a:solidFill>
                <a:latin typeface="Comic Sans MS" panose="030F0702030302020204" pitchFamily="66" charset="0"/>
                <a:ea typeface="Calibri" panose="020F0502020204030204" pitchFamily="34" charset="0"/>
                <a:cs typeface="Calibri" panose="020F0502020204030204" pitchFamily="34" charset="0"/>
              </a:rPr>
              <a:t>A TRAVÉS DE </a:t>
            </a:r>
            <a:endParaRPr lang="es-ES" dirty="0">
              <a:solidFill>
                <a:srgbClr val="C00000"/>
              </a:solidFill>
            </a:endParaRPr>
          </a:p>
        </p:txBody>
      </p:sp>
      <p:sp>
        <p:nvSpPr>
          <p:cNvPr id="12" name="CuadroTexto 11">
            <a:extLst>
              <a:ext uri="{FF2B5EF4-FFF2-40B4-BE49-F238E27FC236}">
                <a16:creationId xmlns:a16="http://schemas.microsoft.com/office/drawing/2014/main" id="{B2E2A149-E919-7A6B-47C3-35F8A4450065}"/>
              </a:ext>
            </a:extLst>
          </p:cNvPr>
          <p:cNvSpPr txBox="1"/>
          <p:nvPr/>
        </p:nvSpPr>
        <p:spPr>
          <a:xfrm>
            <a:off x="1097904" y="254320"/>
            <a:ext cx="7439979" cy="523220"/>
          </a:xfrm>
          <a:prstGeom prst="rect">
            <a:avLst/>
          </a:prstGeom>
          <a:noFill/>
        </p:spPr>
        <p:txBody>
          <a:bodyPr wrap="square">
            <a:spAutoFit/>
          </a:bodyPr>
          <a:lstStyle/>
          <a:p>
            <a:pPr algn="ctr" defTabSz="609630">
              <a:defRPr/>
            </a:pPr>
            <a:r>
              <a:rPr lang="es-ES" sz="2800" b="1" spc="-1">
                <a:solidFill>
                  <a:srgbClr val="C00000"/>
                </a:solidFill>
                <a:latin typeface="Comic Sans MS"/>
                <a:ea typeface="DejaVu Sans"/>
              </a:rPr>
              <a:t>Desarrollo </a:t>
            </a:r>
            <a:r>
              <a:rPr lang="es-ES" sz="2800" b="1" spc="-1" dirty="0">
                <a:solidFill>
                  <a:srgbClr val="C00000"/>
                </a:solidFill>
                <a:latin typeface="Comic Sans MS"/>
                <a:ea typeface="DejaVu Sans"/>
              </a:rPr>
              <a:t>de estrategias de aprendizaje</a:t>
            </a:r>
            <a:endParaRPr lang="es-ES" sz="2800" spc="-1" dirty="0">
              <a:solidFill>
                <a:srgbClr val="C00000"/>
              </a:solidFill>
              <a:latin typeface="Calibri"/>
            </a:endParaRPr>
          </a:p>
        </p:txBody>
      </p:sp>
      <p:pic>
        <p:nvPicPr>
          <p:cNvPr id="2" name="Imagen 1">
            <a:extLst>
              <a:ext uri="{FF2B5EF4-FFF2-40B4-BE49-F238E27FC236}">
                <a16:creationId xmlns:a16="http://schemas.microsoft.com/office/drawing/2014/main" id="{DCF566EE-1928-CE2C-5EE5-302A997E0923}"/>
              </a:ext>
            </a:extLst>
          </p:cNvPr>
          <p:cNvPicPr>
            <a:picLocks noChangeAspect="1"/>
          </p:cNvPicPr>
          <p:nvPr/>
        </p:nvPicPr>
        <p:blipFill>
          <a:blip r:embed="rId4"/>
          <a:stretch>
            <a:fillRect/>
          </a:stretch>
        </p:blipFill>
        <p:spPr>
          <a:xfrm>
            <a:off x="319138" y="144502"/>
            <a:ext cx="667465" cy="634368"/>
          </a:xfrm>
          <a:prstGeom prst="rect">
            <a:avLst/>
          </a:prstGeom>
        </p:spPr>
      </p:pic>
      <p:grpSp>
        <p:nvGrpSpPr>
          <p:cNvPr id="6" name="Grupo 5">
            <a:extLst>
              <a:ext uri="{FF2B5EF4-FFF2-40B4-BE49-F238E27FC236}">
                <a16:creationId xmlns:a16="http://schemas.microsoft.com/office/drawing/2014/main" id="{D08C5FF1-DC4C-099B-ECB8-1DFD9DCB4710}"/>
              </a:ext>
            </a:extLst>
          </p:cNvPr>
          <p:cNvGrpSpPr/>
          <p:nvPr/>
        </p:nvGrpSpPr>
        <p:grpSpPr>
          <a:xfrm>
            <a:off x="9732404" y="217202"/>
            <a:ext cx="1800200" cy="1777597"/>
            <a:chOff x="9853536" y="21209"/>
            <a:chExt cx="1825352" cy="1825352"/>
          </a:xfrm>
        </p:grpSpPr>
        <p:pic>
          <p:nvPicPr>
            <p:cNvPr id="9" name="Gráfico 8" descr="Enviar con relleno sólido">
              <a:extLst>
                <a:ext uri="{FF2B5EF4-FFF2-40B4-BE49-F238E27FC236}">
                  <a16:creationId xmlns:a16="http://schemas.microsoft.com/office/drawing/2014/main" id="{7347B56D-B28E-9021-8708-39463BD738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3536" y="21209"/>
              <a:ext cx="1825352" cy="1825352"/>
            </a:xfrm>
            <a:prstGeom prst="rect">
              <a:avLst/>
            </a:prstGeom>
          </p:spPr>
        </p:pic>
        <p:sp>
          <p:nvSpPr>
            <p:cNvPr id="13" name="CuadroTexto 12">
              <a:extLst>
                <a:ext uri="{FF2B5EF4-FFF2-40B4-BE49-F238E27FC236}">
                  <a16:creationId xmlns:a16="http://schemas.microsoft.com/office/drawing/2014/main" id="{D3FC8B36-EC61-2925-9A2B-1CC9DFCCD779}"/>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Tree>
    <p:extLst>
      <p:ext uri="{BB962C8B-B14F-4D97-AF65-F5344CB8AC3E}">
        <p14:creationId xmlns:p14="http://schemas.microsoft.com/office/powerpoint/2010/main" val="2758789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03154-35FC-8B01-FB05-D58FC0A7F973}"/>
            </a:ext>
          </a:extLst>
        </p:cNvPr>
        <p:cNvGrpSpPr/>
        <p:nvPr/>
      </p:nvGrpSpPr>
      <p:grpSpPr>
        <a:xfrm>
          <a:off x="0" y="0"/>
          <a:ext cx="0" cy="0"/>
          <a:chOff x="0" y="0"/>
          <a:chExt cx="0" cy="0"/>
        </a:xfrm>
      </p:grpSpPr>
      <p:pic>
        <p:nvPicPr>
          <p:cNvPr id="70" name="Imagen 4">
            <a:extLst>
              <a:ext uri="{FF2B5EF4-FFF2-40B4-BE49-F238E27FC236}">
                <a16:creationId xmlns:a16="http://schemas.microsoft.com/office/drawing/2014/main" id="{A247D3F0-DF57-7C92-8CC0-96CD006936A3}"/>
              </a:ext>
            </a:extLst>
          </p:cNvPr>
          <p:cNvPicPr/>
          <p:nvPr/>
        </p:nvPicPr>
        <p:blipFill>
          <a:blip r:embed="rId3"/>
          <a:stretch/>
        </p:blipFill>
        <p:spPr>
          <a:xfrm>
            <a:off x="23965920" y="-1035000"/>
            <a:ext cx="6857640" cy="9698760"/>
          </a:xfrm>
          <a:prstGeom prst="rect">
            <a:avLst/>
          </a:prstGeom>
          <a:ln>
            <a:noFill/>
          </a:ln>
        </p:spPr>
      </p:pic>
      <p:sp>
        <p:nvSpPr>
          <p:cNvPr id="73" name="CustomShape 2">
            <a:extLst>
              <a:ext uri="{FF2B5EF4-FFF2-40B4-BE49-F238E27FC236}">
                <a16:creationId xmlns:a16="http://schemas.microsoft.com/office/drawing/2014/main" id="{C1322E1D-5C96-1ABF-9232-0E43D95E31FD}"/>
              </a:ext>
            </a:extLst>
          </p:cNvPr>
          <p:cNvSpPr/>
          <p:nvPr/>
        </p:nvSpPr>
        <p:spPr>
          <a:xfrm>
            <a:off x="1842070" y="329952"/>
            <a:ext cx="8165805" cy="7320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1" normalizeH="0" baseline="0" noProof="0" dirty="0">
                <a:ln>
                  <a:noFill/>
                </a:ln>
                <a:solidFill>
                  <a:srgbClr val="C00000"/>
                </a:solidFill>
                <a:effectLst/>
                <a:uLnTx/>
                <a:uFillTx/>
                <a:latin typeface="Comic Sans MS" panose="030F0702030302020204" pitchFamily="66" charset="0"/>
                <a:ea typeface="+mn-ea"/>
                <a:cs typeface="Calibri" panose="020F0502020204030204" pitchFamily="34" charset="0"/>
              </a:rPr>
              <a:t>Guías de pensamiento elaboradas</a:t>
            </a:r>
            <a:endParaRPr kumimoji="0" lang="es-ES" sz="2400" b="0" i="0" u="none" strike="noStrike" kern="1200" cap="none" spc="-1" normalizeH="0" baseline="0" noProof="0" dirty="0">
              <a:ln>
                <a:noFill/>
              </a:ln>
              <a:solidFill>
                <a:srgbClr val="C00000"/>
              </a:solidFill>
              <a:effectLst/>
              <a:uLnTx/>
              <a:uFillTx/>
              <a:latin typeface="Arial"/>
              <a:ea typeface="+mn-ea"/>
              <a:cs typeface="+mn-cs"/>
            </a:endParaRPr>
          </a:p>
        </p:txBody>
      </p:sp>
      <p:graphicFrame>
        <p:nvGraphicFramePr>
          <p:cNvPr id="8" name="Diagrama 7">
            <a:extLst>
              <a:ext uri="{FF2B5EF4-FFF2-40B4-BE49-F238E27FC236}">
                <a16:creationId xmlns:a16="http://schemas.microsoft.com/office/drawing/2014/main" id="{5813BB4F-D712-1D9D-D1C4-5A26BB234D41}"/>
              </a:ext>
            </a:extLst>
          </p:cNvPr>
          <p:cNvGraphicFramePr/>
          <p:nvPr/>
        </p:nvGraphicFramePr>
        <p:xfrm>
          <a:off x="300027" y="1037853"/>
          <a:ext cx="11591946" cy="3408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a:extLst>
              <a:ext uri="{FF2B5EF4-FFF2-40B4-BE49-F238E27FC236}">
                <a16:creationId xmlns:a16="http://schemas.microsoft.com/office/drawing/2014/main" id="{4B007B61-DE2C-D639-349C-B5FEB853C585}"/>
              </a:ext>
            </a:extLst>
          </p:cNvPr>
          <p:cNvPicPr>
            <a:picLocks noChangeAspect="1"/>
          </p:cNvPicPr>
          <p:nvPr/>
        </p:nvPicPr>
        <p:blipFill>
          <a:blip r:embed="rId9"/>
          <a:stretch>
            <a:fillRect/>
          </a:stretch>
        </p:blipFill>
        <p:spPr>
          <a:xfrm>
            <a:off x="11164712" y="5883509"/>
            <a:ext cx="932901" cy="888940"/>
          </a:xfrm>
          <a:prstGeom prst="rect">
            <a:avLst/>
          </a:prstGeom>
        </p:spPr>
      </p:pic>
      <p:sp>
        <p:nvSpPr>
          <p:cNvPr id="3" name="Marcador de contenido 2">
            <a:extLst>
              <a:ext uri="{FF2B5EF4-FFF2-40B4-BE49-F238E27FC236}">
                <a16:creationId xmlns:a16="http://schemas.microsoft.com/office/drawing/2014/main" id="{9D3313B3-D111-936D-1E98-506EF18AAE35}"/>
              </a:ext>
            </a:extLst>
          </p:cNvPr>
          <p:cNvSpPr txBox="1">
            <a:spLocks/>
          </p:cNvSpPr>
          <p:nvPr/>
        </p:nvSpPr>
        <p:spPr>
          <a:xfrm>
            <a:off x="5186132" y="4491428"/>
            <a:ext cx="2209012" cy="46525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6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De cada guía</a:t>
            </a:r>
          </a:p>
        </p:txBody>
      </p:sp>
      <p:sp>
        <p:nvSpPr>
          <p:cNvPr id="5" name="CuadroTexto 4">
            <a:extLst>
              <a:ext uri="{FF2B5EF4-FFF2-40B4-BE49-F238E27FC236}">
                <a16:creationId xmlns:a16="http://schemas.microsoft.com/office/drawing/2014/main" id="{284CD36F-7343-49A7-A49B-C59B30DBBE1D}"/>
              </a:ext>
            </a:extLst>
          </p:cNvPr>
          <p:cNvSpPr txBox="1"/>
          <p:nvPr/>
        </p:nvSpPr>
        <p:spPr>
          <a:xfrm>
            <a:off x="1851737" y="5450815"/>
            <a:ext cx="4073236" cy="369332"/>
          </a:xfrm>
          <a:prstGeom prst="rect">
            <a:avLst/>
          </a:prstGeom>
          <a:noFill/>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Orientaciones para el profesor</a:t>
            </a:r>
          </a:p>
        </p:txBody>
      </p:sp>
      <p:sp>
        <p:nvSpPr>
          <p:cNvPr id="6" name="CuadroTexto 5">
            <a:extLst>
              <a:ext uri="{FF2B5EF4-FFF2-40B4-BE49-F238E27FC236}">
                <a16:creationId xmlns:a16="http://schemas.microsoft.com/office/drawing/2014/main" id="{5B995367-DAB4-BFD9-5925-E0A92E1197CE}"/>
              </a:ext>
            </a:extLst>
          </p:cNvPr>
          <p:cNvSpPr txBox="1"/>
          <p:nvPr/>
        </p:nvSpPr>
        <p:spPr>
          <a:xfrm>
            <a:off x="6750626" y="5450815"/>
            <a:ext cx="3713019" cy="369332"/>
          </a:xfrm>
          <a:prstGeom prst="rect">
            <a:avLst/>
          </a:prstGeom>
          <a:noFill/>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Ejemplo de guía para los alumnos</a:t>
            </a:r>
          </a:p>
        </p:txBody>
      </p:sp>
      <p:sp>
        <p:nvSpPr>
          <p:cNvPr id="7" name="Freeform 11">
            <a:extLst>
              <a:ext uri="{FF2B5EF4-FFF2-40B4-BE49-F238E27FC236}">
                <a16:creationId xmlns:a16="http://schemas.microsoft.com/office/drawing/2014/main" id="{30BF7AE7-B675-1C21-C9FD-952C6069AB7A}"/>
              </a:ext>
            </a:extLst>
          </p:cNvPr>
          <p:cNvSpPr/>
          <p:nvPr/>
        </p:nvSpPr>
        <p:spPr>
          <a:xfrm>
            <a:off x="5718892" y="4927806"/>
            <a:ext cx="377108" cy="769015"/>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D248653D-799B-B72D-F0BA-38EB26CC89D5}"/>
              </a:ext>
            </a:extLst>
          </p:cNvPr>
          <p:cNvSpPr/>
          <p:nvPr/>
        </p:nvSpPr>
        <p:spPr>
          <a:xfrm flipH="1">
            <a:off x="6290638" y="4914131"/>
            <a:ext cx="377107" cy="769015"/>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o 3">
            <a:extLst>
              <a:ext uri="{FF2B5EF4-FFF2-40B4-BE49-F238E27FC236}">
                <a16:creationId xmlns:a16="http://schemas.microsoft.com/office/drawing/2014/main" id="{BA273481-50F5-008F-506D-3DDB97654CD6}"/>
              </a:ext>
            </a:extLst>
          </p:cNvPr>
          <p:cNvGrpSpPr/>
          <p:nvPr/>
        </p:nvGrpSpPr>
        <p:grpSpPr>
          <a:xfrm>
            <a:off x="10711624" y="0"/>
            <a:ext cx="1385989" cy="1492174"/>
            <a:chOff x="9853536" y="21209"/>
            <a:chExt cx="1825352" cy="1825352"/>
          </a:xfrm>
        </p:grpSpPr>
        <p:pic>
          <p:nvPicPr>
            <p:cNvPr id="10" name="Gráfico 9" descr="Enviar con relleno sólido">
              <a:extLst>
                <a:ext uri="{FF2B5EF4-FFF2-40B4-BE49-F238E27FC236}">
                  <a16:creationId xmlns:a16="http://schemas.microsoft.com/office/drawing/2014/main" id="{D7581085-4EF6-B19F-317A-2C8626BBA5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53536" y="21209"/>
              <a:ext cx="1825352" cy="1825352"/>
            </a:xfrm>
            <a:prstGeom prst="rect">
              <a:avLst/>
            </a:prstGeom>
          </p:spPr>
        </p:pic>
        <p:sp>
          <p:nvSpPr>
            <p:cNvPr id="11" name="CuadroTexto 10">
              <a:extLst>
                <a:ext uri="{FF2B5EF4-FFF2-40B4-BE49-F238E27FC236}">
                  <a16:creationId xmlns:a16="http://schemas.microsoft.com/office/drawing/2014/main" id="{2B2A850B-EDA2-5169-9656-0E432D3C3B24}"/>
                </a:ext>
              </a:extLst>
            </p:cNvPr>
            <p:cNvSpPr txBox="1"/>
            <p:nvPr/>
          </p:nvSpPr>
          <p:spPr>
            <a:xfrm rot="17823224">
              <a:off x="10632591" y="524504"/>
              <a:ext cx="1409888" cy="533816"/>
            </a:xfrm>
            <a:prstGeom prst="rect">
              <a:avLst/>
            </a:prstGeom>
            <a:noFill/>
          </p:spPr>
          <p:txBody>
            <a:bodyPr wrap="square" rtlCol="0">
              <a:spAutoFit/>
            </a:bodyPr>
            <a:lstStyle/>
            <a:p>
              <a:r>
                <a:rPr lang="es-ES" sz="2000" b="1" dirty="0"/>
                <a:t>Éxito</a:t>
              </a:r>
            </a:p>
          </p:txBody>
        </p:sp>
      </p:grpSp>
      <p:pic>
        <p:nvPicPr>
          <p:cNvPr id="12" name="Imagen 11">
            <a:extLst>
              <a:ext uri="{FF2B5EF4-FFF2-40B4-BE49-F238E27FC236}">
                <a16:creationId xmlns:a16="http://schemas.microsoft.com/office/drawing/2014/main" id="{F4E45DD6-71FA-7B09-3B39-583D8A766385}"/>
              </a:ext>
            </a:extLst>
          </p:cNvPr>
          <p:cNvPicPr>
            <a:picLocks noChangeAspect="1"/>
          </p:cNvPicPr>
          <p:nvPr/>
        </p:nvPicPr>
        <p:blipFill>
          <a:blip r:embed="rId14"/>
          <a:stretch>
            <a:fillRect/>
          </a:stretch>
        </p:blipFill>
        <p:spPr>
          <a:xfrm>
            <a:off x="300027" y="317184"/>
            <a:ext cx="667465" cy="634368"/>
          </a:xfrm>
          <a:prstGeom prst="rect">
            <a:avLst/>
          </a:prstGeom>
        </p:spPr>
      </p:pic>
      <p:sp>
        <p:nvSpPr>
          <p:cNvPr id="13" name="CuadroTexto 12">
            <a:extLst>
              <a:ext uri="{FF2B5EF4-FFF2-40B4-BE49-F238E27FC236}">
                <a16:creationId xmlns:a16="http://schemas.microsoft.com/office/drawing/2014/main" id="{7620EC2D-8831-35F2-B2ED-A4FADD9290BB}"/>
              </a:ext>
            </a:extLst>
          </p:cNvPr>
          <p:cNvSpPr txBox="1"/>
          <p:nvPr/>
        </p:nvSpPr>
        <p:spPr>
          <a:xfrm>
            <a:off x="292358" y="6403117"/>
            <a:ext cx="5173211" cy="369332"/>
          </a:xfrm>
          <a:prstGeom prst="rect">
            <a:avLst/>
          </a:prstGeom>
          <a:noFill/>
        </p:spPr>
        <p:txBody>
          <a:bodyPr wrap="none" rtlCol="0">
            <a:spAutoFit/>
          </a:bodyPr>
          <a:lstStyle/>
          <a:p>
            <a:r>
              <a:rPr lang="es-ES" b="1" dirty="0">
                <a:solidFill>
                  <a:schemeClr val="accent5">
                    <a:lumMod val="75000"/>
                  </a:schemeClr>
                </a:solidFill>
                <a:latin typeface="Comic Sans MS" panose="030F0702030302020204" pitchFamily="66" charset="0"/>
              </a:rPr>
              <a:t>Programa Funciones Ejecutivas. Ed. primaria</a:t>
            </a:r>
          </a:p>
        </p:txBody>
      </p:sp>
    </p:spTree>
    <p:extLst>
      <p:ext uri="{BB962C8B-B14F-4D97-AF65-F5344CB8AC3E}">
        <p14:creationId xmlns:p14="http://schemas.microsoft.com/office/powerpoint/2010/main" val="32040461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E5A9-96BF-0388-C648-91363FCA1DA6}"/>
            </a:ext>
          </a:extLst>
        </p:cNvPr>
        <p:cNvGrpSpPr/>
        <p:nvPr/>
      </p:nvGrpSpPr>
      <p:grpSpPr>
        <a:xfrm>
          <a:off x="0" y="0"/>
          <a:ext cx="0" cy="0"/>
          <a:chOff x="0" y="0"/>
          <a:chExt cx="0" cy="0"/>
        </a:xfrm>
      </p:grpSpPr>
      <p:pic>
        <p:nvPicPr>
          <p:cNvPr id="70" name="Imagen 4">
            <a:extLst>
              <a:ext uri="{FF2B5EF4-FFF2-40B4-BE49-F238E27FC236}">
                <a16:creationId xmlns:a16="http://schemas.microsoft.com/office/drawing/2014/main" id="{A0936828-9AB3-C667-F7C5-4D5B670D0BBA}"/>
              </a:ext>
            </a:extLst>
          </p:cNvPr>
          <p:cNvPicPr/>
          <p:nvPr/>
        </p:nvPicPr>
        <p:blipFill>
          <a:blip r:embed="rId3"/>
          <a:stretch>
            <a:fillRect/>
          </a:stretch>
        </p:blipFill>
        <p:spPr>
          <a:xfrm>
            <a:off x="23965920" y="-1035000"/>
            <a:ext cx="6857640" cy="9698760"/>
          </a:xfrm>
          <a:prstGeom prst="rect">
            <a:avLst/>
          </a:prstGeom>
          <a:ln>
            <a:noFill/>
          </a:ln>
        </p:spPr>
      </p:pic>
      <p:sp>
        <p:nvSpPr>
          <p:cNvPr id="72" name="CustomShape 1">
            <a:extLst>
              <a:ext uri="{FF2B5EF4-FFF2-40B4-BE49-F238E27FC236}">
                <a16:creationId xmlns:a16="http://schemas.microsoft.com/office/drawing/2014/main" id="{DDE62ED5-D1BB-C0DE-2A38-EB66B5DDD788}"/>
              </a:ext>
            </a:extLst>
          </p:cNvPr>
          <p:cNvSpPr/>
          <p:nvPr/>
        </p:nvSpPr>
        <p:spPr>
          <a:xfrm>
            <a:off x="750960" y="1436759"/>
            <a:ext cx="10119600" cy="486140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marR="0" lvl="0" indent="-284480" algn="just" defTabSz="914400" rtl="0" eaLnBrk="1" fontAlgn="auto" latinLnBrk="0" hangingPunct="1">
              <a:lnSpc>
                <a:spcPct val="100000"/>
              </a:lnSpc>
              <a:spcBef>
                <a:spcPts val="0"/>
              </a:spcBef>
              <a:spcAft>
                <a:spcPts val="1600"/>
              </a:spcAft>
              <a:buClr>
                <a:srgbClr val="595959"/>
              </a:buClr>
              <a:buSzTx/>
              <a:buFont typeface="StarSymbol"/>
              <a:buChar char="-"/>
              <a:tabLst/>
              <a:defRPr/>
            </a:pPr>
            <a:endParaRPr kumimoji="0" lang="es-ES" sz="3200" b="0" i="0" u="none" strike="noStrike" kern="1200" cap="none" spc="-1" normalizeH="0" baseline="0" noProof="0" dirty="0">
              <a:ln>
                <a:noFill/>
              </a:ln>
              <a:solidFill>
                <a:prstClr val="black"/>
              </a:solidFill>
              <a:effectLst/>
              <a:uLnTx/>
              <a:uFillTx/>
              <a:latin typeface="Calibri"/>
              <a:ea typeface="+mn-ea"/>
              <a:cs typeface="+mn-cs"/>
            </a:endParaRPr>
          </a:p>
        </p:txBody>
      </p:sp>
      <p:sp>
        <p:nvSpPr>
          <p:cNvPr id="7" name="CustomShape 2">
            <a:extLst>
              <a:ext uri="{FF2B5EF4-FFF2-40B4-BE49-F238E27FC236}">
                <a16:creationId xmlns:a16="http://schemas.microsoft.com/office/drawing/2014/main" id="{04876C4F-10EE-9AA0-EDD8-12D24CF0DCE0}"/>
              </a:ext>
            </a:extLst>
          </p:cNvPr>
          <p:cNvSpPr/>
          <p:nvPr/>
        </p:nvSpPr>
        <p:spPr>
          <a:xfrm>
            <a:off x="646043" y="89452"/>
            <a:ext cx="10691797" cy="61243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1"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1"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1" normalizeH="0" baseline="0" noProof="0" dirty="0">
              <a:ln>
                <a:noFill/>
              </a:ln>
              <a:solidFill>
                <a:srgbClr val="708499"/>
              </a:solidFill>
              <a:effectLst/>
              <a:uLnTx/>
              <a:uFillTx/>
              <a:latin typeface="Comic Sans MS" panose="030F07020303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1" normalizeH="0" baseline="0" noProof="0" dirty="0">
              <a:ln>
                <a:noFill/>
              </a:ln>
              <a:solidFill>
                <a:srgbClr val="708499"/>
              </a:solidFill>
              <a:effectLst/>
              <a:uLnTx/>
              <a:uFillTx/>
              <a:latin typeface="Comic Sans MS" panose="030F0702030302020204"/>
              <a:ea typeface="+mn-ea"/>
              <a:cs typeface="+mn-cs"/>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s-ES" sz="3200" b="1" i="0" u="none" strike="noStrike" kern="1200" cap="none" spc="-1" normalizeH="0" baseline="0" noProof="0" dirty="0">
              <a:ln>
                <a:noFill/>
              </a:ln>
              <a:solidFill>
                <a:srgbClr val="708499"/>
              </a:solidFill>
              <a:effectLst/>
              <a:uLnTx/>
              <a:uFillTx/>
              <a:latin typeface="Comic Sans MS" panose="030F0702030302020204"/>
              <a:ea typeface="+mn-ea"/>
              <a:cs typeface="+mn-cs"/>
            </a:endParaRPr>
          </a:p>
          <a:p>
            <a:pPr marL="635" marR="0" lvl="0" indent="0" algn="l" defTabSz="914400" rtl="0" eaLnBrk="1" fontAlgn="auto" latinLnBrk="0" hangingPunct="1">
              <a:lnSpc>
                <a:spcPct val="100000"/>
              </a:lnSpc>
              <a:spcBef>
                <a:spcPts val="0"/>
              </a:spcBef>
              <a:spcAft>
                <a:spcPts val="1600"/>
              </a:spcAft>
              <a:buClrTx/>
              <a:buSzTx/>
              <a:buFontTx/>
              <a:buNone/>
              <a:tabLst/>
              <a:defRPr/>
            </a:pPr>
            <a:endParaRPr kumimoji="0" lang="es-ES" sz="3200" b="0" i="0" u="none" strike="noStrike" kern="1200" cap="none" spc="-1" normalizeH="0" baseline="0" noProof="0" dirty="0">
              <a:ln>
                <a:noFill/>
              </a:ln>
              <a:solidFill>
                <a:prstClr val="black"/>
              </a:solidFill>
              <a:effectLst/>
              <a:uLnTx/>
              <a:uFillTx/>
              <a:latin typeface="Calibri"/>
              <a:ea typeface="+mn-ea"/>
              <a:cs typeface="+mn-cs"/>
            </a:endParaRPr>
          </a:p>
          <a:p>
            <a:pPr marL="635" marR="0" lvl="0" indent="0" algn="l" defTabSz="914400" rtl="0" eaLnBrk="1" fontAlgn="auto" latinLnBrk="0" hangingPunct="1">
              <a:lnSpc>
                <a:spcPct val="100000"/>
              </a:lnSpc>
              <a:spcBef>
                <a:spcPts val="0"/>
              </a:spcBef>
              <a:spcAft>
                <a:spcPts val="1600"/>
              </a:spcAft>
              <a:buClrTx/>
              <a:buSzTx/>
              <a:buFontTx/>
              <a:buNone/>
              <a:tabLst/>
              <a:defRPr/>
            </a:pPr>
            <a:endParaRPr kumimoji="0" lang="es-ES" sz="4000" b="0" i="0" u="none" strike="noStrike" kern="1200" cap="none" spc="-1" normalizeH="0" baseline="0" noProof="0" dirty="0">
              <a:ln>
                <a:noFill/>
              </a:ln>
              <a:solidFill>
                <a:prstClr val="black"/>
              </a:solidFill>
              <a:effectLst/>
              <a:uLnTx/>
              <a:uFillTx/>
              <a:latin typeface="Calibri"/>
              <a:ea typeface="+mn-ea"/>
              <a:cs typeface="+mn-cs"/>
            </a:endParaRPr>
          </a:p>
        </p:txBody>
      </p:sp>
      <p:sp>
        <p:nvSpPr>
          <p:cNvPr id="10" name="CustomShape 4">
            <a:extLst>
              <a:ext uri="{FF2B5EF4-FFF2-40B4-BE49-F238E27FC236}">
                <a16:creationId xmlns:a16="http://schemas.microsoft.com/office/drawing/2014/main" id="{2CD38172-23BB-74AF-4456-882F787AD3BD}"/>
              </a:ext>
            </a:extLst>
          </p:cNvPr>
          <p:cNvSpPr/>
          <p:nvPr/>
        </p:nvSpPr>
        <p:spPr>
          <a:xfrm>
            <a:off x="304920" y="1501264"/>
            <a:ext cx="11032920" cy="4851135"/>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l" defTabSz="914400" rtl="0" eaLnBrk="1" fontAlgn="auto" latinLnBrk="0" hangingPunct="1">
              <a:lnSpc>
                <a:spcPct val="100000"/>
              </a:lnSpc>
              <a:spcBef>
                <a:spcPts val="601"/>
              </a:spcBef>
              <a:spcAft>
                <a:spcPts val="0"/>
              </a:spcAft>
              <a:buClrTx/>
              <a:buSzTx/>
              <a:buFontTx/>
              <a:buNone/>
              <a:tabLst/>
              <a:defRPr/>
            </a:pPr>
            <a:endParaRPr kumimoji="0" lang="es-ES" sz="2400" b="1" i="0" u="none" strike="noStrike" kern="1200" cap="none" spc="-1" normalizeH="0" baseline="0" noProof="0" dirty="0">
              <a:ln>
                <a:noFill/>
              </a:ln>
              <a:solidFill>
                <a:srgbClr val="C00000"/>
              </a:solidFill>
              <a:effectLst/>
              <a:uLnTx/>
              <a:uFillTx/>
              <a:latin typeface="Comic Sans MS"/>
              <a:ea typeface="Comic Sans MS"/>
              <a:cs typeface="+mn-cs"/>
            </a:endParaRPr>
          </a:p>
          <a:p>
            <a:pPr marL="0" marR="0" lvl="0" indent="0" algn="l" defTabSz="914400" rtl="0" eaLnBrk="1" fontAlgn="auto" latinLnBrk="0" hangingPunct="1">
              <a:lnSpc>
                <a:spcPct val="100000"/>
              </a:lnSpc>
              <a:spcBef>
                <a:spcPts val="601"/>
              </a:spcBef>
              <a:spcAft>
                <a:spcPts val="0"/>
              </a:spcAft>
              <a:buClrTx/>
              <a:buSzTx/>
              <a:buFontTx/>
              <a:buNone/>
              <a:tabLst/>
              <a:defRPr/>
            </a:pPr>
            <a:endParaRPr kumimoji="0" lang="es-ES" sz="2000" b="0" i="0" u="none" strike="noStrike" kern="1200" cap="none" spc="-1" normalizeH="0" baseline="0" noProof="0" dirty="0">
              <a:ln>
                <a:noFill/>
              </a:ln>
              <a:solidFill>
                <a:prstClr val="black"/>
              </a:solidFill>
              <a:effectLst/>
              <a:uLnTx/>
              <a:uFillTx/>
              <a:latin typeface="Calibri"/>
              <a:ea typeface="+mn-ea"/>
              <a:cs typeface="+mn-cs"/>
            </a:endParaRPr>
          </a:p>
        </p:txBody>
      </p:sp>
      <p:pic>
        <p:nvPicPr>
          <p:cNvPr id="8" name="Imagen 7">
            <a:extLst>
              <a:ext uri="{FF2B5EF4-FFF2-40B4-BE49-F238E27FC236}">
                <a16:creationId xmlns:a16="http://schemas.microsoft.com/office/drawing/2014/main" id="{75E92770-AA19-45E3-387D-EB36F076A55C}"/>
              </a:ext>
            </a:extLst>
          </p:cNvPr>
          <p:cNvPicPr/>
          <p:nvPr/>
        </p:nvPicPr>
        <p:blipFill>
          <a:blip r:embed="rId4"/>
          <a:stretch>
            <a:fillRect/>
          </a:stretch>
        </p:blipFill>
        <p:spPr>
          <a:xfrm>
            <a:off x="750960" y="341807"/>
            <a:ext cx="712992" cy="652467"/>
          </a:xfrm>
          <a:prstGeom prst="rect">
            <a:avLst/>
          </a:prstGeom>
          <a:ln>
            <a:noFill/>
          </a:ln>
        </p:spPr>
      </p:pic>
      <p:sp>
        <p:nvSpPr>
          <p:cNvPr id="4" name="CuadroTexto 3">
            <a:extLst>
              <a:ext uri="{FF2B5EF4-FFF2-40B4-BE49-F238E27FC236}">
                <a16:creationId xmlns:a16="http://schemas.microsoft.com/office/drawing/2014/main" id="{874DCA5C-C50C-FBC5-2EA7-922A21A2ED05}"/>
              </a:ext>
            </a:extLst>
          </p:cNvPr>
          <p:cNvSpPr txBox="1"/>
          <p:nvPr/>
        </p:nvSpPr>
        <p:spPr>
          <a:xfrm>
            <a:off x="241379" y="1513651"/>
            <a:ext cx="4006369" cy="1862048"/>
          </a:xfrm>
          <a:prstGeom prst="rect">
            <a:avLst/>
          </a:prstGeom>
          <a:noFill/>
        </p:spPr>
        <p:txBody>
          <a:bodyPr wrap="square">
            <a:spAutoFit/>
          </a:bodyPr>
          <a:lstStyle/>
          <a:p>
            <a:pPr>
              <a:spcBef>
                <a:spcPts val="601"/>
              </a:spcBef>
              <a:buClr>
                <a:srgbClr val="000000"/>
              </a:buClr>
            </a:pPr>
            <a:r>
              <a:rPr lang="es-ES" sz="2000" spc="-1" dirty="0">
                <a:latin typeface="Comic Sans MS"/>
                <a:ea typeface="Calibri"/>
              </a:rPr>
              <a:t>Guías de pensamiento elaboradas para:</a:t>
            </a:r>
          </a:p>
          <a:p>
            <a:pPr marL="342900" indent="-342900" algn="just">
              <a:spcBef>
                <a:spcPts val="601"/>
              </a:spcBef>
              <a:buClr>
                <a:srgbClr val="000000"/>
              </a:buClr>
              <a:buFontTx/>
              <a:buChar char="-"/>
            </a:pPr>
            <a:r>
              <a:rPr lang="es-ES" sz="2000" spc="-1">
                <a:latin typeface="Comic Sans MS"/>
                <a:ea typeface="Calibri"/>
              </a:rPr>
              <a:t>Uso </a:t>
            </a:r>
            <a:r>
              <a:rPr lang="es-ES" sz="2000" spc="-1" dirty="0">
                <a:latin typeface="Comic Sans MS"/>
                <a:ea typeface="Calibri"/>
              </a:rPr>
              <a:t>de la </a:t>
            </a:r>
            <a:r>
              <a:rPr lang="es-ES" sz="2000" spc="-1">
                <a:latin typeface="Comic Sans MS"/>
                <a:ea typeface="Calibri"/>
              </a:rPr>
              <a:t>agenda </a:t>
            </a:r>
          </a:p>
          <a:p>
            <a:pPr marL="342900" indent="-342900" algn="just">
              <a:spcBef>
                <a:spcPts val="601"/>
              </a:spcBef>
              <a:buClr>
                <a:srgbClr val="000000"/>
              </a:buClr>
              <a:buFontTx/>
              <a:buChar char="-"/>
            </a:pPr>
            <a:r>
              <a:rPr lang="es-ES" sz="2000" spc="-1">
                <a:latin typeface="Comic Sans MS"/>
                <a:ea typeface="Calibri"/>
              </a:rPr>
              <a:t>Planificar </a:t>
            </a:r>
            <a:r>
              <a:rPr lang="es-ES" sz="2000" spc="-1" dirty="0">
                <a:latin typeface="Comic Sans MS"/>
                <a:ea typeface="Calibri"/>
              </a:rPr>
              <a:t>tareas </a:t>
            </a:r>
            <a:r>
              <a:rPr lang="es-ES" sz="2000" spc="-1">
                <a:latin typeface="Comic Sans MS"/>
                <a:ea typeface="Calibri"/>
              </a:rPr>
              <a:t>y exámenes</a:t>
            </a:r>
            <a:endParaRPr lang="es-ES" sz="2000" spc="-1" dirty="0">
              <a:latin typeface="Comic Sans MS"/>
              <a:ea typeface="Calibri"/>
            </a:endParaRPr>
          </a:p>
          <a:p>
            <a:pPr algn="just">
              <a:spcBef>
                <a:spcPts val="601"/>
              </a:spcBef>
              <a:buClr>
                <a:srgbClr val="000000"/>
              </a:buClr>
            </a:pPr>
            <a:endParaRPr lang="es-ES" sz="2000" b="1" spc="-1" dirty="0">
              <a:solidFill>
                <a:schemeClr val="accent2">
                  <a:lumMod val="75000"/>
                </a:schemeClr>
              </a:solidFill>
              <a:highlight>
                <a:srgbClr val="FFFF00"/>
              </a:highlight>
              <a:latin typeface="Comic Sans MS"/>
              <a:ea typeface="Calibri"/>
            </a:endParaRPr>
          </a:p>
        </p:txBody>
      </p:sp>
      <p:pic>
        <p:nvPicPr>
          <p:cNvPr id="5" name="Imagen 4">
            <a:extLst>
              <a:ext uri="{FF2B5EF4-FFF2-40B4-BE49-F238E27FC236}">
                <a16:creationId xmlns:a16="http://schemas.microsoft.com/office/drawing/2014/main" id="{F4CE633F-93F6-CBFE-88A9-0E73F329A771}"/>
              </a:ext>
            </a:extLst>
          </p:cNvPr>
          <p:cNvPicPr>
            <a:picLocks noChangeAspect="1"/>
          </p:cNvPicPr>
          <p:nvPr/>
        </p:nvPicPr>
        <p:blipFill>
          <a:blip r:embed="rId5"/>
          <a:stretch>
            <a:fillRect/>
          </a:stretch>
        </p:blipFill>
        <p:spPr>
          <a:xfrm>
            <a:off x="6886922" y="682300"/>
            <a:ext cx="5036754" cy="5758244"/>
          </a:xfrm>
          <a:prstGeom prst="rect">
            <a:avLst/>
          </a:prstGeom>
        </p:spPr>
      </p:pic>
      <p:pic>
        <p:nvPicPr>
          <p:cNvPr id="6" name="Imagen 5">
            <a:extLst>
              <a:ext uri="{FF2B5EF4-FFF2-40B4-BE49-F238E27FC236}">
                <a16:creationId xmlns:a16="http://schemas.microsoft.com/office/drawing/2014/main" id="{F4D64542-AA05-5E8B-8406-808C7941CEE4}"/>
              </a:ext>
            </a:extLst>
          </p:cNvPr>
          <p:cNvPicPr>
            <a:picLocks noChangeAspect="1"/>
          </p:cNvPicPr>
          <p:nvPr/>
        </p:nvPicPr>
        <p:blipFill>
          <a:blip r:embed="rId6"/>
          <a:stretch>
            <a:fillRect/>
          </a:stretch>
        </p:blipFill>
        <p:spPr>
          <a:xfrm>
            <a:off x="3458082" y="4338975"/>
            <a:ext cx="3376381" cy="1991136"/>
          </a:xfrm>
          <a:prstGeom prst="rect">
            <a:avLst/>
          </a:prstGeom>
        </p:spPr>
      </p:pic>
      <p:pic>
        <p:nvPicPr>
          <p:cNvPr id="11" name="Imagen 10">
            <a:extLst>
              <a:ext uri="{FF2B5EF4-FFF2-40B4-BE49-F238E27FC236}">
                <a16:creationId xmlns:a16="http://schemas.microsoft.com/office/drawing/2014/main" id="{50911E1A-754C-DC70-6BEC-616A04D5B630}"/>
              </a:ext>
            </a:extLst>
          </p:cNvPr>
          <p:cNvPicPr>
            <a:picLocks noChangeAspect="1"/>
          </p:cNvPicPr>
          <p:nvPr/>
        </p:nvPicPr>
        <p:blipFill>
          <a:blip r:embed="rId7"/>
          <a:stretch>
            <a:fillRect/>
          </a:stretch>
        </p:blipFill>
        <p:spPr>
          <a:xfrm>
            <a:off x="322340" y="4770522"/>
            <a:ext cx="3244316" cy="2017002"/>
          </a:xfrm>
          <a:prstGeom prst="rect">
            <a:avLst/>
          </a:prstGeom>
        </p:spPr>
      </p:pic>
      <p:grpSp>
        <p:nvGrpSpPr>
          <p:cNvPr id="3" name="Grupo 2">
            <a:extLst>
              <a:ext uri="{FF2B5EF4-FFF2-40B4-BE49-F238E27FC236}">
                <a16:creationId xmlns:a16="http://schemas.microsoft.com/office/drawing/2014/main" id="{737564CD-6C61-3892-7F69-24E3342D2B53}"/>
              </a:ext>
            </a:extLst>
          </p:cNvPr>
          <p:cNvGrpSpPr/>
          <p:nvPr/>
        </p:nvGrpSpPr>
        <p:grpSpPr>
          <a:xfrm>
            <a:off x="10332900" y="0"/>
            <a:ext cx="1512168" cy="1463575"/>
            <a:chOff x="9853536" y="21209"/>
            <a:chExt cx="1825352" cy="1825352"/>
          </a:xfrm>
        </p:grpSpPr>
        <p:pic>
          <p:nvPicPr>
            <p:cNvPr id="9" name="Gráfico 8" descr="Enviar con relleno sólido">
              <a:extLst>
                <a:ext uri="{FF2B5EF4-FFF2-40B4-BE49-F238E27FC236}">
                  <a16:creationId xmlns:a16="http://schemas.microsoft.com/office/drawing/2014/main" id="{7F440E2B-9DA8-FE13-303E-B41890C051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53536" y="21209"/>
              <a:ext cx="1825352" cy="1825352"/>
            </a:xfrm>
            <a:prstGeom prst="rect">
              <a:avLst/>
            </a:prstGeom>
          </p:spPr>
        </p:pic>
        <p:sp>
          <p:nvSpPr>
            <p:cNvPr id="13" name="CuadroTexto 12">
              <a:extLst>
                <a:ext uri="{FF2B5EF4-FFF2-40B4-BE49-F238E27FC236}">
                  <a16:creationId xmlns:a16="http://schemas.microsoft.com/office/drawing/2014/main" id="{63E98D24-5E40-8AC4-608B-F7844AD3F997}"/>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
        <p:nvSpPr>
          <p:cNvPr id="12" name="CuadroTexto 11">
            <a:extLst>
              <a:ext uri="{FF2B5EF4-FFF2-40B4-BE49-F238E27FC236}">
                <a16:creationId xmlns:a16="http://schemas.microsoft.com/office/drawing/2014/main" id="{8C4FABC3-C4FB-562D-20E4-FFB0D1F701CD}"/>
              </a:ext>
            </a:extLst>
          </p:cNvPr>
          <p:cNvSpPr txBox="1"/>
          <p:nvPr/>
        </p:nvSpPr>
        <p:spPr>
          <a:xfrm>
            <a:off x="1538439" y="220635"/>
            <a:ext cx="6308049" cy="461665"/>
          </a:xfrm>
          <a:prstGeom prst="rect">
            <a:avLst/>
          </a:prstGeom>
          <a:noFill/>
        </p:spPr>
        <p:txBody>
          <a:bodyPr wrap="square">
            <a:spAutoFit/>
          </a:bodyPr>
          <a:lstStyle/>
          <a:p>
            <a:pPr defTabSz="609630">
              <a:defRPr/>
            </a:pPr>
            <a:r>
              <a:rPr lang="es-ES" sz="2400" b="1" spc="-1" dirty="0">
                <a:solidFill>
                  <a:srgbClr val="C00000"/>
                </a:solidFill>
                <a:latin typeface="Comic Sans MS"/>
                <a:ea typeface="DejaVu Sans"/>
              </a:rPr>
              <a:t>Ejemplos de guías de pensamiento</a:t>
            </a:r>
            <a:endParaRPr lang="es-ES" sz="2400" spc="-1" dirty="0">
              <a:solidFill>
                <a:srgbClr val="C00000"/>
              </a:solidFill>
              <a:latin typeface="Calibri"/>
            </a:endParaRPr>
          </a:p>
        </p:txBody>
      </p:sp>
    </p:spTree>
    <p:extLst>
      <p:ext uri="{BB962C8B-B14F-4D97-AF65-F5344CB8AC3E}">
        <p14:creationId xmlns:p14="http://schemas.microsoft.com/office/powerpoint/2010/main" val="425582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2B1F272-FE27-61B2-5018-42408EAEE10A}"/>
              </a:ext>
            </a:extLst>
          </p:cNvPr>
          <p:cNvSpPr>
            <a:spLocks noGrp="1"/>
          </p:cNvSpPr>
          <p:nvPr>
            <p:ph type="subTitle"/>
          </p:nvPr>
        </p:nvSpPr>
        <p:spPr>
          <a:xfrm>
            <a:off x="457175" y="1425812"/>
            <a:ext cx="6376615" cy="5066745"/>
          </a:xfrm>
        </p:spPr>
        <p:txBody>
          <a:bodyPr>
            <a:normAutofit fontScale="92500" lnSpcReduction="10000"/>
          </a:bodyPr>
          <a:lstStyle/>
          <a:p>
            <a:pPr marL="571500" indent="-571500">
              <a:lnSpc>
                <a:spcPct val="100000"/>
              </a:lnSpc>
              <a:buFont typeface="Courier New" panose="02070309020205020404" pitchFamily="49" charset="0"/>
              <a:buChar char="o"/>
            </a:pPr>
            <a:r>
              <a:rPr lang="es-ES" sz="2400" dirty="0">
                <a:latin typeface="Comic Sans MS" panose="030F0702030302020204" pitchFamily="66" charset="0"/>
              </a:rPr>
              <a:t>Diseñar estrategias, momentos y dinámicas para revisar los errores</a:t>
            </a:r>
          </a:p>
          <a:p>
            <a:pPr marL="571500" indent="-571500">
              <a:lnSpc>
                <a:spcPct val="100000"/>
              </a:lnSpc>
              <a:buFont typeface="Courier New" panose="02070309020205020404" pitchFamily="49" charset="0"/>
              <a:buChar char="o"/>
            </a:pPr>
            <a:endParaRPr lang="es-ES" sz="2400" dirty="0">
              <a:latin typeface="Comic Sans MS" panose="030F0702030302020204" pitchFamily="66" charset="0"/>
            </a:endParaRPr>
          </a:p>
          <a:p>
            <a:pPr marL="571500" indent="-571500">
              <a:lnSpc>
                <a:spcPct val="100000"/>
              </a:lnSpc>
              <a:buFont typeface="Courier New" panose="02070309020205020404" pitchFamily="49" charset="0"/>
              <a:buChar char="o"/>
            </a:pPr>
            <a:r>
              <a:rPr lang="es-ES" sz="2400" dirty="0">
                <a:latin typeface="Comic Sans MS" panose="030F0702030302020204" pitchFamily="66" charset="0"/>
              </a:rPr>
              <a:t>Valorar errores no asociados a sus dificultades.</a:t>
            </a:r>
          </a:p>
          <a:p>
            <a:pPr marL="571500" indent="-571500">
              <a:lnSpc>
                <a:spcPct val="100000"/>
              </a:lnSpc>
              <a:buFont typeface="Courier New" panose="02070309020205020404" pitchFamily="49" charset="0"/>
              <a:buChar char="o"/>
            </a:pPr>
            <a:endParaRPr lang="es-ES" sz="2400" dirty="0">
              <a:latin typeface="Comic Sans MS" panose="030F0702030302020204" pitchFamily="66" charset="0"/>
            </a:endParaRPr>
          </a:p>
          <a:p>
            <a:pPr marL="571500" indent="-571500">
              <a:lnSpc>
                <a:spcPct val="100000"/>
              </a:lnSpc>
              <a:buFont typeface="Courier New" panose="02070309020205020404" pitchFamily="49" charset="0"/>
              <a:buChar char="o"/>
            </a:pPr>
            <a:r>
              <a:rPr lang="es-ES" sz="2400" dirty="0">
                <a:latin typeface="Comic Sans MS" panose="030F0702030302020204" pitchFamily="66" charset="0"/>
              </a:rPr>
              <a:t>Ayuda explícita en la supervisión de errores</a:t>
            </a:r>
          </a:p>
          <a:p>
            <a:pPr marL="571500" indent="-571500">
              <a:lnSpc>
                <a:spcPct val="100000"/>
              </a:lnSpc>
              <a:buFont typeface="Courier New" panose="02070309020205020404" pitchFamily="49" charset="0"/>
              <a:buChar char="o"/>
            </a:pPr>
            <a:endParaRPr lang="es-ES" sz="2400" dirty="0">
              <a:latin typeface="Comic Sans MS" panose="030F0702030302020204" pitchFamily="66" charset="0"/>
            </a:endParaRPr>
          </a:p>
          <a:p>
            <a:pPr marL="571500" indent="-571500" algn="just">
              <a:lnSpc>
                <a:spcPct val="120000"/>
              </a:lnSpc>
              <a:buFont typeface="Wingdings" panose="05000000000000000000" pitchFamily="2" charset="2"/>
              <a:buChar char="ü"/>
            </a:pPr>
            <a:r>
              <a:rPr lang="es-ES" sz="2400" dirty="0">
                <a:solidFill>
                  <a:srgbClr val="C00000"/>
                </a:solidFill>
                <a:latin typeface="Comic Sans MS" panose="030F0702030302020204" pitchFamily="66" charset="0"/>
              </a:rPr>
              <a:t>Supervisión más individualizada y frecuente </a:t>
            </a:r>
            <a:r>
              <a:rPr lang="es-ES" sz="2400" dirty="0">
                <a:latin typeface="Comic Sans MS" panose="030F0702030302020204" pitchFamily="66" charset="0"/>
              </a:rPr>
              <a:t>de su ejecución en las tareas, lo que permite:</a:t>
            </a:r>
          </a:p>
          <a:p>
            <a:pPr marL="990600" indent="-571500">
              <a:lnSpc>
                <a:spcPct val="120000"/>
              </a:lnSpc>
              <a:buFont typeface="Courier New" panose="02070309020205020404" pitchFamily="49" charset="0"/>
              <a:buChar char="o"/>
            </a:pPr>
            <a:r>
              <a:rPr lang="es-ES" sz="2400" dirty="0">
                <a:latin typeface="Comic Sans MS" panose="030F0702030302020204" pitchFamily="66" charset="0"/>
              </a:rPr>
              <a:t>Anticiparse a los errores.</a:t>
            </a:r>
          </a:p>
          <a:p>
            <a:pPr marL="990600" indent="-571500">
              <a:lnSpc>
                <a:spcPct val="120000"/>
              </a:lnSpc>
              <a:buFont typeface="Courier New" panose="02070309020205020404" pitchFamily="49" charset="0"/>
              <a:buChar char="o"/>
            </a:pPr>
            <a:r>
              <a:rPr lang="es-ES" sz="2400" dirty="0">
                <a:latin typeface="Comic Sans MS" panose="030F0702030302020204" pitchFamily="66" charset="0"/>
              </a:rPr>
              <a:t>Detectarlos al inicio de la ejecución, evitando que se acumulen o encadenen.</a:t>
            </a:r>
            <a:endParaRPr lang="es-ES" dirty="0"/>
          </a:p>
          <a:p>
            <a:endParaRPr lang="es-ES" dirty="0"/>
          </a:p>
        </p:txBody>
      </p:sp>
      <p:sp>
        <p:nvSpPr>
          <p:cNvPr id="4" name="1 Título">
            <a:extLst>
              <a:ext uri="{FF2B5EF4-FFF2-40B4-BE49-F238E27FC236}">
                <a16:creationId xmlns:a16="http://schemas.microsoft.com/office/drawing/2014/main" id="{8E7DBFF4-14F5-F557-9CAE-3BFD1343B44D}"/>
              </a:ext>
            </a:extLst>
          </p:cNvPr>
          <p:cNvSpPr txBox="1">
            <a:spLocks/>
          </p:cNvSpPr>
          <p:nvPr/>
        </p:nvSpPr>
        <p:spPr>
          <a:xfrm>
            <a:off x="1127448" y="238255"/>
            <a:ext cx="9073008" cy="114174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a:solidFill>
                  <a:srgbClr val="C00000"/>
                </a:solidFill>
                <a:latin typeface="Comic Sans MS" panose="030F0702030302020204" pitchFamily="66" charset="0"/>
              </a:rPr>
              <a:t>Supervisar </a:t>
            </a:r>
            <a:r>
              <a:rPr lang="es-ES" sz="2800" b="1" dirty="0">
                <a:solidFill>
                  <a:srgbClr val="C00000"/>
                </a:solidFill>
                <a:latin typeface="Comic Sans MS" panose="030F0702030302020204" pitchFamily="66" charset="0"/>
              </a:rPr>
              <a:t>para evitar errores</a:t>
            </a:r>
          </a:p>
        </p:txBody>
      </p:sp>
      <p:pic>
        <p:nvPicPr>
          <p:cNvPr id="5" name="Imagen 4">
            <a:extLst>
              <a:ext uri="{FF2B5EF4-FFF2-40B4-BE49-F238E27FC236}">
                <a16:creationId xmlns:a16="http://schemas.microsoft.com/office/drawing/2014/main" id="{EAFDFD23-B723-21B0-C8AA-238711B37245}"/>
              </a:ext>
            </a:extLst>
          </p:cNvPr>
          <p:cNvPicPr>
            <a:picLocks noChangeAspect="1"/>
          </p:cNvPicPr>
          <p:nvPr/>
        </p:nvPicPr>
        <p:blipFill>
          <a:blip r:embed="rId3"/>
          <a:stretch>
            <a:fillRect/>
          </a:stretch>
        </p:blipFill>
        <p:spPr>
          <a:xfrm>
            <a:off x="7075836" y="2054674"/>
            <a:ext cx="4779950" cy="2943160"/>
          </a:xfrm>
          <a:prstGeom prst="rect">
            <a:avLst/>
          </a:prstGeom>
        </p:spPr>
      </p:pic>
      <p:pic>
        <p:nvPicPr>
          <p:cNvPr id="6" name="Imagen 5">
            <a:extLst>
              <a:ext uri="{FF2B5EF4-FFF2-40B4-BE49-F238E27FC236}">
                <a16:creationId xmlns:a16="http://schemas.microsoft.com/office/drawing/2014/main" id="{C86DC3FB-0E78-B60C-B7DF-DC5D1F582C80}"/>
              </a:ext>
            </a:extLst>
          </p:cNvPr>
          <p:cNvPicPr/>
          <p:nvPr/>
        </p:nvPicPr>
        <p:blipFill>
          <a:blip r:embed="rId4"/>
          <a:stretch>
            <a:fillRect/>
          </a:stretch>
        </p:blipFill>
        <p:spPr>
          <a:xfrm>
            <a:off x="282322" y="365443"/>
            <a:ext cx="712992" cy="652467"/>
          </a:xfrm>
          <a:prstGeom prst="rect">
            <a:avLst/>
          </a:prstGeom>
          <a:ln>
            <a:noFill/>
          </a:ln>
        </p:spPr>
      </p:pic>
      <p:sp>
        <p:nvSpPr>
          <p:cNvPr id="7" name="Elipse 6">
            <a:extLst>
              <a:ext uri="{FF2B5EF4-FFF2-40B4-BE49-F238E27FC236}">
                <a16:creationId xmlns:a16="http://schemas.microsoft.com/office/drawing/2014/main" id="{1C3D689B-6183-775C-3D77-664B6FA6652A}"/>
              </a:ext>
            </a:extLst>
          </p:cNvPr>
          <p:cNvSpPr/>
          <p:nvPr/>
        </p:nvSpPr>
        <p:spPr>
          <a:xfrm>
            <a:off x="9552384" y="3753037"/>
            <a:ext cx="310506" cy="2880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8DC20B4E-5516-D0D5-C61F-3D655662BAE3}"/>
              </a:ext>
            </a:extLst>
          </p:cNvPr>
          <p:cNvSpPr/>
          <p:nvPr/>
        </p:nvSpPr>
        <p:spPr>
          <a:xfrm>
            <a:off x="9095154" y="4581128"/>
            <a:ext cx="310506" cy="2880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5E1D1761-A46B-AAE6-D79A-967321E5FF14}"/>
              </a:ext>
            </a:extLst>
          </p:cNvPr>
          <p:cNvSpPr txBox="1"/>
          <p:nvPr/>
        </p:nvSpPr>
        <p:spPr>
          <a:xfrm>
            <a:off x="9827024" y="4284385"/>
            <a:ext cx="504056" cy="584775"/>
          </a:xfrm>
          <a:prstGeom prst="rect">
            <a:avLst/>
          </a:prstGeom>
          <a:noFill/>
        </p:spPr>
        <p:txBody>
          <a:bodyPr wrap="square" rtlCol="0">
            <a:spAutoFit/>
          </a:bodyPr>
          <a:lstStyle/>
          <a:p>
            <a:r>
              <a:rPr lang="es-ES" sz="3200" b="1" dirty="0">
                <a:solidFill>
                  <a:srgbClr val="FF0000"/>
                </a:solidFill>
              </a:rPr>
              <a:t>x</a:t>
            </a:r>
          </a:p>
        </p:txBody>
      </p:sp>
      <p:sp>
        <p:nvSpPr>
          <p:cNvPr id="12" name="CuadroTexto 11">
            <a:extLst>
              <a:ext uri="{FF2B5EF4-FFF2-40B4-BE49-F238E27FC236}">
                <a16:creationId xmlns:a16="http://schemas.microsoft.com/office/drawing/2014/main" id="{B6B8066A-04BD-1B36-7746-500B8D7C6A60}"/>
              </a:ext>
            </a:extLst>
          </p:cNvPr>
          <p:cNvSpPr txBox="1"/>
          <p:nvPr/>
        </p:nvSpPr>
        <p:spPr>
          <a:xfrm>
            <a:off x="9476551" y="3996353"/>
            <a:ext cx="504056" cy="584775"/>
          </a:xfrm>
          <a:prstGeom prst="rect">
            <a:avLst/>
          </a:prstGeom>
          <a:noFill/>
        </p:spPr>
        <p:txBody>
          <a:bodyPr wrap="square" rtlCol="0">
            <a:spAutoFit/>
          </a:bodyPr>
          <a:lstStyle/>
          <a:p>
            <a:r>
              <a:rPr lang="es-ES" sz="3200" b="1" dirty="0">
                <a:solidFill>
                  <a:srgbClr val="FF0000"/>
                </a:solidFill>
              </a:rPr>
              <a:t>x</a:t>
            </a:r>
          </a:p>
        </p:txBody>
      </p:sp>
      <p:grpSp>
        <p:nvGrpSpPr>
          <p:cNvPr id="2" name="Grupo 1">
            <a:extLst>
              <a:ext uri="{FF2B5EF4-FFF2-40B4-BE49-F238E27FC236}">
                <a16:creationId xmlns:a16="http://schemas.microsoft.com/office/drawing/2014/main" id="{304E70EC-7489-54CD-F1F0-F6FE880E84CF}"/>
              </a:ext>
            </a:extLst>
          </p:cNvPr>
          <p:cNvGrpSpPr/>
          <p:nvPr/>
        </p:nvGrpSpPr>
        <p:grpSpPr>
          <a:xfrm>
            <a:off x="10312784" y="-37763"/>
            <a:ext cx="1825352" cy="1825352"/>
            <a:chOff x="9853536" y="21209"/>
            <a:chExt cx="1825352" cy="1825352"/>
          </a:xfrm>
        </p:grpSpPr>
        <p:pic>
          <p:nvPicPr>
            <p:cNvPr id="8" name="Gráfico 7" descr="Enviar con relleno sólido">
              <a:extLst>
                <a:ext uri="{FF2B5EF4-FFF2-40B4-BE49-F238E27FC236}">
                  <a16:creationId xmlns:a16="http://schemas.microsoft.com/office/drawing/2014/main" id="{D0553892-269F-0BEB-02AF-9F4E28A538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3536" y="21209"/>
              <a:ext cx="1825352" cy="1825352"/>
            </a:xfrm>
            <a:prstGeom prst="rect">
              <a:avLst/>
            </a:prstGeom>
          </p:spPr>
        </p:pic>
        <p:sp>
          <p:nvSpPr>
            <p:cNvPr id="9" name="CuadroTexto 8">
              <a:extLst>
                <a:ext uri="{FF2B5EF4-FFF2-40B4-BE49-F238E27FC236}">
                  <a16:creationId xmlns:a16="http://schemas.microsoft.com/office/drawing/2014/main" id="{D41C3065-BEA8-76C6-4166-533C586F92EE}"/>
                </a:ext>
              </a:extLst>
            </p:cNvPr>
            <p:cNvSpPr txBox="1"/>
            <p:nvPr/>
          </p:nvSpPr>
          <p:spPr>
            <a:xfrm rot="17823224">
              <a:off x="10679887" y="744836"/>
              <a:ext cx="1008112" cy="400110"/>
            </a:xfrm>
            <a:prstGeom prst="rect">
              <a:avLst/>
            </a:prstGeom>
            <a:noFill/>
          </p:spPr>
          <p:txBody>
            <a:bodyPr wrap="square" rtlCol="0">
              <a:spAutoFit/>
            </a:bodyPr>
            <a:lstStyle/>
            <a:p>
              <a:r>
                <a:rPr lang="es-ES" sz="2000" b="1" dirty="0"/>
                <a:t>Éxito</a:t>
              </a:r>
            </a:p>
          </p:txBody>
        </p:sp>
      </p:grpSp>
    </p:spTree>
    <p:extLst>
      <p:ext uri="{BB962C8B-B14F-4D97-AF65-F5344CB8AC3E}">
        <p14:creationId xmlns:p14="http://schemas.microsoft.com/office/powerpoint/2010/main" val="42314177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8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5133</TotalTime>
  <Words>16169</Words>
  <Application>Microsoft Office PowerPoint</Application>
  <PresentationFormat>Panorámica</PresentationFormat>
  <Paragraphs>1723</Paragraphs>
  <Slides>128</Slides>
  <Notes>109</Notes>
  <HiddenSlides>0</HiddenSlides>
  <MMClips>0</MMClips>
  <ScaleCrop>false</ScaleCrop>
  <HeadingPairs>
    <vt:vector size="6" baseType="variant">
      <vt:variant>
        <vt:lpstr>Fuentes usadas</vt:lpstr>
      </vt:variant>
      <vt:variant>
        <vt:i4>16</vt:i4>
      </vt:variant>
      <vt:variant>
        <vt:lpstr>Tema</vt:lpstr>
      </vt:variant>
      <vt:variant>
        <vt:i4>9</vt:i4>
      </vt:variant>
      <vt:variant>
        <vt:lpstr>Títulos de diapositiva</vt:lpstr>
      </vt:variant>
      <vt:variant>
        <vt:i4>128</vt:i4>
      </vt:variant>
    </vt:vector>
  </HeadingPairs>
  <TitlesOfParts>
    <vt:vector size="153" baseType="lpstr">
      <vt:lpstr>-apple-system</vt:lpstr>
      <vt:lpstr>Aptos</vt:lpstr>
      <vt:lpstr>Aptos Display</vt:lpstr>
      <vt:lpstr>Arial</vt:lpstr>
      <vt:lpstr>Calibri</vt:lpstr>
      <vt:lpstr>Calibri Light</vt:lpstr>
      <vt:lpstr>Century Gothic</vt:lpstr>
      <vt:lpstr>Comic Sans MS</vt:lpstr>
      <vt:lpstr>Comic Sans MS</vt:lpstr>
      <vt:lpstr>Courier New</vt:lpstr>
      <vt:lpstr>Segoe UI</vt:lpstr>
      <vt:lpstr>StarSymbol</vt:lpstr>
      <vt:lpstr>Symbol</vt:lpstr>
      <vt:lpstr>Times New Roman</vt:lpstr>
      <vt:lpstr>Verdana-Identity-H</vt:lpstr>
      <vt:lpstr>Wingdings</vt:lpstr>
      <vt:lpstr>Tema de Office</vt:lpstr>
      <vt:lpstr>8_Tema de Office</vt:lpstr>
      <vt:lpstr>1_Tema de Office</vt:lpstr>
      <vt:lpstr>5_Office Theme</vt:lpstr>
      <vt:lpstr>1_Office Theme</vt:lpstr>
      <vt:lpstr>3_Office Theme</vt:lpstr>
      <vt:lpstr>2_Tema de Office</vt:lpstr>
      <vt:lpstr>3_Tema de Office</vt:lpstr>
      <vt:lpstr>4_Tema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Justificación normativa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INTELIGENCIAS MÚLTIPLES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Desde el Plan Incluyo</vt:lpstr>
      <vt:lpstr>Desde la acción tutorial</vt:lpstr>
      <vt:lpstr> Desde la acción tutorial</vt:lpstr>
      <vt:lpstr>Presentación de PowerPoint</vt:lpstr>
      <vt:lpstr>Presentación de PowerPoint</vt:lpstr>
      <vt:lpstr>Desde el Plan de Convivencia</vt:lpstr>
      <vt:lpstr>Presentación de PowerPoint</vt:lpstr>
      <vt:lpstr>Desde el Plan de Convivencia</vt:lpstr>
      <vt:lpstr>Desde el Plan de Convivencia</vt:lpstr>
      <vt:lpstr>Presentación de PowerPoint</vt:lpstr>
      <vt:lpstr>Un aula con un buen clima se caracteriza por…</vt:lpstr>
      <vt:lpstr> Fomentar la comunicación</vt:lpstr>
      <vt:lpstr>Otra herramienta para fomentar la comunicación: la asamblea</vt:lpstr>
      <vt:lpstr>Presentación de PowerPoint</vt:lpstr>
      <vt:lpstr>Presentación de PowerPoint</vt:lpstr>
      <vt:lpstr>        El objetivo principal de las etapas obligatorias debe ser ayudar a cada niño a conseguir la máxima adquisición posible de todas las competencias y el máximo desarrollo de todas sus capacidades.  Para ello, es preciso que confíen en que pueden y estén motivados para seguir aprendiendo, a pesar de sus dificultades.  Esto solo es posible si sienten que el contexto les entiende, les valora y está dispuesto a acompañarles y eliminar todas las curvas del camino que estén a su alcance.   </vt:lpstr>
      <vt:lpstr>Presentación de PowerPoint</vt:lpstr>
      <vt:lpstr>Presentación de PowerPoint</vt:lpstr>
      <vt:lpstr>Presentación de PowerPoint</vt:lpstr>
      <vt:lpstr>Presentación de PowerPoint</vt:lpstr>
      <vt:lpstr>Cuidar los Vínculos </vt:lpstr>
      <vt:lpstr>Presentación de PowerPoint</vt:lpstr>
      <vt:lpstr>Presentación de PowerPoint</vt:lpstr>
      <vt:lpstr>Presentación de PowerPoint</vt:lpstr>
      <vt:lpstr>Tareas multinivel e itinerarios de aprendizaje</vt:lpstr>
      <vt:lpstr>Presentación de PowerPoint</vt:lpstr>
      <vt:lpstr>Presentación de PowerPoint</vt:lpstr>
      <vt:lpstr>Presentación de PowerPoint</vt:lpstr>
      <vt:lpstr>Diferentes itinerarios de evaluación que el alumnado pueda elegir</vt:lpstr>
      <vt:lpstr>Presentación de PowerPoint</vt:lpstr>
      <vt:lpstr>Presentación de PowerPoint</vt:lpstr>
      <vt:lpstr>Presentación de PowerPoint</vt:lpstr>
      <vt:lpstr>Presentación de PowerPoint</vt:lpstr>
      <vt:lpstr>Presentación de PowerPoint</vt:lpstr>
      <vt:lpstr>Presentación de PowerPoint</vt:lpstr>
      <vt:lpstr>Cuidar la vivencia de los errores</vt:lpstr>
      <vt:lpstr>Presentación de PowerPoint</vt:lpstr>
      <vt:lpstr>Presentación de PowerPoint</vt:lpstr>
      <vt:lpstr>Presentación de PowerPoint</vt:lpstr>
      <vt:lpstr>Presentación de PowerPoint</vt:lpstr>
      <vt:lpstr>Trabajar sus fortalezas</vt:lpstr>
      <vt:lpstr>Autogestión emocional </vt:lpstr>
      <vt:lpstr>Presentación de PowerPoint</vt:lpstr>
      <vt:lpstr>Presentación de PowerPoint</vt:lpstr>
      <vt:lpstr>Presentación de PowerPoint</vt:lpstr>
      <vt:lpstr>Presentación de PowerPoint</vt:lpstr>
      <vt:lpstr>Presentación de PowerPoint</vt:lpstr>
      <vt:lpstr>Flexibilizar normas de convivencia</vt:lpstr>
      <vt:lpstr>¿Qué hay más allá de la etapa escolar?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Villafranca Gil, Ana</cp:lastModifiedBy>
  <cp:revision>25</cp:revision>
  <dcterms:created xsi:type="dcterms:W3CDTF">2025-01-08T11:33:15Z</dcterms:created>
  <dcterms:modified xsi:type="dcterms:W3CDTF">2026-02-06T11:36:25Z</dcterms:modified>
</cp:coreProperties>
</file>