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CDD753-2E38-A23E-8776-DE68C50615D2}" v="100" dt="2023-06-18T09:25:07.0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2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3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0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94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2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6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23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4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4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6/18/2023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07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Top Left">
            <a:extLst>
              <a:ext uri="{FF2B5EF4-FFF2-40B4-BE49-F238E27FC236}">
                <a16:creationId xmlns:a16="http://schemas.microsoft.com/office/drawing/2014/main" id="{F99A87B6-0764-47AD-BF24-B54A16F94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50E14B7-3770-407C-A359-030533E14B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F5BFEC0-D7AC-4F30-9697-1A7804BE7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47A7E9-69C2-466A-8E0A-1E82502C74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7B64B2C-0074-40A5-AD7B-10234F367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4EAC4AF-90F7-4D5B-9D52-8B5CC855B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C772208-699E-460A-B31E-D49D3EFE3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99AB563-7EE7-4EB1-A6C7-E885E47748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A4ABF96-0400-4F13-B053-5AB9AB2902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05653" y="744909"/>
            <a:ext cx="4798447" cy="3155419"/>
          </a:xfrm>
        </p:spPr>
        <p:txBody>
          <a:bodyPr anchor="b">
            <a:normAutofit/>
          </a:bodyPr>
          <a:lstStyle/>
          <a:p>
            <a:pPr algn="l"/>
            <a:r>
              <a:rPr lang="es-ES" sz="5400">
                <a:cs typeface="Calibri Light"/>
              </a:rPr>
              <a:t>GRABACIÓN FINAL</a:t>
            </a:r>
            <a:br>
              <a:rPr lang="es-ES" sz="5400">
                <a:cs typeface="Calibri Light"/>
              </a:rPr>
            </a:br>
            <a:r>
              <a:rPr lang="es-ES" sz="5400">
                <a:cs typeface="Calibri Light"/>
              </a:rPr>
              <a:t>Instrucciones</a:t>
            </a:r>
            <a:endParaRPr lang="es-ES" sz="540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12785" y="4074784"/>
            <a:ext cx="4798446" cy="20543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s-ES" sz="2000">
                <a:cs typeface="Calibri"/>
              </a:rPr>
              <a:t>Siguiendo el mismo sistema de grabación inicial, el procedimiento sería el mismo, estudia entre 10 y 15 minutos las notas que ya conoces y a continuación grábate dejando unos 4 segundos de pausa entre una nota y otra</a:t>
            </a:r>
            <a:endParaRPr lang="es-ES" sz="20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7C62E9-802D-342B-9FF2-FA6B920E21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607" r="2143" b="5"/>
          <a:stretch/>
        </p:blipFill>
        <p:spPr>
          <a:xfrm>
            <a:off x="5996628" y="10"/>
            <a:ext cx="6195372" cy="6857990"/>
          </a:xfrm>
          <a:prstGeom prst="rect">
            <a:avLst/>
          </a:prstGeom>
        </p:spPr>
      </p:pic>
      <p:grpSp>
        <p:nvGrpSpPr>
          <p:cNvPr id="23" name="Cross">
            <a:extLst>
              <a:ext uri="{FF2B5EF4-FFF2-40B4-BE49-F238E27FC236}">
                <a16:creationId xmlns:a16="http://schemas.microsoft.com/office/drawing/2014/main" id="{5C0E6139-8A19-4905-87E2-E547D7B7F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37192" y="3369564"/>
            <a:ext cx="118872" cy="118872"/>
            <a:chOff x="1175347" y="3733800"/>
            <a:chExt cx="118872" cy="118872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C05FFBD-B86A-4BD3-A147-FA95CE03CF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B69F8B1-78FB-4562-8A0D-8D29636755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7" name="Bottom Right">
            <a:extLst>
              <a:ext uri="{FF2B5EF4-FFF2-40B4-BE49-F238E27FC236}">
                <a16:creationId xmlns:a16="http://schemas.microsoft.com/office/drawing/2014/main" id="{EE8A2E90-75F0-4F59-AE03-FE737F410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28" name="Graphic 157">
              <a:extLst>
                <a:ext uri="{FF2B5EF4-FFF2-40B4-BE49-F238E27FC236}">
                  <a16:creationId xmlns:a16="http://schemas.microsoft.com/office/drawing/2014/main" id="{291613E8-1172-4437-97E9-F15A295649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CE1404A3-DA0A-451F-80F9-341A400102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6D9F30DE-11BA-476B-B25D-CED39DBB6A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253755C4-9D54-4D38-856A-7D1D31BC46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F2D176F7-5471-4C65-B496-F05544AF39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E3541E62-142A-4078-8B35-723AF8B13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B2037584-8C21-4B8F-9EC5-5F978F32ED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318287BF-F368-4F91-A36C-A729B478EF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54A80ED-1507-4424-AE0D-E8B52DAC01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ExploreVTI">
  <a:themeElements>
    <a:clrScheme name="AnalogousFromRegularSeed_2SEEDS">
      <a:dk1>
        <a:srgbClr val="000000"/>
      </a:dk1>
      <a:lt1>
        <a:srgbClr val="FFFFFF"/>
      </a:lt1>
      <a:dk2>
        <a:srgbClr val="413124"/>
      </a:dk2>
      <a:lt2>
        <a:srgbClr val="E2E5E8"/>
      </a:lt2>
      <a:accent1>
        <a:srgbClr val="D56C17"/>
      </a:accent1>
      <a:accent2>
        <a:srgbClr val="E72F29"/>
      </a:accent2>
      <a:accent3>
        <a:srgbClr val="B7A320"/>
      </a:accent3>
      <a:accent4>
        <a:srgbClr val="14BA66"/>
      </a:accent4>
      <a:accent5>
        <a:srgbClr val="20B4A6"/>
      </a:accent5>
      <a:accent6>
        <a:srgbClr val="1797D5"/>
      </a:accent6>
      <a:hlink>
        <a:srgbClr val="3F86BF"/>
      </a:hlink>
      <a:folHlink>
        <a:srgbClr val="7F7F7F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ExploreVTI</vt:lpstr>
      <vt:lpstr>GRABACIÓN FINAL Instrucciones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18</cp:revision>
  <dcterms:created xsi:type="dcterms:W3CDTF">2023-06-18T09:22:36Z</dcterms:created>
  <dcterms:modified xsi:type="dcterms:W3CDTF">2023-06-18T09:25:21Z</dcterms:modified>
</cp:coreProperties>
</file>