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DD753-2E38-A23E-8776-DE68C50615D2}" v="100" dt="2023-06-18T09:25:07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2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3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9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6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4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0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/>
          </a:bodyPr>
          <a:lstStyle/>
          <a:p>
            <a:pPr algn="l"/>
            <a:r>
              <a:rPr lang="es-ES" sz="5400">
                <a:cs typeface="Calibri Light"/>
              </a:rPr>
              <a:t>GRABACIÓN FINAL</a:t>
            </a:r>
            <a:br>
              <a:rPr lang="es-ES" sz="5400">
                <a:cs typeface="Calibri Light"/>
              </a:rPr>
            </a:br>
            <a:r>
              <a:rPr lang="es-ES" sz="5400">
                <a:cs typeface="Calibri Light"/>
              </a:rPr>
              <a:t>Instrucciones</a:t>
            </a:r>
            <a:endParaRPr lang="es-ES" sz="54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s-ES" sz="2000">
                <a:cs typeface="Calibri"/>
              </a:rPr>
              <a:t>Siguiendo el mismo sistema de grabación inicial, el procedimiento sería el mismo, estudia entre 10 y 15 minutos las notas que ya conoces y a continuación grábate dejando unos 4 segundos de pausa entre una nota y otra</a:t>
            </a:r>
            <a:endParaRPr lang="es-E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7C62E9-802D-342B-9FF2-FA6B920E21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07" r="2143" b="5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ExploreVTI">
  <a:themeElements>
    <a:clrScheme name="AnalogousFromRegularSeed_2SEEDS">
      <a:dk1>
        <a:srgbClr val="000000"/>
      </a:dk1>
      <a:lt1>
        <a:srgbClr val="FFFFFF"/>
      </a:lt1>
      <a:dk2>
        <a:srgbClr val="413124"/>
      </a:dk2>
      <a:lt2>
        <a:srgbClr val="E2E5E8"/>
      </a:lt2>
      <a:accent1>
        <a:srgbClr val="D56C17"/>
      </a:accent1>
      <a:accent2>
        <a:srgbClr val="E72F29"/>
      </a:accent2>
      <a:accent3>
        <a:srgbClr val="B7A320"/>
      </a:accent3>
      <a:accent4>
        <a:srgbClr val="14BA66"/>
      </a:accent4>
      <a:accent5>
        <a:srgbClr val="20B4A6"/>
      </a:accent5>
      <a:accent6>
        <a:srgbClr val="1797D5"/>
      </a:accent6>
      <a:hlink>
        <a:srgbClr val="3F86BF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ExploreVTI</vt:lpstr>
      <vt:lpstr>GRABACIÓN FINAL Instrucciones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18</cp:revision>
  <dcterms:created xsi:type="dcterms:W3CDTF">2023-06-18T09:22:36Z</dcterms:created>
  <dcterms:modified xsi:type="dcterms:W3CDTF">2023-06-18T09:25:21Z</dcterms:modified>
</cp:coreProperties>
</file>