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Playfair Display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layfairDisplay-boldItalic.fntdata"/><Relationship Id="rId10" Type="http://schemas.openxmlformats.org/officeDocument/2006/relationships/font" Target="fonts/PlayfairDisplay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layfairDisplay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PlayfairDispl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accent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s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Who wants to be a millionaire?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344250" y="3550650"/>
            <a:ext cx="5271600" cy="577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Questions about the water cycle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s"/>
              <a:t>What happens to the water when it is up in the sky?</a:t>
            </a:r>
            <a:br>
              <a:rPr lang="es"/>
            </a:b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98450" lvl="0" marL="5715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s" sz="2400">
                <a:latin typeface="Arial"/>
                <a:ea typeface="Arial"/>
                <a:cs typeface="Arial"/>
                <a:sym typeface="Arial"/>
              </a:rPr>
              <a:t>a.      It evaporates</a:t>
            </a:r>
          </a:p>
          <a:p>
            <a:pPr indent="-298450" lvl="0" marL="5715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s" sz="2400">
                <a:latin typeface="Arial"/>
                <a:ea typeface="Arial"/>
                <a:cs typeface="Arial"/>
                <a:sym typeface="Arial"/>
              </a:rPr>
              <a:t>b.      It condensates</a:t>
            </a:r>
          </a:p>
          <a:p>
            <a:pPr indent="-298450" lvl="0" marL="5715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s" sz="2400">
                <a:latin typeface="Arial"/>
                <a:ea typeface="Arial"/>
                <a:cs typeface="Arial"/>
                <a:sym typeface="Arial"/>
              </a:rPr>
              <a:t>c.      It becomes gas</a:t>
            </a:r>
          </a:p>
          <a:p>
            <a:pPr indent="-298450" lvl="0" marL="5715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45833"/>
              <a:buFont typeface="Arial"/>
              <a:buNone/>
            </a:pPr>
            <a:r>
              <a:rPr lang="es" sz="2400">
                <a:latin typeface="Arial"/>
                <a:ea typeface="Arial"/>
                <a:cs typeface="Arial"/>
                <a:sym typeface="Arial"/>
              </a:rPr>
              <a:t>d.      It is solid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"/>
              <a:t>What happens to the water when it is up in the sky?</a:t>
            </a:r>
            <a:br>
              <a:rPr lang="es"/>
            </a:b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5715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latin typeface="Arial"/>
                <a:ea typeface="Arial"/>
                <a:cs typeface="Arial"/>
                <a:sym typeface="Arial"/>
              </a:rPr>
              <a:t>a.      It evaporates</a:t>
            </a:r>
          </a:p>
          <a:p>
            <a:pPr indent="-228600" lvl="0" marL="5715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latin typeface="Arial"/>
                <a:ea typeface="Arial"/>
                <a:cs typeface="Arial"/>
                <a:sym typeface="Arial"/>
              </a:rPr>
              <a:t>b.   </a:t>
            </a:r>
            <a:r>
              <a:rPr b="1" lang="es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It condensates</a:t>
            </a:r>
          </a:p>
          <a:p>
            <a:pPr indent="-228600" lvl="0" marL="5715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latin typeface="Arial"/>
                <a:ea typeface="Arial"/>
                <a:cs typeface="Arial"/>
                <a:sym typeface="Arial"/>
              </a:rPr>
              <a:t>c.      It becomes gas</a:t>
            </a:r>
          </a:p>
          <a:p>
            <a:pPr indent="-228600" lvl="0" marL="5715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>
                <a:latin typeface="Arial"/>
                <a:ea typeface="Arial"/>
                <a:cs typeface="Arial"/>
                <a:sym typeface="Arial"/>
              </a:rPr>
              <a:t>d.      It is solid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