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Playfair Display"/>
      <p:regular r:id="rId8"/>
      <p:bold r:id="rId9"/>
      <p:italic r:id="rId10"/>
      <p:boldItalic r:id="rId11"/>
    </p:embeddedFont>
    <p:embeddedFont>
      <p:font typeface="Montserrat"/>
      <p:regular r:id="rId12"/>
      <p:bold r:id="rId13"/>
      <p:italic r:id="rId14"/>
      <p:boldItalic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fairDisplay-boldItalic.fntdata"/><Relationship Id="rId10" Type="http://schemas.openxmlformats.org/officeDocument/2006/relationships/font" Target="fonts/PlayfairDisplay-italic.fntdata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PlayfairDisplay-bold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PlayfairDis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buSzPct val="100000"/>
              <a:buFont typeface="Playfair Display"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buSzPct val="100000"/>
              <a:buFont typeface="Montserrat"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buSzPct val="100000"/>
              <a:buFont typeface="Playfair Display"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Playfair Display"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0" name="Shape 4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x="265500" y="29214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Playfair Display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Playfair Display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s"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"/>
              <a:t>Who wants to be a millionaire?</a:t>
            </a:r>
          </a:p>
        </p:txBody>
      </p:sp>
      <p:sp>
        <p:nvSpPr>
          <p:cNvPr id="59" name="Shape 59"/>
          <p:cNvSpPr txBox="1"/>
          <p:nvPr>
            <p:ph idx="1" type="subTitle"/>
          </p:nvPr>
        </p:nvSpPr>
        <p:spPr>
          <a:xfrm>
            <a:off x="344250" y="3550650"/>
            <a:ext cx="5271600" cy="577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"/>
              <a:t>Questions about the water cycle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"/>
              <a:t>What happens to the water when it is up in the sky?</a:t>
            </a:r>
            <a:br>
              <a:rPr lang="es"/>
            </a:br>
          </a:p>
        </p:txBody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98450" lvl="0" marL="571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45833"/>
              <a:buFont typeface="Arial"/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a.      It evaporates</a:t>
            </a:r>
          </a:p>
          <a:p>
            <a:pPr indent="-298450" lvl="0" marL="571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45833"/>
              <a:buFont typeface="Arial"/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b.      It condensates</a:t>
            </a:r>
          </a:p>
          <a:p>
            <a:pPr indent="-298450" lvl="0" marL="571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45833"/>
              <a:buFont typeface="Arial"/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c.      It becomes gas</a:t>
            </a:r>
          </a:p>
          <a:p>
            <a:pPr indent="-298450" lvl="0" marL="57150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45833"/>
              <a:buFont typeface="Arial"/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d.      It is solid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/>
              <a:t>What happens to the water when it is up in the sky?</a:t>
            </a:r>
            <a:br>
              <a:rPr lang="es"/>
            </a:br>
          </a:p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5715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a.      It evaporates</a:t>
            </a:r>
          </a:p>
          <a:p>
            <a:pPr indent="-228600" lvl="0" marL="5715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b.   </a:t>
            </a:r>
            <a:r>
              <a:rPr b="1" lang="es" sz="24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  It condensates</a:t>
            </a:r>
          </a:p>
          <a:p>
            <a:pPr indent="-228600" lvl="0" marL="5715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c.      It becomes gas</a:t>
            </a:r>
          </a:p>
          <a:p>
            <a:pPr indent="-228600" lvl="0" marL="57150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latin typeface="Arial"/>
                <a:ea typeface="Arial"/>
                <a:cs typeface="Arial"/>
                <a:sym typeface="Arial"/>
              </a:rPr>
              <a:t>d.      It is solid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