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BD527-2B99-DB18-D5E9-47D3EE0ECEB8}" v="590" dt="2023-06-05T10:20:03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3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0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1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0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8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4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171">
            <a:extLst>
              <a:ext uri="{FF2B5EF4-FFF2-40B4-BE49-F238E27FC236}">
                <a16:creationId xmlns:a16="http://schemas.microsoft.com/office/drawing/2014/main" id="{789EBE4E-5983-B393-1D5E-731351065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Concepto genético abstracto">
            <a:extLst>
              <a:ext uri="{FF2B5EF4-FFF2-40B4-BE49-F238E27FC236}">
                <a16:creationId xmlns:a16="http://schemas.microsoft.com/office/drawing/2014/main" id="{F3B051DE-7418-F65C-199D-DDACE6CE8C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501" b="20249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178" name="Freeform: Shape 173">
            <a:extLst>
              <a:ext uri="{FF2B5EF4-FFF2-40B4-BE49-F238E27FC236}">
                <a16:creationId xmlns:a16="http://schemas.microsoft.com/office/drawing/2014/main" id="{2CEF5482-568A-9463-C672-BC6D644DF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V="1">
            <a:off x="-39511" y="-72076"/>
            <a:ext cx="8582352" cy="4875036"/>
          </a:xfrm>
          <a:custGeom>
            <a:avLst/>
            <a:gdLst>
              <a:gd name="connsiteX0" fmla="*/ 1259133 w 8582352"/>
              <a:gd name="connsiteY0" fmla="*/ 1707 h 4875036"/>
              <a:gd name="connsiteX1" fmla="*/ 29139 w 8582352"/>
              <a:gd name="connsiteY1" fmla="*/ 317762 h 4875036"/>
              <a:gd name="connsiteX2" fmla="*/ 0 w 8582352"/>
              <a:gd name="connsiteY2" fmla="*/ 333585 h 4875036"/>
              <a:gd name="connsiteX3" fmla="*/ 79271 w 8582352"/>
              <a:gd name="connsiteY3" fmla="*/ 4875036 h 4875036"/>
              <a:gd name="connsiteX4" fmla="*/ 8582352 w 8582352"/>
              <a:gd name="connsiteY4" fmla="*/ 4726614 h 4875036"/>
              <a:gd name="connsiteX5" fmla="*/ 3064323 w 8582352"/>
              <a:gd name="connsiteY5" fmla="*/ 550287 h 4875036"/>
              <a:gd name="connsiteX6" fmla="*/ 3002736 w 8582352"/>
              <a:gd name="connsiteY6" fmla="*/ 506058 h 4875036"/>
              <a:gd name="connsiteX7" fmla="*/ 1429589 w 8582352"/>
              <a:gd name="connsiteY7" fmla="*/ 840 h 4875036"/>
              <a:gd name="connsiteX8" fmla="*/ 1259133 w 8582352"/>
              <a:gd name="connsiteY8" fmla="*/ 1707 h 487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2352" h="4875036">
                <a:moveTo>
                  <a:pt x="1259133" y="1707"/>
                </a:moveTo>
                <a:cubicBezTo>
                  <a:pt x="833461" y="16212"/>
                  <a:pt x="412733" y="123046"/>
                  <a:pt x="29139" y="317762"/>
                </a:cubicBezTo>
                <a:lnTo>
                  <a:pt x="0" y="333585"/>
                </a:lnTo>
                <a:lnTo>
                  <a:pt x="79271" y="4875036"/>
                </a:lnTo>
                <a:lnTo>
                  <a:pt x="8582352" y="4726614"/>
                </a:lnTo>
                <a:lnTo>
                  <a:pt x="3064323" y="550287"/>
                </a:lnTo>
                <a:lnTo>
                  <a:pt x="3002736" y="506058"/>
                </a:lnTo>
                <a:cubicBezTo>
                  <a:pt x="2522288" y="179187"/>
                  <a:pt x="1975404" y="13891"/>
                  <a:pt x="1429589" y="840"/>
                </a:cubicBezTo>
                <a:cubicBezTo>
                  <a:pt x="1372734" y="-519"/>
                  <a:pt x="1315889" y="-227"/>
                  <a:pt x="1259133" y="1707"/>
                </a:cubicBezTo>
                <a:close/>
              </a:path>
            </a:pathLst>
          </a:custGeom>
          <a:gradFill>
            <a:gsLst>
              <a:gs pos="22000">
                <a:schemeClr val="bg2">
                  <a:alpha val="80000"/>
                </a:schemeClr>
              </a:gs>
              <a:gs pos="100000">
                <a:schemeClr val="accent1">
                  <a:lumMod val="60000"/>
                  <a:lumOff val="40000"/>
                  <a:alpha val="86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2E8C6-6684-8A67-FBC2-7CFFBF5DAAFA}"/>
              </a:ext>
            </a:extLst>
          </p:cNvPr>
          <p:cNvSpPr txBox="1"/>
          <p:nvPr/>
        </p:nvSpPr>
        <p:spPr>
          <a:xfrm>
            <a:off x="937142" y="691723"/>
            <a:ext cx="4241299" cy="18196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b="1">
                <a:latin typeface="+mj-lt"/>
                <a:ea typeface="+mj-ea"/>
                <a:cs typeface="+mj-cs"/>
              </a:rPr>
              <a:t>INSTRUCCIONES PARA REALIZAR ESPACIO DE ACTIVIDADES CON RITMOS DISTINTOS DE APRENDIZAJE.</a:t>
            </a:r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D38784C3-11AE-0BE2-6339-1A2BDAC7F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740000" flipV="1">
            <a:off x="7888979" y="5014859"/>
            <a:ext cx="4324338" cy="1889417"/>
          </a:xfrm>
          <a:custGeom>
            <a:avLst/>
            <a:gdLst>
              <a:gd name="connsiteX0" fmla="*/ 26412 w 4324338"/>
              <a:gd name="connsiteY0" fmla="*/ 1889417 h 1889417"/>
              <a:gd name="connsiteX1" fmla="*/ 4324338 w 4324338"/>
              <a:gd name="connsiteY1" fmla="*/ 1814397 h 1889417"/>
              <a:gd name="connsiteX2" fmla="*/ 2459858 w 4324338"/>
              <a:gd name="connsiteY2" fmla="*/ 403264 h 1889417"/>
              <a:gd name="connsiteX3" fmla="*/ 2414726 w 4324338"/>
              <a:gd name="connsiteY3" fmla="*/ 370852 h 1889417"/>
              <a:gd name="connsiteX4" fmla="*/ 1261883 w 4324338"/>
              <a:gd name="connsiteY4" fmla="*/ 615 h 1889417"/>
              <a:gd name="connsiteX5" fmla="*/ 70385 w 4324338"/>
              <a:gd name="connsiteY5" fmla="*/ 326182 h 1889417"/>
              <a:gd name="connsiteX6" fmla="*/ 0 w 4324338"/>
              <a:gd name="connsiteY6" fmla="*/ 376291 h 188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338" h="1889417">
                <a:moveTo>
                  <a:pt x="26412" y="1889417"/>
                </a:moveTo>
                <a:lnTo>
                  <a:pt x="4324338" y="1814397"/>
                </a:lnTo>
                <a:lnTo>
                  <a:pt x="2459858" y="403264"/>
                </a:lnTo>
                <a:lnTo>
                  <a:pt x="2414726" y="370852"/>
                </a:lnTo>
                <a:cubicBezTo>
                  <a:pt x="2062641" y="131313"/>
                  <a:pt x="1661870" y="10180"/>
                  <a:pt x="1261883" y="615"/>
                </a:cubicBezTo>
                <a:cubicBezTo>
                  <a:pt x="845229" y="-9347"/>
                  <a:pt x="429425" y="101751"/>
                  <a:pt x="70385" y="326182"/>
                </a:cubicBezTo>
                <a:lnTo>
                  <a:pt x="0" y="376291"/>
                </a:lnTo>
                <a:close/>
              </a:path>
            </a:pathLst>
          </a:custGeom>
          <a:gradFill>
            <a:gsLst>
              <a:gs pos="27000">
                <a:schemeClr val="bg2">
                  <a:alpha val="80000"/>
                </a:schemeClr>
              </a:gs>
              <a:gs pos="100000">
                <a:schemeClr val="accent1">
                  <a:lumMod val="60000"/>
                  <a:lumOff val="40000"/>
                  <a:alpha val="92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F63AD0-10E7-D31B-57E1-9412AF18CE60}"/>
              </a:ext>
            </a:extLst>
          </p:cNvPr>
          <p:cNvSpPr txBox="1"/>
          <p:nvPr/>
        </p:nvSpPr>
        <p:spPr>
          <a:xfrm>
            <a:off x="5961442" y="1763253"/>
            <a:ext cx="5060461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1º.- Debes </a:t>
            </a:r>
            <a:r>
              <a:rPr lang="en-US" b="1" err="1"/>
              <a:t>entender</a:t>
            </a:r>
            <a:r>
              <a:rPr lang="en-US" b="1" dirty="0"/>
              <a:t> </a:t>
            </a:r>
            <a:r>
              <a:rPr lang="en-US" b="1" err="1"/>
              <a:t>correctamente</a:t>
            </a:r>
            <a:r>
              <a:rPr lang="en-US" b="1" dirty="0"/>
              <a:t> lo que se </a:t>
            </a:r>
            <a:r>
              <a:rPr lang="en-US" b="1" err="1"/>
              <a:t>pide</a:t>
            </a:r>
            <a:r>
              <a:rPr lang="en-US" b="1" dirty="0"/>
              <a:t> </a:t>
            </a:r>
            <a:r>
              <a:rPr lang="en-US" b="1" err="1"/>
              <a:t>en</a:t>
            </a:r>
            <a:r>
              <a:rPr lang="en-US" b="1" dirty="0"/>
              <a:t> </a:t>
            </a:r>
            <a:r>
              <a:rPr lang="en-US" b="1" err="1"/>
              <a:t>cada</a:t>
            </a:r>
            <a:r>
              <a:rPr lang="en-US" b="1" dirty="0"/>
              <a:t> </a:t>
            </a:r>
            <a:r>
              <a:rPr lang="en-US" b="1" err="1"/>
              <a:t>actividad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/>
              <a:t>2º.- Hasta la </a:t>
            </a:r>
            <a:r>
              <a:rPr lang="en-US" b="1" dirty="0" err="1"/>
              <a:t>actividad</a:t>
            </a:r>
            <a:r>
              <a:rPr lang="en-US" b="1" dirty="0"/>
              <a:t> </a:t>
            </a:r>
            <a:r>
              <a:rPr lang="en-US" b="1" dirty="0" err="1"/>
              <a:t>número</a:t>
            </a:r>
            <a:r>
              <a:rPr lang="en-US" b="1" dirty="0"/>
              <a:t> 3 es </a:t>
            </a:r>
            <a:r>
              <a:rPr lang="en-US" b="1" dirty="0" err="1"/>
              <a:t>obligatorio</a:t>
            </a:r>
            <a:r>
              <a:rPr lang="en-US" b="1" dirty="0"/>
              <a:t>. Si al </a:t>
            </a:r>
            <a:r>
              <a:rPr lang="en-US" b="1" dirty="0" err="1"/>
              <a:t>llegar</a:t>
            </a:r>
            <a:r>
              <a:rPr lang="en-US" b="1" dirty="0"/>
              <a:t> a </a:t>
            </a:r>
            <a:r>
              <a:rPr lang="en-US" b="1" dirty="0" err="1"/>
              <a:t>esta</a:t>
            </a:r>
            <a:r>
              <a:rPr lang="en-US" b="1" dirty="0"/>
              <a:t> </a:t>
            </a:r>
            <a:r>
              <a:rPr lang="en-US" b="1" dirty="0" err="1"/>
              <a:t>actividad</a:t>
            </a:r>
            <a:r>
              <a:rPr lang="en-US" b="1" dirty="0"/>
              <a:t>, has </a:t>
            </a:r>
            <a:r>
              <a:rPr lang="en-US" b="1" dirty="0" err="1"/>
              <a:t>encontrado</a:t>
            </a:r>
            <a:r>
              <a:rPr lang="en-US" b="1" dirty="0"/>
              <a:t> </a:t>
            </a:r>
            <a:r>
              <a:rPr lang="en-US" b="1" dirty="0" err="1"/>
              <a:t>alguna</a:t>
            </a:r>
            <a:r>
              <a:rPr lang="en-US" b="1" dirty="0"/>
              <a:t> </a:t>
            </a:r>
            <a:r>
              <a:rPr lang="en-US" b="1" dirty="0" err="1"/>
              <a:t>dificultad</a:t>
            </a:r>
            <a:r>
              <a:rPr lang="en-US" b="1" dirty="0"/>
              <a:t>, </a:t>
            </a:r>
            <a:r>
              <a:rPr lang="en-US" b="1" dirty="0" err="1"/>
              <a:t>pasa</a:t>
            </a:r>
            <a:r>
              <a:rPr lang="en-US" b="1" dirty="0"/>
              <a:t> </a:t>
            </a:r>
            <a:r>
              <a:rPr lang="en-US" b="1" dirty="0" err="1"/>
              <a:t>directamente</a:t>
            </a:r>
            <a:r>
              <a:rPr lang="en-US" b="1" dirty="0"/>
              <a:t> al REPOSTAJE, </a:t>
            </a:r>
            <a:r>
              <a:rPr lang="en-US" b="1" dirty="0" err="1"/>
              <a:t>después</a:t>
            </a:r>
            <a:r>
              <a:rPr lang="en-US" b="1" dirty="0"/>
              <a:t> </a:t>
            </a:r>
            <a:r>
              <a:rPr lang="en-US" b="1" dirty="0" err="1"/>
              <a:t>podrás</a:t>
            </a:r>
            <a:r>
              <a:rPr lang="en-US" b="1" dirty="0"/>
              <a:t> </a:t>
            </a:r>
            <a:r>
              <a:rPr lang="en-US" b="1" dirty="0" err="1"/>
              <a:t>regresar</a:t>
            </a:r>
            <a:r>
              <a:rPr lang="en-US" b="1" dirty="0"/>
              <a:t> para </a:t>
            </a:r>
            <a:r>
              <a:rPr lang="en-US" b="1" dirty="0" err="1"/>
              <a:t>comprender</a:t>
            </a:r>
            <a:r>
              <a:rPr lang="en-US" b="1" dirty="0"/>
              <a:t> </a:t>
            </a:r>
            <a:r>
              <a:rPr lang="en-US" b="1" dirty="0" err="1"/>
              <a:t>mejor</a:t>
            </a:r>
            <a:r>
              <a:rPr lang="en-US" b="1" dirty="0"/>
              <a:t> las </a:t>
            </a:r>
            <a:r>
              <a:rPr lang="en-US" b="1" dirty="0" err="1"/>
              <a:t>actividades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las que has </a:t>
            </a:r>
            <a:r>
              <a:rPr lang="en-US" b="1" dirty="0" err="1"/>
              <a:t>tenido</a:t>
            </a:r>
            <a:r>
              <a:rPr lang="en-US" b="1" dirty="0"/>
              <a:t> </a:t>
            </a:r>
            <a:r>
              <a:rPr lang="en-US" b="1" dirty="0" err="1"/>
              <a:t>problemas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/>
              <a:t>3.- </a:t>
            </a:r>
            <a:r>
              <a:rPr lang="en-US" b="1" dirty="0" err="1"/>
              <a:t>Recuerda</a:t>
            </a:r>
            <a:r>
              <a:rPr lang="en-US" b="1" dirty="0"/>
              <a:t> </a:t>
            </a:r>
            <a:r>
              <a:rPr lang="en-US" b="1" dirty="0" err="1"/>
              <a:t>disfrutar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proceso</a:t>
            </a:r>
            <a:r>
              <a:rPr lang="en-US" b="1" dirty="0"/>
              <a:t>. No se </a:t>
            </a:r>
            <a:r>
              <a:rPr lang="en-US" b="1" dirty="0" err="1"/>
              <a:t>trata</a:t>
            </a:r>
            <a:r>
              <a:rPr lang="en-US" b="1" dirty="0"/>
              <a:t> de </a:t>
            </a:r>
            <a:r>
              <a:rPr lang="en-US" b="1" dirty="0" err="1"/>
              <a:t>llegar</a:t>
            </a:r>
            <a:r>
              <a:rPr lang="en-US" b="1" dirty="0"/>
              <a:t> lo antes </a:t>
            </a:r>
            <a:r>
              <a:rPr lang="en-US" b="1" dirty="0" err="1"/>
              <a:t>posible</a:t>
            </a:r>
            <a:r>
              <a:rPr lang="en-US" b="1" dirty="0"/>
              <a:t>, se </a:t>
            </a:r>
            <a:r>
              <a:rPr lang="en-US" b="1" dirty="0" err="1"/>
              <a:t>trata</a:t>
            </a:r>
            <a:r>
              <a:rPr lang="en-US" b="1" dirty="0"/>
              <a:t> de </a:t>
            </a:r>
            <a:r>
              <a:rPr lang="en-US" b="1" dirty="0" err="1"/>
              <a:t>hacerlo</a:t>
            </a:r>
            <a:r>
              <a:rPr lang="en-US" b="1" dirty="0"/>
              <a:t> bien, no </a:t>
            </a:r>
            <a:r>
              <a:rPr lang="en-US" b="1" dirty="0" err="1"/>
              <a:t>llegar</a:t>
            </a:r>
            <a:r>
              <a:rPr lang="en-US" b="1" dirty="0"/>
              <a:t> antes que </a:t>
            </a:r>
            <a:r>
              <a:rPr lang="en-US" b="1" dirty="0" err="1"/>
              <a:t>nadie</a:t>
            </a:r>
            <a:r>
              <a:rPr lang="en-US" b="1" dirty="0"/>
              <a:t>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9CFB636-C435-DF8B-20AB-88071154FDD5}"/>
              </a:ext>
            </a:extLst>
          </p:cNvPr>
          <p:cNvSpPr txBox="1"/>
          <p:nvPr/>
        </p:nvSpPr>
        <p:spPr>
          <a:xfrm>
            <a:off x="9955695" y="331304"/>
            <a:ext cx="13086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FPB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E2A9892-FE07-CF65-4BE5-2266218D28D8}"/>
              </a:ext>
            </a:extLst>
          </p:cNvPr>
          <p:cNvSpPr txBox="1"/>
          <p:nvPr/>
        </p:nvSpPr>
        <p:spPr>
          <a:xfrm>
            <a:off x="811696" y="5735941"/>
            <a:ext cx="376467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Miguel José Hernández Basanta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Swell">
      <a:dk1>
        <a:sysClr val="windowText" lastClr="000000"/>
      </a:dk1>
      <a:lt1>
        <a:sysClr val="window" lastClr="FFFFFF"/>
      </a:lt1>
      <a:dk2>
        <a:srgbClr val="233B47"/>
      </a:dk2>
      <a:lt2>
        <a:srgbClr val="FEEFD9"/>
      </a:lt2>
      <a:accent1>
        <a:srgbClr val="16AEA7"/>
      </a:accent1>
      <a:accent2>
        <a:srgbClr val="618F88"/>
      </a:accent2>
      <a:accent3>
        <a:srgbClr val="7A9973"/>
      </a:accent3>
      <a:accent4>
        <a:srgbClr val="8AAE8E"/>
      </a:accent4>
      <a:accent5>
        <a:srgbClr val="EB8F60"/>
      </a:accent5>
      <a:accent6>
        <a:srgbClr val="E57A6F"/>
      </a:accent6>
      <a:hlink>
        <a:srgbClr val="13968F"/>
      </a:hlink>
      <a:folHlink>
        <a:srgbClr val="E56152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SwellVTI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2023-06-05T10:00:44Z</dcterms:created>
  <dcterms:modified xsi:type="dcterms:W3CDTF">2023-06-05T10:20:20Z</dcterms:modified>
</cp:coreProperties>
</file>