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2BD527-2B99-DB18-D5E9-47D3EE0ECEB8}" v="590" dt="2023-06-05T10:20:03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6401" y="3378954"/>
            <a:ext cx="6394567" cy="3479046"/>
          </a:xfrm>
          <a:custGeom>
            <a:avLst/>
            <a:gdLst>
              <a:gd name="connsiteX0" fmla="*/ 5171297 w 6394567"/>
              <a:gd name="connsiteY0" fmla="*/ 284 h 3479046"/>
              <a:gd name="connsiteX1" fmla="*/ 6394290 w 6394567"/>
              <a:gd name="connsiteY1" fmla="*/ 430072 h 3479046"/>
              <a:gd name="connsiteX2" fmla="*/ 6394567 w 6394567"/>
              <a:gd name="connsiteY2" fmla="*/ 430316 h 3479046"/>
              <a:gd name="connsiteX3" fmla="*/ 6394567 w 6394567"/>
              <a:gd name="connsiteY3" fmla="*/ 3479046 h 3479046"/>
              <a:gd name="connsiteX4" fmla="*/ 0 w 6394567"/>
              <a:gd name="connsiteY4" fmla="*/ 3479046 h 3479046"/>
              <a:gd name="connsiteX5" fmla="*/ 3916974 w 6394567"/>
              <a:gd name="connsiteY5" fmla="*/ 405504 h 3479046"/>
              <a:gd name="connsiteX6" fmla="*/ 3959456 w 6394567"/>
              <a:gd name="connsiteY6" fmla="*/ 373857 h 3479046"/>
              <a:gd name="connsiteX7" fmla="*/ 5052215 w 6394567"/>
              <a:gd name="connsiteY7" fmla="*/ 1756 h 3479046"/>
              <a:gd name="connsiteX8" fmla="*/ 5171297 w 6394567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32C74-82F4-2A29-889B-EF23CEE6A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1" y="1122363"/>
            <a:ext cx="6211185" cy="230524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CADD6-278F-604C-8A38-BBBAFC675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2" y="3549048"/>
            <a:ext cx="5029198" cy="1956278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946B-3F5A-C916-B62B-8D5938E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6539F-2DB8-FCDA-C884-9C3CD29B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A7B3-5D3B-D493-8F6F-1FEBB857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3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0D2E-0561-F284-F89A-AAE3CD09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10239338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7C4C-16EC-2477-6332-830F53011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9848" y="2139696"/>
            <a:ext cx="10239338" cy="36776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40D3-6996-1C08-F1AF-87C35465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76C3-588F-B636-8CE0-AA2CBFBC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F8A9-EB1E-B344-A4B8-B58D0633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0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F3A28-33E4-2796-AE7A-1234569F5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4950" y="1081177"/>
            <a:ext cx="2508849" cy="4633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185FC-2BBB-E997-A5CD-F2C6CF6B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1081177"/>
            <a:ext cx="7505700" cy="4633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14B3C-96CD-071C-C2AD-2C7E04F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A2B04-F5E0-C5A3-C77D-6AE9A9E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5BC2-C712-C4A4-50EC-E10D8834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0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4769-9A55-AF9B-4CE4-DFA07E7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5D9E-DBB4-B890-88D5-B4C03599E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5260-1C0B-A965-3114-D7C40D18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F4D1-0334-3F24-69B4-06C7BD74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BA76D-3B8B-429D-9B32-54D6A629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1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9C414-4A2F-78AF-ED60-6130D4C563B3}"/>
              </a:ext>
            </a:extLst>
          </p:cNvPr>
          <p:cNvSpPr/>
          <p:nvPr/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410AE4-7FC7-589E-B6D3-0DA7B5FC5CE3}"/>
              </a:ext>
            </a:extLst>
          </p:cNvPr>
          <p:cNvSpPr/>
          <p:nvPr/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381CBD-08D9-3C9A-7620-24F2D640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09738"/>
            <a:ext cx="6455434" cy="29812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5AE2B-1716-CEEC-73F8-E81F59192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759252"/>
            <a:ext cx="5397260" cy="95574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3052-6EE8-979F-04FB-1B8DF81F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6285-161A-6869-27C2-0A159C2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D64F-5DAB-238D-C34A-1DCCB122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1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4D0-7460-7B08-F1EE-96EABE4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936841"/>
            <a:ext cx="10092477" cy="953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B7F9-8ECB-7079-A11E-51D3903E2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7161-CAF5-CA48-D814-7ACD43AB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795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BD680-4E7A-5155-3CAE-6BD44EE8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A152D-EFF2-B3AA-3F25-14E11367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D6032-FD7A-BFFD-9BE5-48EDBEFB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F4D-4855-340E-03F3-4860885E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63283"/>
            <a:ext cx="10096500" cy="9160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B472-7426-C288-B5F6-0A1232DC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4F9C-B6FA-97C3-F618-0CF956CB5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1" y="2505075"/>
            <a:ext cx="4739628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5665C-7910-AFA2-350F-42C06ED5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330" y="1879287"/>
            <a:ext cx="4762970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71352E-1DE0-F0CD-6F81-1D8FF59C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330" y="2505075"/>
            <a:ext cx="4762970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8F7E4-7D9E-4736-3269-4F0C4699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386CF-9A84-8D2A-BC47-C951DD9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0844D-FE1F-49E7-3BBD-527FB72E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691C-93A5-1364-00A9-A470C289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7223"/>
            <a:ext cx="8886884" cy="1043078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55BD-4154-B9D1-0B5B-B1E3A06B6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9E4A-03D1-7A8B-233D-014A3248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CEFC4-D276-DF45-F395-F5BD2EA7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15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2C0AD-76F4-FCE4-2717-0A9AA435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BB66-3F41-7F1D-5108-B3F679A8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6DA0-07AE-4BE4-B82F-7936D0E3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08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B75-C953-0BD0-4E2E-71776742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0626"/>
            <a:ext cx="3705225" cy="1286774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AA52-60F3-40F2-673B-5848F4253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75426"/>
            <a:ext cx="5980112" cy="4768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67E8-C561-5A72-AED3-442F66DD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BFED3-7CB3-1B8B-9504-13A121CA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56C9-19A0-4441-B1AF-B7AFBF64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898EA-84CC-411C-0012-D3149536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8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1E10-1458-2553-05B4-313F7E2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82128"/>
            <a:ext cx="3705225" cy="1275272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0F677-F177-6DED-1920-685B9D9FF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43000"/>
            <a:ext cx="5980112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D1CB1-2109-480E-8904-4077C94D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657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DB38-7CB9-2140-BC21-6D2E7DD0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448AD-3B1D-4B5E-CAB9-BB5FD2C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F53D-CF5A-87A2-E973-3B8CCDEB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77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4A25-A386-9574-775C-E5E5F9FC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8886884" cy="953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7885F-2B7B-74DB-9996-E0ACEBC9D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139696"/>
            <a:ext cx="8883836" cy="3677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F519-BA47-2B81-CC1C-7E1F119EC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7379" y="4629744"/>
            <a:ext cx="2653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E351CED-465B-40B5-ADCE-957C918F227B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2D7B-C352-1630-4C3D-7D5983C0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2" y="6318446"/>
            <a:ext cx="2743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E04F0-DF9B-480B-CC46-BAE7A81FB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18446"/>
            <a:ext cx="615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4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ectangle 171">
            <a:extLst>
              <a:ext uri="{FF2B5EF4-FFF2-40B4-BE49-F238E27FC236}">
                <a16:creationId xmlns:a16="http://schemas.microsoft.com/office/drawing/2014/main" id="{789EBE4E-5983-B393-1D5E-731351065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Concepto genético abstracto">
            <a:extLst>
              <a:ext uri="{FF2B5EF4-FFF2-40B4-BE49-F238E27FC236}">
                <a16:creationId xmlns:a16="http://schemas.microsoft.com/office/drawing/2014/main" id="{F3B051DE-7418-F65C-199D-DDACE6CE8C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501" b="20249"/>
          <a:stretch/>
        </p:blipFill>
        <p:spPr>
          <a:xfrm>
            <a:off x="20" y="-1"/>
            <a:ext cx="12191980" cy="6857999"/>
          </a:xfrm>
          <a:prstGeom prst="rect">
            <a:avLst/>
          </a:prstGeom>
        </p:spPr>
      </p:pic>
      <p:sp>
        <p:nvSpPr>
          <p:cNvPr id="178" name="Freeform: Shape 173">
            <a:extLst>
              <a:ext uri="{FF2B5EF4-FFF2-40B4-BE49-F238E27FC236}">
                <a16:creationId xmlns:a16="http://schemas.microsoft.com/office/drawing/2014/main" id="{2CEF5482-568A-9463-C672-BC6D644DF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540000" flipV="1">
            <a:off x="-39511" y="-72076"/>
            <a:ext cx="8582352" cy="4875036"/>
          </a:xfrm>
          <a:custGeom>
            <a:avLst/>
            <a:gdLst>
              <a:gd name="connsiteX0" fmla="*/ 1259133 w 8582352"/>
              <a:gd name="connsiteY0" fmla="*/ 1707 h 4875036"/>
              <a:gd name="connsiteX1" fmla="*/ 29139 w 8582352"/>
              <a:gd name="connsiteY1" fmla="*/ 317762 h 4875036"/>
              <a:gd name="connsiteX2" fmla="*/ 0 w 8582352"/>
              <a:gd name="connsiteY2" fmla="*/ 333585 h 4875036"/>
              <a:gd name="connsiteX3" fmla="*/ 79271 w 8582352"/>
              <a:gd name="connsiteY3" fmla="*/ 4875036 h 4875036"/>
              <a:gd name="connsiteX4" fmla="*/ 8582352 w 8582352"/>
              <a:gd name="connsiteY4" fmla="*/ 4726614 h 4875036"/>
              <a:gd name="connsiteX5" fmla="*/ 3064323 w 8582352"/>
              <a:gd name="connsiteY5" fmla="*/ 550287 h 4875036"/>
              <a:gd name="connsiteX6" fmla="*/ 3002736 w 8582352"/>
              <a:gd name="connsiteY6" fmla="*/ 506058 h 4875036"/>
              <a:gd name="connsiteX7" fmla="*/ 1429589 w 8582352"/>
              <a:gd name="connsiteY7" fmla="*/ 840 h 4875036"/>
              <a:gd name="connsiteX8" fmla="*/ 1259133 w 8582352"/>
              <a:gd name="connsiteY8" fmla="*/ 1707 h 4875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82352" h="4875036">
                <a:moveTo>
                  <a:pt x="1259133" y="1707"/>
                </a:moveTo>
                <a:cubicBezTo>
                  <a:pt x="833461" y="16212"/>
                  <a:pt x="412733" y="123046"/>
                  <a:pt x="29139" y="317762"/>
                </a:cubicBezTo>
                <a:lnTo>
                  <a:pt x="0" y="333585"/>
                </a:lnTo>
                <a:lnTo>
                  <a:pt x="79271" y="4875036"/>
                </a:lnTo>
                <a:lnTo>
                  <a:pt x="8582352" y="4726614"/>
                </a:lnTo>
                <a:lnTo>
                  <a:pt x="3064323" y="550287"/>
                </a:lnTo>
                <a:lnTo>
                  <a:pt x="3002736" y="506058"/>
                </a:lnTo>
                <a:cubicBezTo>
                  <a:pt x="2522288" y="179187"/>
                  <a:pt x="1975404" y="13891"/>
                  <a:pt x="1429589" y="840"/>
                </a:cubicBezTo>
                <a:cubicBezTo>
                  <a:pt x="1372734" y="-519"/>
                  <a:pt x="1315889" y="-227"/>
                  <a:pt x="1259133" y="1707"/>
                </a:cubicBezTo>
                <a:close/>
              </a:path>
            </a:pathLst>
          </a:custGeom>
          <a:gradFill>
            <a:gsLst>
              <a:gs pos="22000">
                <a:schemeClr val="bg2">
                  <a:alpha val="80000"/>
                </a:schemeClr>
              </a:gs>
              <a:gs pos="100000">
                <a:schemeClr val="accent1">
                  <a:lumMod val="60000"/>
                  <a:lumOff val="40000"/>
                  <a:alpha val="86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82E8C6-6684-8A67-FBC2-7CFFBF5DAAFA}"/>
              </a:ext>
            </a:extLst>
          </p:cNvPr>
          <p:cNvSpPr txBox="1"/>
          <p:nvPr/>
        </p:nvSpPr>
        <p:spPr>
          <a:xfrm>
            <a:off x="937142" y="691723"/>
            <a:ext cx="4241299" cy="181965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500" b="1">
                <a:latin typeface="+mj-lt"/>
                <a:ea typeface="+mj-ea"/>
                <a:cs typeface="+mj-cs"/>
              </a:rPr>
              <a:t>INSTRUCCIONES PARA REALIZAR ESPACIO DE ACTIVIDADES CON RITMOS DISTINTOS DE APRENDIZAJE.</a:t>
            </a:r>
          </a:p>
        </p:txBody>
      </p:sp>
      <p:sp>
        <p:nvSpPr>
          <p:cNvPr id="176" name="Freeform: Shape 175">
            <a:extLst>
              <a:ext uri="{FF2B5EF4-FFF2-40B4-BE49-F238E27FC236}">
                <a16:creationId xmlns:a16="http://schemas.microsoft.com/office/drawing/2014/main" id="{D38784C3-11AE-0BE2-6339-1A2BDAC7F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740000" flipV="1">
            <a:off x="7888979" y="5014859"/>
            <a:ext cx="4324338" cy="1889417"/>
          </a:xfrm>
          <a:custGeom>
            <a:avLst/>
            <a:gdLst>
              <a:gd name="connsiteX0" fmla="*/ 26412 w 4324338"/>
              <a:gd name="connsiteY0" fmla="*/ 1889417 h 1889417"/>
              <a:gd name="connsiteX1" fmla="*/ 4324338 w 4324338"/>
              <a:gd name="connsiteY1" fmla="*/ 1814397 h 1889417"/>
              <a:gd name="connsiteX2" fmla="*/ 2459858 w 4324338"/>
              <a:gd name="connsiteY2" fmla="*/ 403264 h 1889417"/>
              <a:gd name="connsiteX3" fmla="*/ 2414726 w 4324338"/>
              <a:gd name="connsiteY3" fmla="*/ 370852 h 1889417"/>
              <a:gd name="connsiteX4" fmla="*/ 1261883 w 4324338"/>
              <a:gd name="connsiteY4" fmla="*/ 615 h 1889417"/>
              <a:gd name="connsiteX5" fmla="*/ 70385 w 4324338"/>
              <a:gd name="connsiteY5" fmla="*/ 326182 h 1889417"/>
              <a:gd name="connsiteX6" fmla="*/ 0 w 4324338"/>
              <a:gd name="connsiteY6" fmla="*/ 376291 h 1889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4338" h="1889417">
                <a:moveTo>
                  <a:pt x="26412" y="1889417"/>
                </a:moveTo>
                <a:lnTo>
                  <a:pt x="4324338" y="1814397"/>
                </a:lnTo>
                <a:lnTo>
                  <a:pt x="2459858" y="403264"/>
                </a:lnTo>
                <a:lnTo>
                  <a:pt x="2414726" y="370852"/>
                </a:lnTo>
                <a:cubicBezTo>
                  <a:pt x="2062641" y="131313"/>
                  <a:pt x="1661870" y="10180"/>
                  <a:pt x="1261883" y="615"/>
                </a:cubicBezTo>
                <a:cubicBezTo>
                  <a:pt x="845229" y="-9347"/>
                  <a:pt x="429425" y="101751"/>
                  <a:pt x="70385" y="326182"/>
                </a:cubicBezTo>
                <a:lnTo>
                  <a:pt x="0" y="376291"/>
                </a:lnTo>
                <a:close/>
              </a:path>
            </a:pathLst>
          </a:custGeom>
          <a:gradFill>
            <a:gsLst>
              <a:gs pos="27000">
                <a:schemeClr val="bg2">
                  <a:alpha val="80000"/>
                </a:schemeClr>
              </a:gs>
              <a:gs pos="100000">
                <a:schemeClr val="accent1">
                  <a:lumMod val="60000"/>
                  <a:lumOff val="40000"/>
                  <a:alpha val="92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F63AD0-10E7-D31B-57E1-9412AF18CE60}"/>
              </a:ext>
            </a:extLst>
          </p:cNvPr>
          <p:cNvSpPr txBox="1"/>
          <p:nvPr/>
        </p:nvSpPr>
        <p:spPr>
          <a:xfrm>
            <a:off x="5961442" y="1763253"/>
            <a:ext cx="5060461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1º.- Debes </a:t>
            </a:r>
            <a:r>
              <a:rPr lang="en-US" b="1" err="1"/>
              <a:t>entender</a:t>
            </a:r>
            <a:r>
              <a:rPr lang="en-US" b="1" dirty="0"/>
              <a:t> </a:t>
            </a:r>
            <a:r>
              <a:rPr lang="en-US" b="1" err="1"/>
              <a:t>correctamente</a:t>
            </a:r>
            <a:r>
              <a:rPr lang="en-US" b="1" dirty="0"/>
              <a:t> lo que se </a:t>
            </a:r>
            <a:r>
              <a:rPr lang="en-US" b="1" err="1"/>
              <a:t>pide</a:t>
            </a:r>
            <a:r>
              <a:rPr lang="en-US" b="1" dirty="0"/>
              <a:t> </a:t>
            </a:r>
            <a:r>
              <a:rPr lang="en-US" b="1" err="1"/>
              <a:t>en</a:t>
            </a:r>
            <a:r>
              <a:rPr lang="en-US" b="1" dirty="0"/>
              <a:t> </a:t>
            </a:r>
            <a:r>
              <a:rPr lang="en-US" b="1" err="1"/>
              <a:t>cada</a:t>
            </a:r>
            <a:r>
              <a:rPr lang="en-US" b="1" dirty="0"/>
              <a:t> </a:t>
            </a:r>
            <a:r>
              <a:rPr lang="en-US" b="1" err="1"/>
              <a:t>actividad</a:t>
            </a:r>
            <a:r>
              <a:rPr lang="en-US" b="1" dirty="0"/>
              <a:t>.</a:t>
            </a:r>
          </a:p>
          <a:p>
            <a:endParaRPr lang="en-US" b="1" dirty="0"/>
          </a:p>
          <a:p>
            <a:r>
              <a:rPr lang="en-US" b="1" dirty="0"/>
              <a:t>2º.- Hasta la </a:t>
            </a:r>
            <a:r>
              <a:rPr lang="en-US" b="1" dirty="0" err="1"/>
              <a:t>actividad</a:t>
            </a:r>
            <a:r>
              <a:rPr lang="en-US" b="1" dirty="0"/>
              <a:t> </a:t>
            </a:r>
            <a:r>
              <a:rPr lang="en-US" b="1" dirty="0" err="1"/>
              <a:t>número</a:t>
            </a:r>
            <a:r>
              <a:rPr lang="en-US" b="1" dirty="0"/>
              <a:t> 3 es </a:t>
            </a:r>
            <a:r>
              <a:rPr lang="en-US" b="1" dirty="0" err="1"/>
              <a:t>obligatorio</a:t>
            </a:r>
            <a:r>
              <a:rPr lang="en-US" b="1" dirty="0"/>
              <a:t>. Si al </a:t>
            </a:r>
            <a:r>
              <a:rPr lang="en-US" b="1" dirty="0" err="1"/>
              <a:t>llegar</a:t>
            </a:r>
            <a:r>
              <a:rPr lang="en-US" b="1" dirty="0"/>
              <a:t> a </a:t>
            </a:r>
            <a:r>
              <a:rPr lang="en-US" b="1" dirty="0" err="1"/>
              <a:t>esta</a:t>
            </a:r>
            <a:r>
              <a:rPr lang="en-US" b="1" dirty="0"/>
              <a:t> </a:t>
            </a:r>
            <a:r>
              <a:rPr lang="en-US" b="1" dirty="0" err="1"/>
              <a:t>actividad</a:t>
            </a:r>
            <a:r>
              <a:rPr lang="en-US" b="1" dirty="0"/>
              <a:t>, has </a:t>
            </a:r>
            <a:r>
              <a:rPr lang="en-US" b="1" dirty="0" err="1"/>
              <a:t>encontrado</a:t>
            </a:r>
            <a:r>
              <a:rPr lang="en-US" b="1" dirty="0"/>
              <a:t> </a:t>
            </a:r>
            <a:r>
              <a:rPr lang="en-US" b="1" dirty="0" err="1"/>
              <a:t>alguna</a:t>
            </a:r>
            <a:r>
              <a:rPr lang="en-US" b="1" dirty="0"/>
              <a:t> </a:t>
            </a:r>
            <a:r>
              <a:rPr lang="en-US" b="1" dirty="0" err="1"/>
              <a:t>dificultad</a:t>
            </a:r>
            <a:r>
              <a:rPr lang="en-US" b="1" dirty="0"/>
              <a:t>, </a:t>
            </a:r>
            <a:r>
              <a:rPr lang="en-US" b="1" dirty="0" err="1"/>
              <a:t>pasa</a:t>
            </a:r>
            <a:r>
              <a:rPr lang="en-US" b="1" dirty="0"/>
              <a:t> </a:t>
            </a:r>
            <a:r>
              <a:rPr lang="en-US" b="1" dirty="0" err="1"/>
              <a:t>directamente</a:t>
            </a:r>
            <a:r>
              <a:rPr lang="en-US" b="1" dirty="0"/>
              <a:t> al REPOSTAJE, </a:t>
            </a:r>
            <a:r>
              <a:rPr lang="en-US" b="1" dirty="0" err="1"/>
              <a:t>después</a:t>
            </a:r>
            <a:r>
              <a:rPr lang="en-US" b="1" dirty="0"/>
              <a:t> </a:t>
            </a:r>
            <a:r>
              <a:rPr lang="en-US" b="1" dirty="0" err="1"/>
              <a:t>podrás</a:t>
            </a:r>
            <a:r>
              <a:rPr lang="en-US" b="1" dirty="0"/>
              <a:t> </a:t>
            </a:r>
            <a:r>
              <a:rPr lang="en-US" b="1" dirty="0" err="1"/>
              <a:t>regresar</a:t>
            </a:r>
            <a:r>
              <a:rPr lang="en-US" b="1" dirty="0"/>
              <a:t> para </a:t>
            </a:r>
            <a:r>
              <a:rPr lang="en-US" b="1" dirty="0" err="1"/>
              <a:t>comprender</a:t>
            </a:r>
            <a:r>
              <a:rPr lang="en-US" b="1" dirty="0"/>
              <a:t> </a:t>
            </a:r>
            <a:r>
              <a:rPr lang="en-US" b="1" dirty="0" err="1"/>
              <a:t>mejor</a:t>
            </a:r>
            <a:r>
              <a:rPr lang="en-US" b="1" dirty="0"/>
              <a:t> las </a:t>
            </a:r>
            <a:r>
              <a:rPr lang="en-US" b="1" dirty="0" err="1"/>
              <a:t>actividades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las que has </a:t>
            </a:r>
            <a:r>
              <a:rPr lang="en-US" b="1" dirty="0" err="1"/>
              <a:t>tenido</a:t>
            </a:r>
            <a:r>
              <a:rPr lang="en-US" b="1" dirty="0"/>
              <a:t> </a:t>
            </a:r>
            <a:r>
              <a:rPr lang="en-US" b="1" dirty="0" err="1"/>
              <a:t>problemas</a:t>
            </a:r>
            <a:r>
              <a:rPr lang="en-US" b="1" dirty="0"/>
              <a:t>.</a:t>
            </a:r>
          </a:p>
          <a:p>
            <a:endParaRPr lang="en-US" b="1" dirty="0"/>
          </a:p>
          <a:p>
            <a:r>
              <a:rPr lang="en-US" b="1" dirty="0"/>
              <a:t>3.- </a:t>
            </a:r>
            <a:r>
              <a:rPr lang="en-US" b="1" dirty="0" err="1"/>
              <a:t>Recuerda</a:t>
            </a:r>
            <a:r>
              <a:rPr lang="en-US" b="1" dirty="0"/>
              <a:t> </a:t>
            </a:r>
            <a:r>
              <a:rPr lang="en-US" b="1" dirty="0" err="1"/>
              <a:t>disfrutar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el</a:t>
            </a:r>
            <a:r>
              <a:rPr lang="en-US" b="1" dirty="0"/>
              <a:t> </a:t>
            </a:r>
            <a:r>
              <a:rPr lang="en-US" b="1" dirty="0" err="1"/>
              <a:t>proceso</a:t>
            </a:r>
            <a:r>
              <a:rPr lang="en-US" b="1" dirty="0"/>
              <a:t>. No se </a:t>
            </a:r>
            <a:r>
              <a:rPr lang="en-US" b="1" dirty="0" err="1"/>
              <a:t>trata</a:t>
            </a:r>
            <a:r>
              <a:rPr lang="en-US" b="1" dirty="0"/>
              <a:t> de </a:t>
            </a:r>
            <a:r>
              <a:rPr lang="en-US" b="1" dirty="0" err="1"/>
              <a:t>llegar</a:t>
            </a:r>
            <a:r>
              <a:rPr lang="en-US" b="1" dirty="0"/>
              <a:t> lo antes </a:t>
            </a:r>
            <a:r>
              <a:rPr lang="en-US" b="1" dirty="0" err="1"/>
              <a:t>posible</a:t>
            </a:r>
            <a:r>
              <a:rPr lang="en-US" b="1" dirty="0"/>
              <a:t>, se </a:t>
            </a:r>
            <a:r>
              <a:rPr lang="en-US" b="1" dirty="0" err="1"/>
              <a:t>trata</a:t>
            </a:r>
            <a:r>
              <a:rPr lang="en-US" b="1" dirty="0"/>
              <a:t> de </a:t>
            </a:r>
            <a:r>
              <a:rPr lang="en-US" b="1" dirty="0" err="1"/>
              <a:t>hacerlo</a:t>
            </a:r>
            <a:r>
              <a:rPr lang="en-US" b="1" dirty="0"/>
              <a:t> bien, no </a:t>
            </a:r>
            <a:r>
              <a:rPr lang="en-US" b="1" dirty="0" err="1"/>
              <a:t>llegar</a:t>
            </a:r>
            <a:r>
              <a:rPr lang="en-US" b="1" dirty="0"/>
              <a:t> antes que </a:t>
            </a:r>
            <a:r>
              <a:rPr lang="en-US" b="1" dirty="0" err="1"/>
              <a:t>nadie</a:t>
            </a:r>
            <a:r>
              <a:rPr lang="en-US" b="1" dirty="0"/>
              <a:t>.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9CFB636-C435-DF8B-20AB-88071154FDD5}"/>
              </a:ext>
            </a:extLst>
          </p:cNvPr>
          <p:cNvSpPr txBox="1"/>
          <p:nvPr/>
        </p:nvSpPr>
        <p:spPr>
          <a:xfrm>
            <a:off x="9955695" y="331304"/>
            <a:ext cx="130865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/>
              <a:t>FPB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E2A9892-FE07-CF65-4BE5-2266218D28D8}"/>
              </a:ext>
            </a:extLst>
          </p:cNvPr>
          <p:cNvSpPr txBox="1"/>
          <p:nvPr/>
        </p:nvSpPr>
        <p:spPr>
          <a:xfrm>
            <a:off x="811696" y="5735941"/>
            <a:ext cx="376467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Miguel José Hernández Basanta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wellVTI">
  <a:themeElements>
    <a:clrScheme name="Swell">
      <a:dk1>
        <a:sysClr val="windowText" lastClr="000000"/>
      </a:dk1>
      <a:lt1>
        <a:sysClr val="window" lastClr="FFFFFF"/>
      </a:lt1>
      <a:dk2>
        <a:srgbClr val="233B47"/>
      </a:dk2>
      <a:lt2>
        <a:srgbClr val="FEEFD9"/>
      </a:lt2>
      <a:accent1>
        <a:srgbClr val="16AEA7"/>
      </a:accent1>
      <a:accent2>
        <a:srgbClr val="618F88"/>
      </a:accent2>
      <a:accent3>
        <a:srgbClr val="7A9973"/>
      </a:accent3>
      <a:accent4>
        <a:srgbClr val="8AAE8E"/>
      </a:accent4>
      <a:accent5>
        <a:srgbClr val="EB8F60"/>
      </a:accent5>
      <a:accent6>
        <a:srgbClr val="E57A6F"/>
      </a:accent6>
      <a:hlink>
        <a:srgbClr val="13968F"/>
      </a:hlink>
      <a:folHlink>
        <a:srgbClr val="E56152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llVTI" id="{8361A04D-931A-43DC-973B-1B0B1DD5DECC}" vid="{6DDB23E8-D18E-4BDA-98D6-324466149EB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SwellVTI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89</cp:revision>
  <dcterms:created xsi:type="dcterms:W3CDTF">2023-06-05T10:00:44Z</dcterms:created>
  <dcterms:modified xsi:type="dcterms:W3CDTF">2023-06-05T10:20:20Z</dcterms:modified>
</cp:coreProperties>
</file>