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B8EF9-46B0-454A-9561-C7062C6C4CEE}" v="620" dt="2023-06-07T16:32:53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394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June 13,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697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75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99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xmlns="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June 13,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513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8238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85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pPr/>
              <a:t>Tuesday, June 13, 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82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75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531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06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88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June 13,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1509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15">
            <a:extLst>
              <a:ext uri="{FF2B5EF4-FFF2-40B4-BE49-F238E27FC236}">
                <a16:creationId xmlns:a16="http://schemas.microsoft.com/office/drawing/2014/main" xmlns="" id="{31425D08-6505-4F53-9B03-D2F2893634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B03D29-AA7E-F747-9295-B2351F0BB314}"/>
              </a:ext>
            </a:extLst>
          </p:cNvPr>
          <p:cNvSpPr txBox="1"/>
          <p:nvPr/>
        </p:nvSpPr>
        <p:spPr>
          <a:xfrm>
            <a:off x="448056" y="388800"/>
            <a:ext cx="11333636" cy="860400"/>
          </a:xfrm>
          <a:prstGeom prst="rect">
            <a:avLst/>
          </a:prstGeom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 NSTRUCCIONES </a:t>
            </a:r>
            <a:r>
              <a:rPr lang="en-US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 REALIZAR TU ESPACIO DE ACTIVIDADES</a:t>
            </a:r>
          </a:p>
        </p:txBody>
      </p:sp>
      <p:cxnSp>
        <p:nvCxnSpPr>
          <p:cNvPr id="67" name="Straight Connector 17">
            <a:extLst>
              <a:ext uri="{FF2B5EF4-FFF2-40B4-BE49-F238E27FC236}">
                <a16:creationId xmlns:a16="http://schemas.microsoft.com/office/drawing/2014/main" xmlns="" id="{B32E796E-8D19-4926-B7B8-653B019390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50000" y="1609200"/>
            <a:ext cx="5434694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664A3E-FFCB-903E-C280-1339D81ED3D6}"/>
              </a:ext>
            </a:extLst>
          </p:cNvPr>
          <p:cNvSpPr txBox="1"/>
          <p:nvPr/>
        </p:nvSpPr>
        <p:spPr>
          <a:xfrm>
            <a:off x="448056" y="1944000"/>
            <a:ext cx="5432044" cy="4006800"/>
          </a:xfrm>
          <a:prstGeom prst="rect">
            <a:avLst/>
          </a:prstGeom>
        </p:spPr>
        <p:txBody>
          <a:bodyPr rot="0" spcFirstLastPara="0" vertOverflow="overflow" horzOverflow="overflow" vert="horz" wrap="square" lIns="0" tIns="0" rIns="91440" bIns="0" numCol="1" spcCol="0" rtlCol="0" fromWordArt="0" anchorCtr="0" forceAA="0" compatLnSpc="1">
            <a:prstTxWarp prst="textNoShape">
              <a:avLst/>
            </a:prstTxWarp>
            <a:noAutofit/>
          </a:bodyPr>
          <a:lstStyle/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1- </a:t>
            </a:r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entender</a:t>
            </a:r>
            <a:r>
              <a:rPr lang="en-US" dirty="0"/>
              <a:t> </a:t>
            </a:r>
            <a:r>
              <a:rPr lang="en-US" dirty="0" err="1"/>
              <a:t>correctamente</a:t>
            </a:r>
            <a:r>
              <a:rPr lang="en-US" dirty="0"/>
              <a:t> lo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pide</a:t>
            </a:r>
            <a:r>
              <a:rPr lang="en-US" dirty="0"/>
              <a:t> en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actividad</a:t>
            </a:r>
            <a:r>
              <a:rPr lang="en-US" dirty="0"/>
              <a:t>.</a:t>
            </a:r>
          </a:p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2- </a:t>
            </a:r>
            <a:r>
              <a:rPr lang="en-US" dirty="0" err="1"/>
              <a:t>Hasta</a:t>
            </a:r>
            <a:r>
              <a:rPr lang="en-US" dirty="0"/>
              <a:t> la </a:t>
            </a:r>
            <a:r>
              <a:rPr lang="en-US" dirty="0" err="1"/>
              <a:t>actividad</a:t>
            </a:r>
            <a:r>
              <a:rPr lang="en-US" dirty="0"/>
              <a:t> nº3 en </a:t>
            </a:r>
            <a:r>
              <a:rPr lang="en-US" dirty="0" err="1"/>
              <a:t>obligatorio</a:t>
            </a:r>
            <a:r>
              <a:rPr lang="en-US" dirty="0"/>
              <a:t>. Si al </a:t>
            </a:r>
            <a:r>
              <a:rPr lang="en-US" dirty="0" err="1"/>
              <a:t>realizar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actividad</a:t>
            </a:r>
            <a:r>
              <a:rPr lang="en-US" dirty="0"/>
              <a:t> has </a:t>
            </a:r>
            <a:r>
              <a:rPr lang="en-US" dirty="0" err="1"/>
              <a:t>encontrado</a:t>
            </a:r>
            <a:r>
              <a:rPr lang="en-US" dirty="0"/>
              <a:t> </a:t>
            </a:r>
            <a:r>
              <a:rPr lang="en-US" dirty="0" err="1"/>
              <a:t>alguna</a:t>
            </a:r>
            <a:r>
              <a:rPr lang="en-US" dirty="0"/>
              <a:t> </a:t>
            </a:r>
            <a:r>
              <a:rPr lang="en-US" dirty="0" err="1"/>
              <a:t>dificultad</a:t>
            </a:r>
            <a:r>
              <a:rPr lang="en-US" dirty="0"/>
              <a:t>, </a:t>
            </a:r>
            <a:r>
              <a:rPr lang="en-US" dirty="0" err="1"/>
              <a:t>pasa</a:t>
            </a:r>
            <a:r>
              <a:rPr lang="en-US" dirty="0"/>
              <a:t> </a:t>
            </a:r>
            <a:r>
              <a:rPr lang="en-US" dirty="0" err="1"/>
              <a:t>directamente</a:t>
            </a:r>
            <a:r>
              <a:rPr lang="en-US" dirty="0"/>
              <a:t> al REPOSTAJE, </a:t>
            </a:r>
            <a:r>
              <a:rPr lang="en-US" dirty="0" err="1"/>
              <a:t>después</a:t>
            </a:r>
            <a:r>
              <a:rPr lang="en-US" dirty="0"/>
              <a:t> </a:t>
            </a:r>
            <a:r>
              <a:rPr lang="en-US" dirty="0" err="1"/>
              <a:t>podrás</a:t>
            </a:r>
            <a:r>
              <a:rPr lang="en-US" dirty="0"/>
              <a:t> </a:t>
            </a:r>
            <a:r>
              <a:rPr lang="en-US" dirty="0" err="1"/>
              <a:t>continuar</a:t>
            </a:r>
            <a:r>
              <a:rPr lang="en-US" dirty="0"/>
              <a:t> a la meta o </a:t>
            </a:r>
            <a:r>
              <a:rPr lang="en-US" dirty="0" err="1"/>
              <a:t>podrás</a:t>
            </a:r>
            <a:r>
              <a:rPr lang="en-US" dirty="0"/>
              <a:t> </a:t>
            </a:r>
            <a:r>
              <a:rPr lang="en-US" dirty="0" err="1"/>
              <a:t>regresar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comprender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actividades</a:t>
            </a:r>
            <a:r>
              <a:rPr lang="en-US" dirty="0"/>
              <a:t> 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has </a:t>
            </a:r>
            <a:r>
              <a:rPr lang="en-US" dirty="0" err="1"/>
              <a:t>tenido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.</a:t>
            </a:r>
          </a:p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3-Recuerda </a:t>
            </a:r>
            <a:r>
              <a:rPr lang="en-US" dirty="0" err="1"/>
              <a:t>disfrutar</a:t>
            </a:r>
            <a:r>
              <a:rPr lang="en-US" dirty="0"/>
              <a:t> en el </a:t>
            </a:r>
            <a:r>
              <a:rPr lang="en-US" dirty="0" err="1"/>
              <a:t>proceso</a:t>
            </a:r>
            <a:r>
              <a:rPr lang="en-US" dirty="0"/>
              <a:t>. No se </a:t>
            </a:r>
            <a:r>
              <a:rPr lang="en-US" dirty="0" err="1"/>
              <a:t>trata</a:t>
            </a:r>
            <a:r>
              <a:rPr lang="en-US" dirty="0"/>
              <a:t> de </a:t>
            </a:r>
            <a:r>
              <a:rPr lang="en-US" dirty="0" err="1"/>
              <a:t>llegar</a:t>
            </a:r>
            <a:r>
              <a:rPr lang="en-US" dirty="0"/>
              <a:t> lo antes </a:t>
            </a:r>
            <a:r>
              <a:rPr lang="en-US" dirty="0" err="1"/>
              <a:t>posible</a:t>
            </a:r>
            <a:r>
              <a:rPr lang="en-US" dirty="0"/>
              <a:t>, se </a:t>
            </a:r>
            <a:r>
              <a:rPr lang="en-US" dirty="0" err="1"/>
              <a:t>trata</a:t>
            </a:r>
            <a:r>
              <a:rPr lang="en-US" dirty="0"/>
              <a:t> de </a:t>
            </a:r>
            <a:r>
              <a:rPr lang="en-US" dirty="0" err="1"/>
              <a:t>hacerlo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, no de </a:t>
            </a:r>
            <a:r>
              <a:rPr lang="en-US" dirty="0" err="1"/>
              <a:t>llegar</a:t>
            </a:r>
            <a:r>
              <a:rPr lang="en-US" dirty="0"/>
              <a:t> antes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nadie</a:t>
            </a:r>
            <a:r>
              <a:rPr lang="en-US" dirty="0" smtClean="0"/>
              <a:t>.</a:t>
            </a:r>
            <a:endParaRPr lang="en-US" dirty="0"/>
          </a:p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CURSO: INFANTIL 5 AÑOS</a:t>
            </a:r>
          </a:p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PILAR TORO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FAD7C99-74A6-63A3-796D-64E3FE6ADA93}"/>
              </a:ext>
            </a:extLst>
          </p:cNvPr>
          <p:cNvSpPr txBox="1"/>
          <p:nvPr/>
        </p:nvSpPr>
        <p:spPr>
          <a:xfrm>
            <a:off x="7673661" y="568817"/>
            <a:ext cx="9015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EBC41FB-ED50-2C13-74B0-D4AE796E06D4}"/>
              </a:ext>
            </a:extLst>
          </p:cNvPr>
          <p:cNvSpPr txBox="1"/>
          <p:nvPr/>
        </p:nvSpPr>
        <p:spPr>
          <a:xfrm>
            <a:off x="7150457" y="2100866"/>
            <a:ext cx="123422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ea typeface="Source Sans Pro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5DE9BE-A9CB-BF91-30FD-97783A4F8413}"/>
              </a:ext>
            </a:extLst>
          </p:cNvPr>
          <p:cNvSpPr txBox="1"/>
          <p:nvPr/>
        </p:nvSpPr>
        <p:spPr>
          <a:xfrm>
            <a:off x="7606584" y="3353873"/>
            <a:ext cx="11939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B1E1F81-13E1-A623-B5D5-EA654B2FC8B8}"/>
              </a:ext>
            </a:extLst>
          </p:cNvPr>
          <p:cNvSpPr txBox="1"/>
          <p:nvPr/>
        </p:nvSpPr>
        <p:spPr>
          <a:xfrm>
            <a:off x="10101865" y="1794993"/>
            <a:ext cx="13844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ThinLineVTI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PILAR</cp:lastModifiedBy>
  <cp:revision>115</cp:revision>
  <dcterms:created xsi:type="dcterms:W3CDTF">2023-06-07T16:11:44Z</dcterms:created>
  <dcterms:modified xsi:type="dcterms:W3CDTF">2023-06-13T14:44:41Z</dcterms:modified>
</cp:coreProperties>
</file>