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B8EF9-46B0-454A-9561-C7062C6C4CEE}" v="620" dt="2023-06-07T16:32:53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394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xmlns="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69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275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999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xmlns="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513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8238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685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pPr/>
              <a:t>Tuesday, June 13, 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82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75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531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406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pPr/>
              <a:t>Tuesday, June 13,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88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Tuesday, June 13, 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1509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40000"/>
        </a:lnSpc>
        <a:spcBef>
          <a:spcPts val="10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15">
            <a:extLst>
              <a:ext uri="{FF2B5EF4-FFF2-40B4-BE49-F238E27FC236}">
                <a16:creationId xmlns:a16="http://schemas.microsoft.com/office/drawing/2014/main" xmlns="" id="{31425D08-6505-4F53-9B03-D2F2893634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3B03D29-AA7E-F747-9295-B2351F0BB314}"/>
              </a:ext>
            </a:extLst>
          </p:cNvPr>
          <p:cNvSpPr txBox="1"/>
          <p:nvPr/>
        </p:nvSpPr>
        <p:spPr>
          <a:xfrm>
            <a:off x="448056" y="388800"/>
            <a:ext cx="11333636" cy="860400"/>
          </a:xfrm>
          <a:prstGeom prst="rect">
            <a:avLst/>
          </a:prstGeom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800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NSTRUCCIONES </a:t>
            </a:r>
            <a:r>
              <a:rPr lang="en-US" sz="2800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PARA REALIZAR TU ESPACIO DE ACTIVIDADES</a:t>
            </a:r>
          </a:p>
        </p:txBody>
      </p:sp>
      <p:cxnSp>
        <p:nvCxnSpPr>
          <p:cNvPr id="67" name="Straight Connector 17">
            <a:extLst>
              <a:ext uri="{FF2B5EF4-FFF2-40B4-BE49-F238E27FC236}">
                <a16:creationId xmlns:a16="http://schemas.microsoft.com/office/drawing/2014/main" xmlns="" id="{B32E796E-8D19-4926-B7B8-653B019390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50000" y="1609200"/>
            <a:ext cx="5434694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2664A3E-FFCB-903E-C280-1339D81ED3D6}"/>
              </a:ext>
            </a:extLst>
          </p:cNvPr>
          <p:cNvSpPr txBox="1"/>
          <p:nvPr/>
        </p:nvSpPr>
        <p:spPr>
          <a:xfrm>
            <a:off x="448056" y="1944000"/>
            <a:ext cx="5432044" cy="4006800"/>
          </a:xfrm>
          <a:prstGeom prst="rect">
            <a:avLst/>
          </a:prstGeom>
        </p:spPr>
        <p:txBody>
          <a:bodyPr rot="0" spcFirstLastPara="0" vertOverflow="overflow" horzOverflow="overflow" vert="horz" wrap="square" lIns="0" tIns="0" rIns="91440" bIns="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1- </a:t>
            </a:r>
            <a:r>
              <a:rPr lang="en-US" dirty="0" err="1"/>
              <a:t>Debes</a:t>
            </a:r>
            <a:r>
              <a:rPr lang="en-US" dirty="0"/>
              <a:t> </a:t>
            </a:r>
            <a:r>
              <a:rPr lang="en-US" dirty="0" err="1"/>
              <a:t>entender</a:t>
            </a:r>
            <a:r>
              <a:rPr lang="en-US" dirty="0"/>
              <a:t> </a:t>
            </a:r>
            <a:r>
              <a:rPr lang="en-US" dirty="0" err="1"/>
              <a:t>correctamente</a:t>
            </a:r>
            <a:r>
              <a:rPr lang="en-US" dirty="0"/>
              <a:t> lo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pide</a:t>
            </a:r>
            <a:r>
              <a:rPr lang="en-US" dirty="0"/>
              <a:t> en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actividad</a:t>
            </a:r>
            <a:r>
              <a:rPr lang="en-US" dirty="0"/>
              <a:t>.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2- </a:t>
            </a:r>
            <a:r>
              <a:rPr lang="en-US" dirty="0" err="1"/>
              <a:t>Hasta</a:t>
            </a:r>
            <a:r>
              <a:rPr lang="en-US" dirty="0"/>
              <a:t> la </a:t>
            </a:r>
            <a:r>
              <a:rPr lang="en-US" dirty="0" err="1"/>
              <a:t>actividad</a:t>
            </a:r>
            <a:r>
              <a:rPr lang="en-US" dirty="0"/>
              <a:t> nº3 en </a:t>
            </a:r>
            <a:r>
              <a:rPr lang="en-US" dirty="0" err="1"/>
              <a:t>obligatorio</a:t>
            </a:r>
            <a:r>
              <a:rPr lang="en-US" dirty="0"/>
              <a:t>. Si al </a:t>
            </a:r>
            <a:r>
              <a:rPr lang="en-US" dirty="0" err="1"/>
              <a:t>realizar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actividad</a:t>
            </a:r>
            <a:r>
              <a:rPr lang="en-US" dirty="0"/>
              <a:t> has </a:t>
            </a:r>
            <a:r>
              <a:rPr lang="en-US" dirty="0" err="1"/>
              <a:t>encontrado</a:t>
            </a:r>
            <a:r>
              <a:rPr lang="en-US" dirty="0"/>
              <a:t> </a:t>
            </a:r>
            <a:r>
              <a:rPr lang="en-US" dirty="0" err="1"/>
              <a:t>alguna</a:t>
            </a:r>
            <a:r>
              <a:rPr lang="en-US" dirty="0"/>
              <a:t> </a:t>
            </a:r>
            <a:r>
              <a:rPr lang="en-US" dirty="0" err="1"/>
              <a:t>dificultad</a:t>
            </a:r>
            <a:r>
              <a:rPr lang="en-US" dirty="0"/>
              <a:t>, </a:t>
            </a:r>
            <a:r>
              <a:rPr lang="en-US" dirty="0" err="1"/>
              <a:t>pasa</a:t>
            </a:r>
            <a:r>
              <a:rPr lang="en-US" dirty="0"/>
              <a:t> </a:t>
            </a:r>
            <a:r>
              <a:rPr lang="en-US" dirty="0" err="1"/>
              <a:t>directamente</a:t>
            </a:r>
            <a:r>
              <a:rPr lang="en-US" dirty="0"/>
              <a:t> al REPOSTAJE, </a:t>
            </a:r>
            <a:r>
              <a:rPr lang="en-US" dirty="0" err="1"/>
              <a:t>después</a:t>
            </a:r>
            <a:r>
              <a:rPr lang="en-US" dirty="0"/>
              <a:t> </a:t>
            </a:r>
            <a:r>
              <a:rPr lang="en-US" dirty="0" err="1"/>
              <a:t>podrás</a:t>
            </a:r>
            <a:r>
              <a:rPr lang="en-US" dirty="0"/>
              <a:t> </a:t>
            </a:r>
            <a:r>
              <a:rPr lang="en-US" dirty="0" err="1"/>
              <a:t>continuar</a:t>
            </a:r>
            <a:r>
              <a:rPr lang="en-US" dirty="0"/>
              <a:t> a la meta o </a:t>
            </a:r>
            <a:r>
              <a:rPr lang="en-US" dirty="0" err="1"/>
              <a:t>podrás</a:t>
            </a:r>
            <a:r>
              <a:rPr lang="en-US" dirty="0"/>
              <a:t> </a:t>
            </a:r>
            <a:r>
              <a:rPr lang="en-US" dirty="0" err="1"/>
              <a:t>regresar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comprender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 en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has </a:t>
            </a:r>
            <a:r>
              <a:rPr lang="en-US" dirty="0" err="1"/>
              <a:t>tenido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.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3-Recuerda </a:t>
            </a:r>
            <a:r>
              <a:rPr lang="en-US" dirty="0" err="1"/>
              <a:t>disfrutar</a:t>
            </a:r>
            <a:r>
              <a:rPr lang="en-US" dirty="0"/>
              <a:t> en el </a:t>
            </a:r>
            <a:r>
              <a:rPr lang="en-US" dirty="0" err="1"/>
              <a:t>proceso</a:t>
            </a:r>
            <a:r>
              <a:rPr lang="en-US" dirty="0"/>
              <a:t>. No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llegar</a:t>
            </a:r>
            <a:r>
              <a:rPr lang="en-US" dirty="0"/>
              <a:t> lo antes </a:t>
            </a:r>
            <a:r>
              <a:rPr lang="en-US" dirty="0" err="1"/>
              <a:t>posible</a:t>
            </a:r>
            <a:r>
              <a:rPr lang="en-US" dirty="0"/>
              <a:t>,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hacerlo</a:t>
            </a:r>
            <a:r>
              <a:rPr lang="en-US" dirty="0"/>
              <a:t> </a:t>
            </a:r>
            <a:r>
              <a:rPr lang="en-US" dirty="0" err="1"/>
              <a:t>bien</a:t>
            </a:r>
            <a:r>
              <a:rPr lang="en-US" dirty="0"/>
              <a:t>, no de </a:t>
            </a:r>
            <a:r>
              <a:rPr lang="en-US" dirty="0" err="1"/>
              <a:t>llegar</a:t>
            </a:r>
            <a:r>
              <a:rPr lang="en-US" dirty="0"/>
              <a:t> antes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nadie</a:t>
            </a:r>
            <a:r>
              <a:rPr lang="en-US" dirty="0" smtClean="0"/>
              <a:t>.</a:t>
            </a:r>
            <a:endParaRPr lang="en-US" dirty="0"/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CURSO: INFANTIL 5 AÑOS</a:t>
            </a:r>
          </a:p>
          <a:p>
            <a:pPr indent="-448056">
              <a:lnSpc>
                <a:spcPct val="130000"/>
              </a:lnSpc>
              <a:spcAft>
                <a:spcPts val="600"/>
              </a:spcAft>
              <a:buFont typeface="Calibri Light" panose="020F0302020204030204" pitchFamily="34" charset="0"/>
              <a:buChar char="→"/>
            </a:pPr>
            <a:r>
              <a:rPr lang="en-US" dirty="0"/>
              <a:t>PILAR TORO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FAD7C99-74A6-63A3-796D-64E3FE6ADA93}"/>
              </a:ext>
            </a:extLst>
          </p:cNvPr>
          <p:cNvSpPr txBox="1"/>
          <p:nvPr/>
        </p:nvSpPr>
        <p:spPr>
          <a:xfrm>
            <a:off x="7673661" y="568817"/>
            <a:ext cx="90152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BC41FB-ED50-2C13-74B0-D4AE796E06D4}"/>
              </a:ext>
            </a:extLst>
          </p:cNvPr>
          <p:cNvSpPr txBox="1"/>
          <p:nvPr/>
        </p:nvSpPr>
        <p:spPr>
          <a:xfrm>
            <a:off x="7150457" y="2100866"/>
            <a:ext cx="12342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Source Sans Pro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25DE9BE-A9CB-BF91-30FD-97783A4F8413}"/>
              </a:ext>
            </a:extLst>
          </p:cNvPr>
          <p:cNvSpPr txBox="1"/>
          <p:nvPr/>
        </p:nvSpPr>
        <p:spPr>
          <a:xfrm>
            <a:off x="7606584" y="3353873"/>
            <a:ext cx="11939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B1E1F81-13E1-A623-B5D5-EA654B2FC8B8}"/>
              </a:ext>
            </a:extLst>
          </p:cNvPr>
          <p:cNvSpPr txBox="1"/>
          <p:nvPr/>
        </p:nvSpPr>
        <p:spPr>
          <a:xfrm>
            <a:off x="10101865" y="1794993"/>
            <a:ext cx="13844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hinLineVTI">
  <a:themeElements>
    <a:clrScheme name="ThinLines Color Sc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AC8"/>
      </a:accent1>
      <a:accent2>
        <a:srgbClr val="794DFF"/>
      </a:accent2>
      <a:accent3>
        <a:srgbClr val="00D17D"/>
      </a:accent3>
      <a:accent4>
        <a:srgbClr val="404040"/>
      </a:accent4>
      <a:accent5>
        <a:srgbClr val="FE5D21"/>
      </a:accent5>
      <a:accent6>
        <a:srgbClr val="B3B3B3"/>
      </a:accent6>
      <a:hlink>
        <a:srgbClr val="3E8FF1"/>
      </a:hlink>
      <a:folHlink>
        <a:srgbClr val="939393"/>
      </a:folHlink>
    </a:clrScheme>
    <a:fontScheme name="Custom 3">
      <a:majorFont>
        <a:latin typeface="Source Sans Pro Light"/>
        <a:ea typeface=""/>
        <a:cs typeface=""/>
      </a:majorFont>
      <a:minorFont>
        <a:latin typeface="Source Sans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99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ThinLineVTI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PILAR</cp:lastModifiedBy>
  <cp:revision>115</cp:revision>
  <dcterms:created xsi:type="dcterms:W3CDTF">2023-06-07T16:11:44Z</dcterms:created>
  <dcterms:modified xsi:type="dcterms:W3CDTF">2023-06-13T14:44:41Z</dcterms:modified>
</cp:coreProperties>
</file>