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0" r:id="rId3"/>
    <p:sldId id="256" r:id="rId4"/>
    <p:sldId id="257" r:id="rId5"/>
    <p:sldId id="258" r:id="rId6"/>
    <p:sldId id="259" r:id="rId7"/>
    <p:sldId id="261" r:id="rId8"/>
    <p:sldId id="263" r:id="rId9"/>
    <p:sldId id="266" r:id="rId10"/>
    <p:sldId id="264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27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05411F-5776-4B59-A504-15D0B013BC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FC8E072-98F3-45B1-A83F-FEB44C3700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833063-ADFB-4630-86CD-4B8F5692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240368-FB1A-4270-AA6C-9E5750188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9221515-250A-4A7D-8DF1-9A865980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467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63B540-C008-4D41-B90B-336220016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882293-5AF9-496D-8502-9F7E7D2094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8A677E-DF1B-4882-9FB5-6C4A117E5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F58C5B-35DE-4FE8-A38D-5AA41F77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E5BC962-5129-4624-B5A7-39B44659A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00208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E306199-48D0-40B1-B265-D288AAC960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827EC-8EC3-4733-A60F-D539F9BEF8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46B22B-87FD-453A-BBA0-F9FE95EBC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E00664-F406-49BA-BF77-D540440D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0807CE-9B7F-4FA0-8A7B-37CFB31FC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481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322A24-2739-4AF9-9B59-F83C1C17F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D63655-ADF4-4E74-BD01-B5A919C4C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8EEBCC-A2E4-48D0-A85A-67701A45F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8015921-18B4-4D23-BA26-79DC7A927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87D64F-EE04-435F-9418-D50105071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63252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F9BD5B-BF22-4466-B075-FC8078280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78648A0-1ADF-44D5-8789-0ACD434BC0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5F82A-BE12-473F-A442-64B50A26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EF6C7B3-26EF-485C-AB75-E2BB73C64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2C0549-86FF-45AA-BDB9-2607B4368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483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842BA6-05D3-44FF-8E66-1145CEF6D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9EDA48-3268-4547-B90B-A2735B364A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34B5E7A-B3E5-4152-8659-F073FFABFA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47208AF-0155-41E8-BA16-A4F5BCB45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3E5B86-26E1-4C48-B77C-7C9FB25AE3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FECD13F-35D0-465A-8582-6265EFE2DD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049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623D7E-0ED1-404C-872E-6BBCBC373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737504-E8F7-45A1-9853-2C2C07FB8F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A2876F9-0182-41CE-A75F-5ABAF0001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7F62CEF-49A0-413C-9530-C9746BF773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79A7C31-5BD0-4B13-8702-48DC9AE6C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76D1238-36B0-4253-BD65-266334A6B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9828CFE-30C0-40D8-9948-4544F0C8C0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5B6499C-AA50-478A-A3A3-95675B80B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71879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300E3D-2476-42DE-912D-8E0A6FB14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1A863E7-E042-4BD6-9260-6EE466B25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28C0E9E-C676-4841-A1C4-E3CEB87F67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1CD352A-10BD-46F1-A1F5-DEC927EC7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0620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0F4EF0C-41DA-47AB-B224-5D25F8AFE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E89B12-EFEC-4F5C-B861-38D55EC14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B4081B-ED36-44F9-AF4A-C1CF2872F3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21466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9328703-D363-45AD-BB73-E4F47E972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F6FEC0D-DAF8-41EB-B449-8F8E8814B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074E456-0460-4181-9523-51CD41D06A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C8176FD-7DEF-4174-AD1B-0406F74578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8B15CCE-9A11-4CEC-92BC-07FD23AC1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1ADA32-5E39-4F91-8A04-166946F4B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36945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1DA77-1A6A-4194-9840-D357A9962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276E75-14B6-49E6-A3A0-F48307017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08B5CF1-2626-4D43-A12A-ECAAA1CCAB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3A8EF48-67E4-44F1-88BC-3A907B608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CB334-4A8A-4667-B426-78E6726B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1C47C3B-8D4A-48E0-8BEF-FB7E2E58D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268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39AD8C-B571-4136-8E43-6F765E493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D0D2DAB-B1CE-46A3-9E32-161D8AD93B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1EDD250-72E8-4859-8B3C-03016EB526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F2E103-144F-48B8-B2B7-664ED814565B}" type="datetimeFigureOut">
              <a:rPr lang="es-ES" smtClean="0"/>
              <a:t>23/03/2020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9A6AA45-5E6C-4514-B14C-638044BA1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08FDFA-06DB-48AF-B048-6F8A361BA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D0F10-0C5F-4BDE-9336-10F7C6E16E5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3736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58DCC17-AA02-4FBB-A6E3-EF986E3C34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7" r="5128" b="10637"/>
          <a:stretch/>
        </p:blipFill>
        <p:spPr>
          <a:xfrm>
            <a:off x="1238971" y="494992"/>
            <a:ext cx="9437267" cy="560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31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D5DAF8D-40E5-4044-871E-C5DCA0164D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t="12373" r="356" b="7627"/>
          <a:stretch/>
        </p:blipFill>
        <p:spPr>
          <a:xfrm rot="16200000">
            <a:off x="2270108" y="-566449"/>
            <a:ext cx="6959610" cy="7990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286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A719AAE-6B1D-474A-8D2B-FB67A2EC5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4984" y="191743"/>
            <a:ext cx="9602032" cy="647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253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0E38ABE-0630-4EFA-9A2B-A78B52417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2968" y="374639"/>
            <a:ext cx="8846063" cy="6108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8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6D5E66EF-78A4-48AB-8C3E-9A13371B68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8" b="4195"/>
          <a:stretch/>
        </p:blipFill>
        <p:spPr>
          <a:xfrm>
            <a:off x="1125989" y="406733"/>
            <a:ext cx="9079368" cy="6245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226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4CAE24-85BC-48D5-A9EB-E940E29BF8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1" r="696" b="7988"/>
          <a:stretch/>
        </p:blipFill>
        <p:spPr>
          <a:xfrm rot="16200000">
            <a:off x="2313542" y="-400828"/>
            <a:ext cx="6777813" cy="773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63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7EF36AE-6A91-4351-9EF7-F7F8343DFD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" b="6991"/>
          <a:stretch/>
        </p:blipFill>
        <p:spPr>
          <a:xfrm>
            <a:off x="1768561" y="782442"/>
            <a:ext cx="8654878" cy="561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85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85F05754-71AB-4525-B103-70379393AF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" b="3633"/>
          <a:stretch/>
        </p:blipFill>
        <p:spPr>
          <a:xfrm rot="16200000">
            <a:off x="2899551" y="-974125"/>
            <a:ext cx="6392897" cy="880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508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AF6F3B6-5890-4662-ADEF-9126194C41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922" r="-3092" b="12738"/>
          <a:stretch/>
        </p:blipFill>
        <p:spPr>
          <a:xfrm>
            <a:off x="1276864" y="392709"/>
            <a:ext cx="9786552" cy="595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98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954F51FD-8214-4EBF-B4AA-5709A21A17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85" b="6427"/>
          <a:stretch/>
        </p:blipFill>
        <p:spPr>
          <a:xfrm rot="16200000">
            <a:off x="2947459" y="-1111145"/>
            <a:ext cx="6506557" cy="87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496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5A23EAE-E9C2-4806-A0BD-6ED7AFC9A3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9" r="2992" b="12072"/>
          <a:stretch/>
        </p:blipFill>
        <p:spPr>
          <a:xfrm>
            <a:off x="824105" y="487474"/>
            <a:ext cx="10231073" cy="5765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651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C65A540B-1DDC-4E44-BD94-7E5FC905B0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3453" r="1767" b="8829"/>
          <a:stretch/>
        </p:blipFill>
        <p:spPr>
          <a:xfrm>
            <a:off x="1143001" y="922638"/>
            <a:ext cx="9730946" cy="532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946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19A64DC2-320B-4996-A6CE-498DB76DDB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9729" r="1886" b="7147"/>
          <a:stretch/>
        </p:blipFill>
        <p:spPr>
          <a:xfrm rot="5400000">
            <a:off x="2896122" y="-1457187"/>
            <a:ext cx="6482136" cy="996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4220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05C85BFE-63D0-4A14-838C-EFC1930F90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9906" y="-1162495"/>
            <a:ext cx="6592188" cy="9448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854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Panorámica</PresentationFormat>
  <Paragraphs>0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Almudena Muñoz sancho</dc:creator>
  <cp:lastModifiedBy>Almudena Muñoz sancho</cp:lastModifiedBy>
  <cp:revision>2</cp:revision>
  <dcterms:created xsi:type="dcterms:W3CDTF">2020-03-23T12:04:22Z</dcterms:created>
  <dcterms:modified xsi:type="dcterms:W3CDTF">2020-03-23T12:21:18Z</dcterms:modified>
</cp:coreProperties>
</file>