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12367-722D-A06B-EE53-12DDFDD1DA72}" v="242" dt="2023-07-14T18:00:12.868"/>
    <p1510:client id="{476CB5F4-5493-9981-4EA3-5DB22E90E6C8}" v="1191" dt="2023-07-14T17:49:16.341"/>
    <p1510:client id="{E630EC74-3473-1BF7-2E8C-52AAA875E74D}" v="72" dt="2023-07-13T19:37:24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1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9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4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8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0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5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2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6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5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diseavirtual.blogspot.com/2019/04/la-pluma-y-el-tinter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47262" y="358073"/>
            <a:ext cx="6024932" cy="53217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BIENVENIDO/A AL NAVÍO "BUENA VENTURA" NOS DISPONEMOS A REALIZAR UNA TRAVESÍA POR EL OCÉANO VIAJANDO EN EL TIEMPO PARA DESCUBRIR ALGUNOS DE LOS HECHOS Y PERSONAS FUNDAMENTALES EN LA HISTORIA PARA ELLO DEBES DISPONER DE TODO LO NECESARIO EN TU EQUIPAJE Y SEGUIR LAS SIGUIENTES ÓRDENES DE LA CAPITANA DEL </a:t>
            </a:r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BARCO:</a:t>
            </a:r>
            <a:endParaRPr lang="es-ES" sz="1200" b="1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228600" indent="-228600">
              <a:buAutoNum type="arabicPeriod"/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DEBES COMPLETAR EL RECORRIDO DE LA MISIÓN "LA EDAD MODERNA" SIGUIENDO LOS NÚMEROS DE LAS EXPEDICIONES. </a:t>
            </a:r>
          </a:p>
          <a:p>
            <a:pPr marL="228600" indent="-228600">
              <a:buAutoNum type="arabicPeriod"/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COMPLETARÁS CADA UNA DE LAS EXPEDICIONES REALIZANDO LAS TAREAS ENCOMENDADAS EN EL ORDEN ESTABLECIDO. SÓLO TENDRÁS QUE PINCHAR EN EL NÚMERO CORRESPONDIENTE Y RECIBIRÁS LA INFORMACIÓN PARA PODER CONTINUAR.</a:t>
            </a:r>
          </a:p>
          <a:p>
            <a:pPr marL="228600" indent="-228600">
              <a:buAutoNum type="arabicPeriod"/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ES OBLIGATORIO QUE CUBRAS LAS EXPEDICIONES HASTA LA NÚMERO TRES. SI TIENES ALGUNA DIFICULTAD CON ESTA PUEDES ACUDIR AL ESPACIO DE REPOSTAJE DONDE ENCONTRARÁS LA GUÍA PARA PODER CONTINUAR y completarla. Tu misión acabará </a:t>
            </a:r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aquí pero ...</a:t>
            </a:r>
          </a:p>
          <a:p>
            <a:pPr marL="228600" indent="-228600">
              <a:buAutoNum type="arabicPeriod"/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Si aun dispones de tiempo suficiente y quieres unirte a la </a:t>
            </a:r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EXPEDICIÓN 4, que es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UNA EXPEDICIÓN ESPECIAL A LAS PROFUNDIDADES Y PUEDE ACARREAR ALGÚN PELIGRO. SERÁS BIENVENIDO/A.  </a:t>
            </a:r>
          </a:p>
          <a:p>
            <a:pPr marL="228600" indent="-228600">
              <a:buAutoNum type="arabicPeriod"/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Si todavía dispones de tiempo puedes completar </a:t>
            </a:r>
            <a:r>
              <a:rPr lang="es-ES" sz="1200" b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La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Expedición META.</a:t>
            </a:r>
          </a:p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UNA VEZ FINALIZADA LA MISIÓN NOS HABREMOS CONVERTIDO EN EXPERTOS EN LA EDAD MODERNA. BUENA SUERTE Y ÁNIMO EN ESTE INTRÉPIDO VIAJE A LAS PROFUNDIDADES DEL TIEMPO.</a:t>
            </a:r>
          </a:p>
        </p:txBody>
      </p:sp>
      <p:pic>
        <p:nvPicPr>
          <p:cNvPr id="4" name="Imagen 4" descr="Foto de stock gratuita sobre antiguo, aventura, Brújula">
            <a:extLst>
              <a:ext uri="{FF2B5EF4-FFF2-40B4-BE49-F238E27FC236}">
                <a16:creationId xmlns:a16="http://schemas.microsoft.com/office/drawing/2014/main" id="{A22619F5-BEAD-3464-9E06-63EE919EB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12" r="204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B6BB9BB-1876-A1FD-22C4-F6E4EE0088F7}"/>
              </a:ext>
            </a:extLst>
          </p:cNvPr>
          <p:cNvSpPr txBox="1"/>
          <p:nvPr/>
        </p:nvSpPr>
        <p:spPr>
          <a:xfrm>
            <a:off x="-92203" y="3862297"/>
            <a:ext cx="472796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es-ES" sz="2800" b="1" dirty="0">
                <a:solidFill>
                  <a:schemeClr val="bg1"/>
                </a:solidFill>
                <a:cs typeface="Calibri"/>
              </a:rPr>
              <a:t>INSTRUCCIONES para realizar tu espacio de expediciones y alcanzar tu misión: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DB750069-26CB-9C6A-25B9-5FE5CB6CB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71116" y="5501849"/>
            <a:ext cx="1995578" cy="1274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922F21-87F7-37A4-F175-723CFBE03EDE}"/>
              </a:ext>
            </a:extLst>
          </p:cNvPr>
          <p:cNvSpPr txBox="1"/>
          <p:nvPr/>
        </p:nvSpPr>
        <p:spPr>
          <a:xfrm>
            <a:off x="371061" y="5906095"/>
            <a:ext cx="390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Nuria Fraile Rivero</a:t>
            </a:r>
          </a:p>
          <a:p>
            <a:r>
              <a:rPr lang="es-ES" b="1" dirty="0">
                <a:solidFill>
                  <a:schemeClr val="bg1"/>
                </a:solidFill>
              </a:rPr>
              <a:t>Nivel II Ámbito Social </a:t>
            </a:r>
          </a:p>
          <a:p>
            <a:r>
              <a:rPr lang="es-ES" b="1" dirty="0">
                <a:solidFill>
                  <a:schemeClr val="bg1"/>
                </a:solidFill>
              </a:rPr>
              <a:t>ESO Adultos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CEPA Agustina 02</dc:creator>
  <cp:lastModifiedBy>CEPA Agustina 02</cp:lastModifiedBy>
  <cp:revision>239</cp:revision>
  <dcterms:created xsi:type="dcterms:W3CDTF">2023-07-13T19:29:09Z</dcterms:created>
  <dcterms:modified xsi:type="dcterms:W3CDTF">2023-07-14T18:06:28Z</dcterms:modified>
</cp:coreProperties>
</file>