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2" r:id="rId3"/>
    <p:sldId id="258" r:id="rId4"/>
    <p:sldId id="261" r:id="rId5"/>
    <p:sldId id="259" r:id="rId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AAB22-FE82-4078-9188-1EF25522C642}" type="datetimeFigureOut">
              <a:rPr lang="es-ES" smtClean="0"/>
              <a:t>13/12/2017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24F9C7-E9EC-43D9-9D7B-82B705948D6B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F9B33-FA08-4A41-8358-16F326DA9949}" type="datetime1">
              <a:rPr lang="es-ES" smtClean="0"/>
              <a:t>13/12/2017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AULA DE AUDICIÓN Y LENGUAJE                                                 CP. PASAMONTE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DF1D-618D-43C2-91FC-8125093E96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C359-4835-436E-8DFE-FB905D33B710}" type="datetime1">
              <a:rPr lang="es-ES" smtClean="0"/>
              <a:t>13/12/2017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AULA DE AUDICIÓN Y LENGUAJE                                                 CP. PASAMONTE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DF1D-618D-43C2-91FC-8125093E96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4172B-FF98-4B46-B2B3-4D3001FC48DC}" type="datetime1">
              <a:rPr lang="es-ES" smtClean="0"/>
              <a:t>13/12/2017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AULA DE AUDICIÓN Y LENGUAJE                                                 CP. PASAMONTE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DF1D-618D-43C2-91FC-8125093E96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2D381-BAC5-4C61-8DEF-3FF69AD0218A}" type="datetime1">
              <a:rPr lang="es-ES" smtClean="0"/>
              <a:t>13/12/2017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AULA DE AUDICIÓN Y LENGUAJE                                                 CP. PASAMONTE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DF1D-618D-43C2-91FC-8125093E96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D41-853F-4B33-9953-F2475476B8A1}" type="datetime1">
              <a:rPr lang="es-ES" smtClean="0"/>
              <a:t>13/12/2017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AULA DE AUDICIÓN Y LENGUAJE                                                 CP. PASAMONTE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DF1D-618D-43C2-91FC-8125093E96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1FFFA-D207-48E0-A38E-3A5605257E39}" type="datetime1">
              <a:rPr lang="es-ES" smtClean="0"/>
              <a:t>13/12/2017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AULA DE AUDICIÓN Y LENGUAJE                                                 CP. PASAMONTE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DF1D-618D-43C2-91FC-8125093E96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067E1-B3A3-4FEC-BADC-E1EDA86FE78E}" type="datetime1">
              <a:rPr lang="es-ES" smtClean="0"/>
              <a:t>13/12/2017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AULA DE AUDICIÓN Y LENGUAJE                                                 CP. PASAMONTE</a:t>
            </a:r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DF1D-618D-43C2-91FC-8125093E96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020347-7CF1-4ED7-BACF-57DE80174044}" type="datetime1">
              <a:rPr lang="es-ES" smtClean="0"/>
              <a:t>13/12/2017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AULA DE AUDICIÓN Y LENGUAJE                                                 CP. PASAMONTE</a:t>
            </a:r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DF1D-618D-43C2-91FC-8125093E96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E7AE1-D528-4392-8481-4C0F6A879CC3}" type="datetime1">
              <a:rPr lang="es-ES" smtClean="0"/>
              <a:t>13/12/2017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AULA DE AUDICIÓN Y LENGUAJE                                                 CP. PASAMONTE</a:t>
            </a:r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DF1D-618D-43C2-91FC-8125093E96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DAE8B-A667-4526-821B-B776FC82D6BE}" type="datetime1">
              <a:rPr lang="es-ES" smtClean="0"/>
              <a:t>13/12/2017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AULA DE AUDICIÓN Y LENGUAJE                                                 CP. PASAMONTE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DF1D-618D-43C2-91FC-8125093E96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21AA4-DFBB-478D-8C5B-A77D43B84CEB}" type="datetime1">
              <a:rPr lang="es-ES" smtClean="0"/>
              <a:t>13/12/2017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AULA DE AUDICIÓN Y LENGUAJE                                                 CP. PASAMONTE</a:t>
            </a: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6DF1D-618D-43C2-91FC-8125093E96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477BD-93ED-44A3-8691-43F0417A6E62}" type="datetime1">
              <a:rPr lang="es-ES" smtClean="0"/>
              <a:t>13/12/2017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smtClean="0"/>
              <a:t>AULA DE AUDICIÓN Y LENGUAJE                                                 CP. PASAMONTE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6DF1D-618D-43C2-91FC-8125093E9646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sfrazar1.png"/>
          <p:cNvPicPr>
            <a:picLocks noChangeAspect="1"/>
          </p:cNvPicPr>
          <p:nvPr/>
        </p:nvPicPr>
        <p:blipFill>
          <a:blip r:embed="rId2" cstate="print"/>
          <a:srcRect r="71875"/>
          <a:stretch>
            <a:fillRect/>
          </a:stretch>
        </p:blipFill>
        <p:spPr>
          <a:xfrm>
            <a:off x="571472" y="1571612"/>
            <a:ext cx="2571736" cy="1942506"/>
          </a:xfrm>
          <a:prstGeom prst="rect">
            <a:avLst/>
          </a:prstGeom>
        </p:spPr>
      </p:pic>
      <p:pic>
        <p:nvPicPr>
          <p:cNvPr id="8" name="7 Imagen" descr="disfrazar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933056"/>
            <a:ext cx="9144000" cy="1912620"/>
          </a:xfrm>
          <a:prstGeom prst="rect">
            <a:avLst/>
          </a:prstGeom>
        </p:spPr>
      </p:pic>
      <p:pic>
        <p:nvPicPr>
          <p:cNvPr id="9" name="8 Imagen" descr="disfrazar1.png"/>
          <p:cNvPicPr>
            <a:picLocks noChangeAspect="1"/>
          </p:cNvPicPr>
          <p:nvPr/>
        </p:nvPicPr>
        <p:blipFill>
          <a:blip r:embed="rId2" cstate="print"/>
          <a:srcRect l="36719"/>
          <a:stretch>
            <a:fillRect/>
          </a:stretch>
        </p:blipFill>
        <p:spPr>
          <a:xfrm>
            <a:off x="3071802" y="1571612"/>
            <a:ext cx="5786446" cy="1942506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19222" y="2857496"/>
            <a:ext cx="902477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s-ES" dirty="0" smtClean="0"/>
              <a:t>ME  PUEDO DISFRAZAR DE SAN JOSÉ, PASTOR, PAPÁ NOEL, REYES MAGOS, ÁRBOL DE NAVIDAD</a:t>
            </a:r>
            <a:endParaRPr lang="es-ES" dirty="0"/>
          </a:p>
        </p:txBody>
      </p:sp>
      <p:pic>
        <p:nvPicPr>
          <p:cNvPr id="17" name="16 Imagen" descr="el dia 2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196340"/>
          </a:xfrm>
          <a:prstGeom prst="rect">
            <a:avLst/>
          </a:prstGeom>
        </p:spPr>
      </p:pic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AULA DE AUDICIÓN Y LENGUAJE                                                 CP. PASAMONTE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ir al salon de acto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912620"/>
          </a:xfrm>
          <a:prstGeom prst="rect">
            <a:avLst/>
          </a:prstGeom>
        </p:spPr>
      </p:pic>
      <p:pic>
        <p:nvPicPr>
          <p:cNvPr id="6" name="5 Imagen" descr="apagar la luz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060848"/>
            <a:ext cx="9144000" cy="2171700"/>
          </a:xfrm>
          <a:prstGeom prst="rect">
            <a:avLst/>
          </a:prstGeom>
        </p:spPr>
      </p:pic>
      <p:pic>
        <p:nvPicPr>
          <p:cNvPr id="7" name="6 Imagen" descr="escuchar en silenci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509120"/>
            <a:ext cx="9144000" cy="1706880"/>
          </a:xfrm>
          <a:prstGeom prst="rect">
            <a:avLst/>
          </a:prstGeom>
        </p:spPr>
      </p:pic>
      <p:sp>
        <p:nvSpPr>
          <p:cNvPr id="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s-ES" dirty="0" smtClean="0"/>
              <a:t>AULA DE AUDICIÓN Y LENGUAJE                                                 CP. PASAMONTE</a:t>
            </a:r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4429124" y="1357298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S</a:t>
            </a:r>
            <a:endParaRPr lang="es-ES" sz="1400" dirty="0"/>
          </a:p>
        </p:txBody>
      </p:sp>
      <p:sp>
        <p:nvSpPr>
          <p:cNvPr id="10" name="9 CuadroTexto"/>
          <p:cNvSpPr txBox="1"/>
          <p:nvPr/>
        </p:nvSpPr>
        <p:spPr>
          <a:xfrm>
            <a:off x="5572132" y="1357298"/>
            <a:ext cx="2857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/>
              <a:t>S</a:t>
            </a:r>
            <a:endParaRPr lang="es-E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subirescenari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912620"/>
          </a:xfrm>
          <a:prstGeom prst="rect">
            <a:avLst/>
          </a:prstGeom>
        </p:spPr>
      </p:pic>
      <p:pic>
        <p:nvPicPr>
          <p:cNvPr id="5" name="4 Imagen" descr="cantare2villancico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32856"/>
            <a:ext cx="9144000" cy="21717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571472" y="4857760"/>
            <a:ext cx="676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1º 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USUARIO\Downloads\temp_TMPx0Zxe64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429132"/>
            <a:ext cx="1381118" cy="1381118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2571736" y="5286388"/>
            <a:ext cx="237116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dirty="0" smtClean="0"/>
              <a:t>CU     CÚ    ,  TRAS </a:t>
            </a:r>
            <a:r>
              <a:rPr lang="es-ES" dirty="0" err="1" smtClean="0"/>
              <a:t>TRAS</a:t>
            </a:r>
            <a:endParaRPr lang="es-ES" dirty="0"/>
          </a:p>
        </p:txBody>
      </p:sp>
      <p:pic>
        <p:nvPicPr>
          <p:cNvPr id="9" name="Picture 2" descr="C:\Users\USUARIO\Downloads\sorprendid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571736" y="4714884"/>
            <a:ext cx="487867" cy="487867"/>
          </a:xfrm>
          <a:prstGeom prst="rect">
            <a:avLst/>
          </a:prstGeom>
          <a:noFill/>
        </p:spPr>
      </p:pic>
      <p:pic>
        <p:nvPicPr>
          <p:cNvPr id="10" name="Picture 2" descr="C:\Users\USUARIO\Downloads\sorprendid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3143240" y="4714884"/>
            <a:ext cx="487867" cy="487867"/>
          </a:xfrm>
          <a:prstGeom prst="rect">
            <a:avLst/>
          </a:prstGeom>
          <a:noFill/>
        </p:spPr>
      </p:pic>
      <p:pic>
        <p:nvPicPr>
          <p:cNvPr id="11" name="Picture 3" descr="C:\Users\USUARIO\Downloads\grita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3786182" y="4714884"/>
            <a:ext cx="476249" cy="476249"/>
          </a:xfrm>
          <a:prstGeom prst="rect">
            <a:avLst/>
          </a:prstGeom>
          <a:noFill/>
        </p:spPr>
      </p:pic>
      <p:pic>
        <p:nvPicPr>
          <p:cNvPr id="12" name="Picture 3" descr="C:\Users\USUARIO\Downloads\grita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4357686" y="4714884"/>
            <a:ext cx="476249" cy="476249"/>
          </a:xfrm>
          <a:prstGeom prst="rect">
            <a:avLst/>
          </a:prstGeom>
          <a:noFill/>
        </p:spPr>
      </p:pic>
      <p:sp>
        <p:nvSpPr>
          <p:cNvPr id="13" name="12 CuadroTexto"/>
          <p:cNvSpPr txBox="1"/>
          <p:nvPr/>
        </p:nvSpPr>
        <p:spPr>
          <a:xfrm>
            <a:off x="5214942" y="4857760"/>
            <a:ext cx="676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es-ES" sz="3200" b="1" dirty="0" smtClean="0">
                <a:latin typeface="Arial" pitchFamily="34" charset="0"/>
                <a:cs typeface="Arial" pitchFamily="34" charset="0"/>
              </a:rPr>
              <a:t>º </a:t>
            </a:r>
            <a:endParaRPr lang="es-ES" sz="32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C:\Users\USUARIO\Downloads\temp_TMPx0Zxe64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4429132"/>
            <a:ext cx="1381118" cy="1381118"/>
          </a:xfrm>
          <a:prstGeom prst="rect">
            <a:avLst/>
          </a:prstGeom>
          <a:noFill/>
        </p:spPr>
      </p:pic>
      <p:pic>
        <p:nvPicPr>
          <p:cNvPr id="1028" name="Picture 4" descr="Resultado de imagen de snowflake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572396" y="4643446"/>
            <a:ext cx="1000117" cy="1000117"/>
          </a:xfrm>
          <a:prstGeom prst="rect">
            <a:avLst/>
          </a:prstGeom>
          <a:noFill/>
        </p:spPr>
      </p:pic>
      <p:sp>
        <p:nvSpPr>
          <p:cNvPr id="15" name="14 Rectángulo"/>
          <p:cNvSpPr/>
          <p:nvPr/>
        </p:nvSpPr>
        <p:spPr>
          <a:xfrm>
            <a:off x="2571736" y="4643446"/>
            <a:ext cx="2500330" cy="1143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7500958" y="4643446"/>
            <a:ext cx="1143008" cy="114300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AULA DE AUDICIÓN Y LENGUAJE                                                 CP. PASAMONTE</a:t>
            </a:r>
            <a:endParaRPr lang="es-E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 descr="publicoaplaud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912620"/>
          </a:xfrm>
          <a:prstGeom prst="rect">
            <a:avLst/>
          </a:prstGeom>
        </p:spPr>
      </p:pic>
      <p:pic>
        <p:nvPicPr>
          <p:cNvPr id="3" name="2 Imagen" descr="bajarescenari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143116"/>
            <a:ext cx="9144000" cy="1912620"/>
          </a:xfrm>
          <a:prstGeom prst="rect">
            <a:avLst/>
          </a:prstGeom>
        </p:spPr>
      </p:pic>
      <p:pic>
        <p:nvPicPr>
          <p:cNvPr id="5" name="4 Imagen" descr="apagar la luz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214818"/>
            <a:ext cx="9144000" cy="2171700"/>
          </a:xfrm>
          <a:prstGeom prst="rect">
            <a:avLst/>
          </a:prstGeom>
        </p:spPr>
      </p:pic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smtClean="0"/>
              <a:t>AULA DE AUDICIÓN Y LENGUAJE                                                 CP. PASAMONTE</a:t>
            </a:r>
            <a:endParaRPr lang="es-E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visitameclhor.png"/>
          <p:cNvPicPr>
            <a:picLocks noChangeAspect="1"/>
          </p:cNvPicPr>
          <p:nvPr/>
        </p:nvPicPr>
        <p:blipFill>
          <a:blip r:embed="rId2" cstate="print"/>
          <a:srcRect b="11663"/>
          <a:stretch>
            <a:fillRect/>
          </a:stretch>
        </p:blipFill>
        <p:spPr>
          <a:xfrm>
            <a:off x="0" y="4071942"/>
            <a:ext cx="9144000" cy="2214578"/>
          </a:xfrm>
          <a:prstGeom prst="rect">
            <a:avLst/>
          </a:prstGeom>
        </p:spPr>
      </p:pic>
      <p:pic>
        <p:nvPicPr>
          <p:cNvPr id="7" name="6 Imagen" descr="seguir a la prof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785926"/>
            <a:ext cx="9144000" cy="2171700"/>
          </a:xfrm>
          <a:prstGeom prst="rect">
            <a:avLst/>
          </a:prstGeom>
        </p:spPr>
      </p:pic>
      <p:pic>
        <p:nvPicPr>
          <p:cNvPr id="8" name="7 Imagen" descr="escuchar en silenci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1706880"/>
          </a:xfrm>
          <a:prstGeom prst="rect">
            <a:avLst/>
          </a:prstGeom>
        </p:spPr>
      </p:pic>
      <p:sp>
        <p:nvSpPr>
          <p:cNvPr id="9" name="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 smtClean="0"/>
              <a:t>AULA DE AUDICIÓN Y LENGUAJE                                                 CP. PASAMONTE</a:t>
            </a:r>
            <a:endParaRPr lang="es-E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</TotalTime>
  <Words>67</Words>
  <Application>Microsoft Office PowerPoint</Application>
  <PresentationFormat>Presentación en pantalla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Tema de Office</vt:lpstr>
      <vt:lpstr>Diapositiva 1</vt:lpstr>
      <vt:lpstr>Diapositiva 2</vt:lpstr>
      <vt:lpstr>Diapositiva 3</vt:lpstr>
      <vt:lpstr>Diapositiva 4</vt:lpstr>
      <vt:lpstr>Diapositiva 5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Natalia</dc:creator>
  <cp:lastModifiedBy>USUARIO</cp:lastModifiedBy>
  <cp:revision>12</cp:revision>
  <dcterms:created xsi:type="dcterms:W3CDTF">2016-12-11T11:57:58Z</dcterms:created>
  <dcterms:modified xsi:type="dcterms:W3CDTF">2017-12-13T15:29:06Z</dcterms:modified>
</cp:coreProperties>
</file>