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0AF222-3352-491B-B40A-CC90754B78CA}" v="801" dt="2023-11-05T14:51:53.6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36" d="100"/>
          <a:sy n="36" d="100"/>
        </p:scale>
        <p:origin x="102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11/5/2023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265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11/5/2023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527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11/5/2023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116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11/5/2023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677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11/5/2023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208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11/5/2023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660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11/5/2023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833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11/5/2023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354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11/5/2023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408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11/5/2023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05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11/5/2023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864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361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794" r:id="rId6"/>
    <p:sldLayoutId id="2147483790" r:id="rId7"/>
    <p:sldLayoutId id="2147483791" r:id="rId8"/>
    <p:sldLayoutId id="2147483792" r:id="rId9"/>
    <p:sldLayoutId id="2147483793" r:id="rId10"/>
    <p:sldLayoutId id="2147483795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4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2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68">
            <a:extLst>
              <a:ext uri="{FF2B5EF4-FFF2-40B4-BE49-F238E27FC236}">
                <a16:creationId xmlns:a16="http://schemas.microsoft.com/office/drawing/2014/main" id="{416A0E3C-60E6-4F39-BC55-5F7C224E1F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C5025DAC-8B93-4160-B017-3A274A5828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67B74F2B-9534-4540-96B0-5C8E958B9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453206" y="-417888"/>
            <a:ext cx="7823906" cy="145075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INSTRUCCIONES PARA REALIZAR TU ESPACIO DE ACTIVIDADES.                  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Antonio López    EPVA 2º ESO</a:t>
            </a:r>
          </a:p>
        </p:txBody>
      </p:sp>
      <p:pic>
        <p:nvPicPr>
          <p:cNvPr id="4" name="Picture 3" descr="Un mosaico de formas geométricas multicolores">
            <a:extLst>
              <a:ext uri="{FF2B5EF4-FFF2-40B4-BE49-F238E27FC236}">
                <a16:creationId xmlns:a16="http://schemas.microsoft.com/office/drawing/2014/main" id="{7A531ED1-4AA7-D6F8-278E-3E306039DC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366" r="41471" b="-2"/>
          <a:stretch/>
        </p:blipFill>
        <p:spPr>
          <a:xfrm>
            <a:off x="20" y="10"/>
            <a:ext cx="4580077" cy="6400784"/>
          </a:xfrm>
          <a:prstGeom prst="rect">
            <a:avLst/>
          </a:prstGeom>
        </p:spPr>
      </p:pic>
      <p:cxnSp>
        <p:nvCxnSpPr>
          <p:cNvPr id="75" name="!!Straight Connector">
            <a:extLst>
              <a:ext uri="{FF2B5EF4-FFF2-40B4-BE49-F238E27FC236}">
                <a16:creationId xmlns:a16="http://schemas.microsoft.com/office/drawing/2014/main" id="{33BECB2B-2CFA-412C-880F-C4B609749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42903" y="1917852"/>
            <a:ext cx="59436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4151" y="1029899"/>
            <a:ext cx="9477302" cy="5371155"/>
          </a:xfrm>
        </p:spPr>
        <p:txBody>
          <a:bodyPr vert="horz" lIns="0" tIns="45720" rIns="0" bIns="45720" rtlCol="0" anchor="t">
            <a:noAutofit/>
          </a:bodyPr>
          <a:lstStyle/>
          <a:p>
            <a:pPr marL="400050" indent="-285750">
              <a:lnSpc>
                <a:spcPct val="90000"/>
              </a:lnSpc>
              <a:buFont typeface="Calibri" panose="020F0502020204030204" pitchFamily="34" charset="0"/>
              <a:buChar char="•"/>
            </a:pP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Actividad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</a:t>
            </a:r>
          </a:p>
          <a:p>
            <a:pPr>
              <a:lnSpc>
                <a:spcPct val="90000"/>
              </a:lnSpc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Vamos a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diseñar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un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círculo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cromático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12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colores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primarios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secundarios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terciarios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).</a:t>
            </a:r>
          </a:p>
          <a:p>
            <a:pPr>
              <a:lnSpc>
                <a:spcPct val="90000"/>
              </a:lnSpc>
            </a:pP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Dibuja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tres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circunferencias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concéntricas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divídelas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en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12 partes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iguales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 la central.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Mezcla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con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blanco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para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aclarar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colores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;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en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el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medio,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aplica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los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colores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puros y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en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la exterior,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oscurece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los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colores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mezclando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cada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uno con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su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complementario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285750" indent="-285750">
              <a:lnSpc>
                <a:spcPct val="90000"/>
              </a:lnSpc>
              <a:buFont typeface="Calibri" panose="020F0502020204030204" pitchFamily="34" charset="0"/>
              <a:buChar char="Ø"/>
            </a:pP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Actividad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2</a:t>
            </a:r>
          </a:p>
          <a:p>
            <a:pPr>
              <a:lnSpc>
                <a:spcPct val="90000"/>
              </a:lnSpc>
            </a:pP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Imprime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reetrato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Vermeer "La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joven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la 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perla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",  En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esta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actividad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 le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daremos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 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esta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obra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 del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Barroco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un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aire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Pop,  al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estilo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las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obras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Warhol y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trabajaremos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con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una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gama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colores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complementarios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Elige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una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pareja de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complementarios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cian-naranja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,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Verdemagenta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amarillo-violeta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,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haz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tres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tonos de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cada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color (claro, normal,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oscuro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y pinta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fijándote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dónde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están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las zonas de luz y sombra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en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original)</a:t>
            </a:r>
          </a:p>
          <a:p>
            <a:pPr marL="285750" indent="-285750">
              <a:lnSpc>
                <a:spcPct val="90000"/>
              </a:lnSpc>
              <a:buFont typeface="Calibri" panose="020F0502020204030204" pitchFamily="34" charset="0"/>
              <a:buChar char="Ø"/>
            </a:pP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Actividades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3, 4 y 5. </a:t>
            </a:r>
          </a:p>
          <a:p>
            <a:pPr>
              <a:lnSpc>
                <a:spcPct val="90000"/>
              </a:lnSpc>
            </a:pP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Realiza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tres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versiones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del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bodegón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Morandi, 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emplando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una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gama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fría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aules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verdes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violetas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o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cálida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  (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rojos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anaranjados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amarillos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);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una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gama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acromática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blanco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negro,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grises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y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una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gama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monocromática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(un solo color y sus </a:t>
            </a:r>
            <a:r>
              <a:rPr lang="en-US" sz="1600" b="1" err="1">
                <a:solidFill>
                  <a:schemeClr val="tx1">
                    <a:lumMod val="75000"/>
                    <a:lumOff val="25000"/>
                  </a:schemeClr>
                </a:solidFill>
              </a:rPr>
              <a:t>gradaciones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).</a:t>
            </a:r>
          </a:p>
          <a:p>
            <a:pPr marL="285750" indent="-285750">
              <a:lnSpc>
                <a:spcPct val="90000"/>
              </a:lnSpc>
              <a:buFont typeface="Calibri" panose="020F0502020204030204" pitchFamily="34" charset="0"/>
              <a:buChar char="Ø"/>
            </a:pPr>
            <a:endParaRPr lang="en-US" sz="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lnSpc>
                <a:spcPct val="90000"/>
              </a:lnSpc>
              <a:buFont typeface="Calibri" panose="020F0502020204030204" pitchFamily="34" charset="0"/>
              <a:buChar char="•"/>
            </a:pPr>
            <a:endParaRPr lang="en-US" sz="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7150" indent="-285750">
              <a:lnSpc>
                <a:spcPct val="90000"/>
              </a:lnSpc>
              <a:buFont typeface="Calibri" panose="020F0502020204030204" pitchFamily="34" charset="0"/>
              <a:buChar char="•"/>
            </a:pPr>
            <a:endParaRPr lang="en-US" sz="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14300" indent="-342900">
              <a:lnSpc>
                <a:spcPct val="90000"/>
              </a:lnSpc>
              <a:buFont typeface="Calibri" panose="020F0502020204030204" pitchFamily="34" charset="0"/>
              <a:buChar char="•"/>
            </a:pPr>
            <a:endParaRPr lang="en-US" sz="8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C1B60310-C5C3-46A0-A452-2A0B00843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Tw Cen M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221</Words>
  <Application>Microsoft Office PowerPoint</Application>
  <PresentationFormat>Panorámica</PresentationFormat>
  <Paragraphs>11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Calibri</vt:lpstr>
      <vt:lpstr>Tw Cen MT</vt:lpstr>
      <vt:lpstr>RetrospectVTI</vt:lpstr>
      <vt:lpstr>INSTRUCCIONES PARA REALIZAR TU ESPACIO DE ACTIVIDADES.                  Antonio López    EPVA 2º ESO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>Antonio López del Río</cp:lastModifiedBy>
  <cp:revision>203</cp:revision>
  <dcterms:created xsi:type="dcterms:W3CDTF">2023-11-05T14:09:27Z</dcterms:created>
  <dcterms:modified xsi:type="dcterms:W3CDTF">2023-11-05T14:55:12Z</dcterms:modified>
</cp:coreProperties>
</file>