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1" r:id="rId13"/>
    <p:sldId id="270" r:id="rId14"/>
    <p:sldId id="272" r:id="rId15"/>
    <p:sldId id="269" r:id="rId16"/>
    <p:sldId id="268" r:id="rId17"/>
    <p:sldId id="273" r:id="rId18"/>
    <p:sldId id="264" r:id="rId19"/>
    <p:sldId id="274" r:id="rId20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3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64B9F3A-C183-46A1-85A9-6C3E79E41BAD}" type="datetimeFigureOut">
              <a:rPr lang="es-ES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8BEF5C-FAF2-436E-B373-81B53812226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15880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7A1E2D-D143-4010-8812-16D598F410CE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3D6C8F-9CDD-4334-961F-40AD39FAA8CF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4762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9CFA00-3307-40BF-9358-6AA3B894A2D2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3CEEC-78A9-4CCE-B519-A215F00051FC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8491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B7D331-EF27-4C1D-A57F-48001153AFAB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894C0-1724-4B58-A0E4-CB6153096A01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7686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F45520-3E6A-4BFC-B647-90FC36C1B073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51DB0-BA5D-4E2E-AB0E-B2366800EAFE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8994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DAE22E-E675-470C-B5C8-0CF0949EA975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11A0EC-58FE-4D8E-858F-5360501CC912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0878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472B10-D9EA-4026-9BE5-D0EEF81C580A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6B603-B27E-4E6E-B752-99B30088B670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9414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A4651B-4AD2-436B-8183-6F76579A7FFE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FED7E-6321-4E90-B0E0-DE813AD26612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572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4252E3-8D2C-4BFD-B9B5-1220E19CC0D6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18E0A-9752-4438-822B-85F14DDD9002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3765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FDF99B-72E0-4223-BD56-12CD663C441B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26D69-3335-4E79-876B-3F5606DA79EB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9054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F7530E-A819-49C1-B660-A54859DF3556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403BE3-C9DD-48D2-B7BB-443412BA0F57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6492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0E7AFE-D551-4BC9-9ED1-A75E929586F1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E13A8-D47D-48DE-9304-230D9C5E604A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2639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9705C5-C586-4677-B9C2-BD7A2AE3FED1}" type="datetimeFigureOut">
              <a:rPr lang="es-ES" smtClean="0"/>
              <a:pPr>
                <a:defRPr/>
              </a:pPr>
              <a:t>30/05/2017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5FE7A7-E080-4DFA-8ED0-C5509AEE0430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6981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_ivNPjK46M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15835"/>
          <a:stretch/>
        </p:blipFill>
        <p:spPr>
          <a:xfrm>
            <a:off x="155508" y="1029166"/>
            <a:ext cx="8776289" cy="54241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123485" y="1124744"/>
            <a:ext cx="2808312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CEIP BENITO PÉREZ GALDÓS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615" y="188640"/>
            <a:ext cx="1018052" cy="1084159"/>
          </a:xfrm>
          <a:prstGeom prst="rect">
            <a:avLst/>
          </a:prstGeom>
        </p:spPr>
      </p:pic>
      <p:pic>
        <p:nvPicPr>
          <p:cNvPr id="6" name="Música de Fondo Divertida para Videos - Música Alegre Instrum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2669" y="3184525"/>
            <a:ext cx="487363" cy="487363"/>
          </a:xfrm>
          <a:prstGeom prst="rect">
            <a:avLst/>
          </a:prstGeom>
        </p:spPr>
      </p:pic>
      <p:pic>
        <p:nvPicPr>
          <p:cNvPr id="7" name="Música de Fondo Divertida para Videos - Música Alegre Instrum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4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53603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0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53603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12439"/>
          <a:stretch/>
        </p:blipFill>
        <p:spPr>
          <a:xfrm>
            <a:off x="991023" y="342230"/>
            <a:ext cx="7161954" cy="617966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67544" y="1844824"/>
            <a:ext cx="1512168" cy="5040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CRÁNEO</a:t>
            </a:r>
            <a:endParaRPr lang="es-ES" sz="2800" b="1" dirty="0"/>
          </a:p>
        </p:txBody>
      </p:sp>
      <p:sp>
        <p:nvSpPr>
          <p:cNvPr id="5" name="Rectángulo 4"/>
          <p:cNvSpPr/>
          <p:nvPr/>
        </p:nvSpPr>
        <p:spPr>
          <a:xfrm>
            <a:off x="457304" y="2928007"/>
            <a:ext cx="1999134" cy="5040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COSTILLAS</a:t>
            </a:r>
            <a:endParaRPr lang="es-ES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6948264" y="3350208"/>
            <a:ext cx="1512168" cy="5040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FÉMUR</a:t>
            </a:r>
            <a:endParaRPr lang="es-ES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4860032" y="406158"/>
            <a:ext cx="1944216" cy="5040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FALANGES</a:t>
            </a:r>
            <a:endParaRPr lang="es-ES" sz="2800" b="1" dirty="0"/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1979712" y="1844824"/>
            <a:ext cx="1224136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5" idx="3"/>
          </p:cNvCxnSpPr>
          <p:nvPr/>
        </p:nvCxnSpPr>
        <p:spPr>
          <a:xfrm>
            <a:off x="2456438" y="3180035"/>
            <a:ext cx="603394" cy="32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stCxn id="7" idx="1"/>
          </p:cNvCxnSpPr>
          <p:nvPr/>
        </p:nvCxnSpPr>
        <p:spPr>
          <a:xfrm flipH="1" flipV="1">
            <a:off x="4283968" y="620688"/>
            <a:ext cx="576064" cy="37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6" idx="1"/>
          </p:cNvCxnSpPr>
          <p:nvPr/>
        </p:nvCxnSpPr>
        <p:spPr>
          <a:xfrm flipH="1">
            <a:off x="6300192" y="3602236"/>
            <a:ext cx="648072" cy="618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53603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5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568952" cy="643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6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53603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5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568952" cy="643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8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LOS   MÚSCULOS</a:t>
            </a:r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47210"/>
          <a:stretch/>
        </p:blipFill>
        <p:spPr>
          <a:xfrm>
            <a:off x="2267743" y="1412776"/>
            <a:ext cx="5061297" cy="49769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87624" y="2607200"/>
            <a:ext cx="1656184" cy="5760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BÍCEPS</a:t>
            </a:r>
            <a:endParaRPr lang="es-ES" sz="2800" b="1" dirty="0"/>
          </a:p>
        </p:txBody>
      </p:sp>
      <p:sp>
        <p:nvSpPr>
          <p:cNvPr id="5" name="Rectángulo 4"/>
          <p:cNvSpPr/>
          <p:nvPr/>
        </p:nvSpPr>
        <p:spPr>
          <a:xfrm>
            <a:off x="1058609" y="4071639"/>
            <a:ext cx="1656184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GLÚTEOS</a:t>
            </a:r>
            <a:endParaRPr lang="es-ES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6005200" y="2924944"/>
            <a:ext cx="2250206" cy="57606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PECTORALES</a:t>
            </a:r>
            <a:endParaRPr lang="es-ES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5910864" y="4260626"/>
            <a:ext cx="2604486" cy="5760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ABDOMINALES</a:t>
            </a:r>
            <a:endParaRPr lang="es-ES" sz="2800" b="1" dirty="0"/>
          </a:p>
        </p:txBody>
      </p:sp>
      <p:sp>
        <p:nvSpPr>
          <p:cNvPr id="8" name="Rectángulo 7"/>
          <p:cNvSpPr/>
          <p:nvPr/>
        </p:nvSpPr>
        <p:spPr>
          <a:xfrm>
            <a:off x="2123728" y="5459560"/>
            <a:ext cx="1656184" cy="5760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GEMELO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66385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88640"/>
            <a:ext cx="8544949" cy="640871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3568" y="4437112"/>
            <a:ext cx="2880320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hlinkClick r:id="rId3"/>
              </a:rPr>
              <a:t>MUEVE TU CUERPO</a:t>
            </a:r>
            <a:endParaRPr lang="es-ES" sz="2400" b="1" dirty="0" smtClean="0"/>
          </a:p>
          <a:p>
            <a:pPr algn="ctr"/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b="15152"/>
          <a:stretch/>
        </p:blipFill>
        <p:spPr>
          <a:xfrm>
            <a:off x="1331640" y="3388534"/>
            <a:ext cx="158417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0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04" y="404664"/>
            <a:ext cx="824519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84784"/>
            <a:ext cx="6984776" cy="524367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45740" y="40466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 CUERPO</a:t>
            </a:r>
            <a:endParaRPr lang="es-E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8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PARTES DE</a:t>
            </a:r>
            <a:br>
              <a:rPr lang="es-E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CABEZA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9435"/>
          <a:stretch/>
        </p:blipFill>
        <p:spPr>
          <a:xfrm>
            <a:off x="3922876" y="365126"/>
            <a:ext cx="4625602" cy="611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/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PARTES DEL TRONCO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8696"/>
          <a:stretch/>
        </p:blipFill>
        <p:spPr>
          <a:xfrm>
            <a:off x="2771800" y="1268761"/>
            <a:ext cx="4248472" cy="527153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65876" y="3573015"/>
            <a:ext cx="1800200" cy="5040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OMBLIGO</a:t>
            </a:r>
            <a:endParaRPr lang="es-ES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465876" y="2420888"/>
            <a:ext cx="1800200" cy="5040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PECHO</a:t>
            </a:r>
            <a:endParaRPr lang="es-ES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465876" y="4581128"/>
            <a:ext cx="1800200" cy="5040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BARRIGA</a:t>
            </a:r>
            <a:endParaRPr lang="es-ES" sz="2800" b="1" dirty="0"/>
          </a:p>
        </p:txBody>
      </p:sp>
      <p:sp>
        <p:nvSpPr>
          <p:cNvPr id="8" name="Rectángulo 7"/>
          <p:cNvSpPr/>
          <p:nvPr/>
        </p:nvSpPr>
        <p:spPr>
          <a:xfrm>
            <a:off x="7092280" y="2780928"/>
            <a:ext cx="1800200" cy="5040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ESPALDA</a:t>
            </a:r>
            <a:endParaRPr lang="es-ES" sz="2800" b="1" dirty="0"/>
          </a:p>
        </p:txBody>
      </p:sp>
      <p:cxnSp>
        <p:nvCxnSpPr>
          <p:cNvPr id="10" name="Conector recto de flecha 9"/>
          <p:cNvCxnSpPr>
            <a:stCxn id="6" idx="3"/>
          </p:cNvCxnSpPr>
          <p:nvPr/>
        </p:nvCxnSpPr>
        <p:spPr>
          <a:xfrm>
            <a:off x="2266076" y="2672916"/>
            <a:ext cx="1369820" cy="612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stCxn id="4" idx="3"/>
          </p:cNvCxnSpPr>
          <p:nvPr/>
        </p:nvCxnSpPr>
        <p:spPr>
          <a:xfrm>
            <a:off x="2266076" y="3825043"/>
            <a:ext cx="1369820" cy="252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stCxn id="7" idx="3"/>
          </p:cNvCxnSpPr>
          <p:nvPr/>
        </p:nvCxnSpPr>
        <p:spPr>
          <a:xfrm flipV="1">
            <a:off x="2266076" y="4293096"/>
            <a:ext cx="1441828" cy="540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8" idx="1"/>
          </p:cNvCxnSpPr>
          <p:nvPr/>
        </p:nvCxnSpPr>
        <p:spPr>
          <a:xfrm flipH="1">
            <a:off x="6084168" y="3032956"/>
            <a:ext cx="1008112" cy="612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27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1142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 EXTREMIDADES</a:t>
            </a:r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8948" t="12407" r="28948" b="6946"/>
          <a:stretch/>
        </p:blipFill>
        <p:spPr>
          <a:xfrm>
            <a:off x="2627784" y="1336268"/>
            <a:ext cx="3672408" cy="497305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84216" y="3501008"/>
            <a:ext cx="1656184" cy="432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BRAZO</a:t>
            </a:r>
            <a:endParaRPr lang="es-ES" sz="2800" b="1" dirty="0"/>
          </a:p>
        </p:txBody>
      </p:sp>
      <p:sp>
        <p:nvSpPr>
          <p:cNvPr id="5" name="Rectángulo 4"/>
          <p:cNvSpPr/>
          <p:nvPr/>
        </p:nvSpPr>
        <p:spPr>
          <a:xfrm>
            <a:off x="1187624" y="4149080"/>
            <a:ext cx="1656184" cy="4320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MANO</a:t>
            </a:r>
            <a:endParaRPr lang="es-ES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6279616" y="4107395"/>
            <a:ext cx="1656184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DEDO</a:t>
            </a:r>
            <a:endParaRPr lang="es-ES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6323048" y="4752913"/>
            <a:ext cx="1656184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PIERNA</a:t>
            </a:r>
            <a:endParaRPr lang="es-ES" sz="2800" b="1" dirty="0"/>
          </a:p>
        </p:txBody>
      </p:sp>
      <p:sp>
        <p:nvSpPr>
          <p:cNvPr id="8" name="Rectángulo 7"/>
          <p:cNvSpPr/>
          <p:nvPr/>
        </p:nvSpPr>
        <p:spPr>
          <a:xfrm>
            <a:off x="6319664" y="5733256"/>
            <a:ext cx="1656184" cy="43204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PIE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25790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9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  MUEVO. </a:t>
            </a:r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78854"/>
            <a:ext cx="4392488" cy="59724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3568" y="2204864"/>
            <a:ext cx="3384376" cy="30963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DOBLAMOS EL CUERPO POR LAS ARTICULACIONES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8456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 CUERPO POR DENTRO.</a:t>
            </a:r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12776"/>
            <a:ext cx="6192688" cy="481223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724128" y="2132856"/>
            <a:ext cx="2448272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RADIOGRAFÍA</a:t>
            </a:r>
            <a:endParaRPr lang="es-ES" sz="2800" b="1" dirty="0"/>
          </a:p>
        </p:txBody>
      </p:sp>
      <p:cxnSp>
        <p:nvCxnSpPr>
          <p:cNvPr id="6" name="Conector recto de flecha 5"/>
          <p:cNvCxnSpPr/>
          <p:nvPr/>
        </p:nvCxnSpPr>
        <p:spPr>
          <a:xfrm flipH="1">
            <a:off x="5724128" y="2780928"/>
            <a:ext cx="864096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46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1545"/>
          </a:xfrm>
        </p:spPr>
        <p:txBody>
          <a:bodyPr>
            <a:normAutofit fontScale="90000"/>
          </a:bodyPr>
          <a:lstStyle/>
          <a:p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496944" cy="637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1729</TotalTime>
  <Words>51</Words>
  <Application>Microsoft Office PowerPoint</Application>
  <PresentationFormat>Presentación en pantalla (4:3)</PresentationFormat>
  <Paragraphs>29</Paragraphs>
  <Slides>19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MI CUERPO</vt:lpstr>
      <vt:lpstr>PARTES DE LA CABEZA</vt:lpstr>
      <vt:lpstr>PARTES DEL TRONCO</vt:lpstr>
      <vt:lpstr>LAS EXTREMIDADES</vt:lpstr>
      <vt:lpstr>Presentación de PowerPoint</vt:lpstr>
      <vt:lpstr>ME  MUEVO. </vt:lpstr>
      <vt:lpstr>MI CUERPO POR DENTRO.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  MÚSCULOS</vt:lpstr>
      <vt:lpstr>Presentación de PowerPoint</vt:lpstr>
      <vt:lpstr>Presentación de PowerPoint</vt:lpstr>
    </vt:vector>
  </TitlesOfParts>
  <Company>Comunidad de Madrid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JORNADAS INFORMATIVAS C.E.IP. BENITO PÉREZ GALDOS</dc:title>
  <dc:creator>ICM</dc:creator>
  <cp:lastModifiedBy>Esther Alonso Rodríguez</cp:lastModifiedBy>
  <cp:revision>181</cp:revision>
  <dcterms:created xsi:type="dcterms:W3CDTF">2012-02-14T09:08:32Z</dcterms:created>
  <dcterms:modified xsi:type="dcterms:W3CDTF">2017-05-30T23:30:39Z</dcterms:modified>
</cp:coreProperties>
</file>