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25BAE-2EF3-4590-BFC2-DAC32E9749C2}" v="83" dt="2023-11-10T20:51:36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11/10/2023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2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3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9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9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7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4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11/10/2023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9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rimer plano de los marcadores en la ruta del mapa">
            <a:extLst>
              <a:ext uri="{FF2B5EF4-FFF2-40B4-BE49-F238E27FC236}">
                <a16:creationId xmlns:a16="http://schemas.microsoft.com/office/drawing/2014/main" id="{39D4F359-CBA4-0107-2D0B-EDAF48A7F4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54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3" name="Cross 12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7105" y="1625608"/>
            <a:ext cx="6696951" cy="27221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6200">
                <a:cs typeface="Calibri Light"/>
              </a:rPr>
              <a:t>ORIENTACIONES PARA ORIENTAR EL MAPA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7105" y="4466845"/>
            <a:ext cx="6696951" cy="88290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s-ES" dirty="0">
                <a:cs typeface="Calibri" panose="020F0502020204030204"/>
              </a:rPr>
              <a:t>Coloca el mapa sobre la mesa en la forma natural en la que lo leerías, por lo que el norte del mapa quedaría arriba.</a:t>
            </a:r>
          </a:p>
          <a:p>
            <a:endParaRPr lang="es-E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adridVTI">
  <a:themeElements>
    <a:clrScheme name="AnalogousFromLightSeedRigh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B9B82"/>
      </a:accent1>
      <a:accent2>
        <a:srgbClr val="A9A274"/>
      </a:accent2>
      <a:accent3>
        <a:srgbClr val="9AA57D"/>
      </a:accent3>
      <a:accent4>
        <a:srgbClr val="86AC76"/>
      </a:accent4>
      <a:accent5>
        <a:srgbClr val="81AC86"/>
      </a:accent5>
      <a:accent6>
        <a:srgbClr val="77AE94"/>
      </a:accent6>
      <a:hlink>
        <a:srgbClr val="5B86A7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MadridVTI</vt:lpstr>
      <vt:lpstr>ORIENTACIONES PARA ORIENTAR EL MAPA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22</cp:revision>
  <dcterms:created xsi:type="dcterms:W3CDTF">2023-11-10T20:48:54Z</dcterms:created>
  <dcterms:modified xsi:type="dcterms:W3CDTF">2023-11-10T20:51:46Z</dcterms:modified>
</cp:coreProperties>
</file>