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19EC08-47D4-422E-B847-CD82B434CCE2}" v="835" dt="2023-10-29T20:53:53.7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EBC55-5864-427B-84CF-6441AA82B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745" y="1205037"/>
            <a:ext cx="7744993" cy="2541336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B52BDB-18E0-4991-A6F2-7AD542015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6745" y="3949332"/>
            <a:ext cx="7744993" cy="2006735"/>
          </a:xfrm>
        </p:spPr>
        <p:txBody>
          <a:bodyPr>
            <a:normAutofit/>
          </a:bodyPr>
          <a:lstStyle>
            <a:lvl1pPr marL="0" indent="0" algn="l">
              <a:buNone/>
              <a:defRPr sz="20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0ABC6-907E-47DE-8E40-61F2DD1B4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AB158-6097-43A1-90B6-406F93670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E077-FF20-4DD9-92B5-EE1C4D615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0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71ABCB-C306-49F0-8D5D-0B890583C1CE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A67F94-2250-4B3A-8424-1BC0A0BCB3FF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FB942D8-95BE-4CFD-BFCC-26209EC192CE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DF6499A-D398-4CBC-AA22-4277539430FC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91493C-6480-4A3F-8836-1727CBA3C849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46BFEE-D3D9-4B18-BA88-49F7C7D26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186" y="959587"/>
            <a:ext cx="9076329" cy="10642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A5BD3-1A63-4F94-ADFA-5CA2A414D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48186" y="2248257"/>
            <a:ext cx="9076329" cy="365015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1888E-6FA1-446E-A77C-7D26923F6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3313F-58CA-4397-A3B4-71B068D1E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C6AB3-89E2-4B6A-A5F3-3FB781C1A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23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7BC2869-B8E0-44C7-801E-BA0C2C1B5E82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A7CEB8F-94FA-4A87-AA80-066173AA5C5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4F9817E-A26F-4D7B-82A1-FA647EE4C86F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E734839-B51C-4112-A4D8-DDFCB7F84A6F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1DFF651-C17F-4B2C-A962-32FA4958BCFA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9B263D-CDF8-431B-A5D1-968764913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31030" y="866253"/>
            <a:ext cx="2222769" cy="531071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B6B9BE-E660-4F3A-ABA1-86667DC13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66253"/>
            <a:ext cx="8164286" cy="531071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82700-F509-4302-AE0E-6CC56401A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3BD63-5B0C-4FB3-8434-8EA1A84F2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3E9EB-019B-4F03-8147-D6CBA6B1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72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31C13-CF9D-4E82-A5B4-91008DCD2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06FD2-89E8-4415-ADF7-22F4A4C25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CBBFF-8889-497F-B4CA-A031E8DD3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78DAF-985B-4BB4-ADA9-02EA979F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10DBC-42B5-46AB-B36A-B39128E69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1B6E7-01C8-4375-B7C7-596CD1199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83229"/>
            <a:ext cx="8214179" cy="330313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441675-8F3E-47CC-9573-D853C506D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295900"/>
            <a:ext cx="8214179" cy="7937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19F49-690E-49EC-BD41-75A18C9E3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C9E70-1401-468E-97DE-4255CA22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BE14C-9127-4582-A006-2AEA93AF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78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4DF9-FA60-4E7B-BDE8-C0F9AFE63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F1133-890E-4E96-AEDD-0F921E26F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6745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763B4-4987-4303-9640-54B67DD75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7174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94AAD8-D444-410E-98EC-47076908F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2F01E-6867-4604-8B58-F65BCC820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43D87-0EC8-43C7-9D1B-46DB5212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041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605AE-70FD-4CEE-BDFB-D5C0A3D35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5" y="960120"/>
            <a:ext cx="9196928" cy="106070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091E2-4532-4D16-827E-4DB0688F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7153" y="2062842"/>
            <a:ext cx="4445899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B53BE-9EDA-4D07-A042-0D101FAB9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6745" y="2882837"/>
            <a:ext cx="4446642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FDFC1-7510-4F8E-A831-ABA33D977A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25280" y="2062842"/>
            <a:ext cx="4467794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2A42F0-9A48-4946-8BA8-394CBF01A0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24868" y="2882837"/>
            <a:ext cx="4468541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0FC563-D319-494F-AA63-0BDF1D25E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42F4FE-433A-42F6-8A73-AD843352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575352-FC7F-4BA8-940F-2F920C280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0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3FB5-4B13-4412-9F42-62450D6AA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C87ECA-0E5D-4DD2-B664-DF351875F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2406B-A925-466A-AF79-D0A4E0EA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61B050-D381-4E1A-88DD-361F0EE9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948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8BF592-6A15-4999-ACFA-A535A113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19EFC1-AD45-4610-8FC6-2058F55E4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3DF506-CFF9-4BD2-8D76-33779277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19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77674-EAFF-4CAE-A685-8AEA617D0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4014"/>
            <a:ext cx="3932237" cy="143691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3A185-E15D-46FD-A4FB-709A8B5D0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94014"/>
            <a:ext cx="6172200" cy="47670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086F7-5F48-40D6-B4E3-1347EA21B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2"/>
            <a:ext cx="3932237" cy="32509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4FC41-0A32-438D-9A47-F932AB49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F0F85D-CB6B-48E8-B56F-81472CE94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E120E-E239-4B93-AC67-210D23BD2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26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1F02C-5A08-45D4-AFE1-8EF0E6DEC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65120"/>
            <a:ext cx="3932237" cy="146580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2EF863-20E6-4CF9-A179-0A2A52E5F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CFB1A-5B7E-45DA-9713-0CD8E3121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4"/>
            <a:ext cx="3932237" cy="325097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FD67F-901E-4423-A48F-41F00ECA5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B04982-0749-4F34-A4DB-DDC12BD4B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38447-AEAF-40D9-B3D3-94404C14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054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06359A-F1E3-49EE-BBC2-40888C4A3628}"/>
              </a:ext>
            </a:extLst>
          </p:cNvPr>
          <p:cNvGrpSpPr/>
          <p:nvPr/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11B74D-DF90-4993-88AE-4D05C91F2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4" y="959587"/>
            <a:ext cx="9076329" cy="1064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B3DE9-A495-4E75-819D-E0B2E5505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6744" y="2248257"/>
            <a:ext cx="9076329" cy="3650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430AC-DB07-423B-A52A-0065639AF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66975" y="6356350"/>
            <a:ext cx="29609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11008460-8B2F-4AAA-A4E2-10730069204C}" type="datetimeFigureOut">
              <a:rPr lang="en-US" smtClean="0"/>
              <a:pPr/>
              <a:t>10/29/2023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FAFC9-FA18-4C55-8C92-B17603CAE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6745" y="501128"/>
            <a:ext cx="33113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5A493-61FB-4764-90B6-8CC218A78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9498" y="6356350"/>
            <a:ext cx="515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0946259B-8396-46CD-AD42-FDEDA89DA27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624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SzPct val="150000"/>
        <a:buFont typeface="Goudy Old Style" panose="02020502050305020303" pitchFamily="18" charset="0"/>
        <a:buChar char="∙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CD84B89-83B1-AA44-B9BE-C68A3A346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Mensaje en botella flota en el agua">
            <a:extLst>
              <a:ext uri="{FF2B5EF4-FFF2-40B4-BE49-F238E27FC236}">
                <a16:creationId xmlns:a16="http://schemas.microsoft.com/office/drawing/2014/main" id="{4DCE5C93-4B84-FF56-4DB1-BB99C1719D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70" b="2060"/>
          <a:stretch/>
        </p:blipFill>
        <p:spPr>
          <a:xfrm>
            <a:off x="19" y="10"/>
            <a:ext cx="12191979" cy="6857989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F3B9D9F-2555-4B2E-AD17-056B66596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594" y="812056"/>
            <a:ext cx="3876811" cy="5127565"/>
          </a:xfrm>
          <a:custGeom>
            <a:avLst/>
            <a:gdLst>
              <a:gd name="connsiteX0" fmla="*/ 1941583 w 3876811"/>
              <a:gd name="connsiteY0" fmla="*/ 0 h 5127565"/>
              <a:gd name="connsiteX1" fmla="*/ 2111641 w 3876811"/>
              <a:gd name="connsiteY1" fmla="*/ 149098 h 5127565"/>
              <a:gd name="connsiteX2" fmla="*/ 3370494 w 3876811"/>
              <a:gd name="connsiteY2" fmla="*/ 774450 h 5127565"/>
              <a:gd name="connsiteX3" fmla="*/ 3876811 w 3876811"/>
              <a:gd name="connsiteY3" fmla="*/ 1854685 h 5127565"/>
              <a:gd name="connsiteX4" fmla="*/ 3876810 w 3876811"/>
              <a:gd name="connsiteY4" fmla="*/ 2507216 h 5127565"/>
              <a:gd name="connsiteX5" fmla="*/ 3872563 w 3876811"/>
              <a:gd name="connsiteY5" fmla="*/ 5127565 h 5127565"/>
              <a:gd name="connsiteX6" fmla="*/ 4248 w 3876811"/>
              <a:gd name="connsiteY6" fmla="*/ 5127565 h 5127565"/>
              <a:gd name="connsiteX7" fmla="*/ 0 w 3876811"/>
              <a:gd name="connsiteY7" fmla="*/ 2507216 h 5127565"/>
              <a:gd name="connsiteX8" fmla="*/ 1 w 3876811"/>
              <a:gd name="connsiteY8" fmla="*/ 1854685 h 5127565"/>
              <a:gd name="connsiteX9" fmla="*/ 506320 w 3876811"/>
              <a:gd name="connsiteY9" fmla="*/ 774450 h 5127565"/>
              <a:gd name="connsiteX10" fmla="*/ 1765173 w 3876811"/>
              <a:gd name="connsiteY10" fmla="*/ 149098 h 5127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76811" h="5127565">
                <a:moveTo>
                  <a:pt x="1941583" y="0"/>
                </a:moveTo>
                <a:lnTo>
                  <a:pt x="2111641" y="149098"/>
                </a:lnTo>
                <a:cubicBezTo>
                  <a:pt x="2533316" y="474958"/>
                  <a:pt x="3008486" y="564716"/>
                  <a:pt x="3370494" y="774450"/>
                </a:cubicBezTo>
                <a:cubicBezTo>
                  <a:pt x="3718589" y="1017851"/>
                  <a:pt x="3876811" y="1296993"/>
                  <a:pt x="3876811" y="1854685"/>
                </a:cubicBezTo>
                <a:cubicBezTo>
                  <a:pt x="3876811" y="2072195"/>
                  <a:pt x="3876810" y="2289706"/>
                  <a:pt x="3876810" y="2507216"/>
                </a:cubicBezTo>
                <a:lnTo>
                  <a:pt x="3872563" y="5127565"/>
                </a:lnTo>
                <a:lnTo>
                  <a:pt x="4248" y="5127565"/>
                </a:lnTo>
                <a:lnTo>
                  <a:pt x="0" y="2507216"/>
                </a:lnTo>
                <a:cubicBezTo>
                  <a:pt x="0" y="2289706"/>
                  <a:pt x="1" y="2072195"/>
                  <a:pt x="1" y="1854685"/>
                </a:cubicBezTo>
                <a:cubicBezTo>
                  <a:pt x="1" y="1296993"/>
                  <a:pt x="158225" y="1017851"/>
                  <a:pt x="506320" y="774450"/>
                </a:cubicBezTo>
                <a:cubicBezTo>
                  <a:pt x="868329" y="564716"/>
                  <a:pt x="1343500" y="474958"/>
                  <a:pt x="1765173" y="149098"/>
                </a:cubicBezTo>
                <a:close/>
              </a:path>
            </a:pathLst>
          </a:custGeom>
          <a:solidFill>
            <a:srgbClr val="000000">
              <a:alpha val="4993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73389" y="1826096"/>
            <a:ext cx="3149221" cy="2149459"/>
          </a:xfrm>
        </p:spPr>
        <p:txBody>
          <a:bodyPr>
            <a:normAutofit/>
          </a:bodyPr>
          <a:lstStyle/>
          <a:p>
            <a:pPr algn="ctr"/>
            <a:r>
              <a:rPr lang="es-ES" sz="4000">
                <a:solidFill>
                  <a:srgbClr val="FFFFFF"/>
                </a:solidFill>
                <a:cs typeface="Calibri Light"/>
              </a:rPr>
              <a:t>LA CARTA DEL DUENDE</a:t>
            </a:r>
            <a:endParaRPr lang="es-ES" sz="400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42375" y="4996651"/>
            <a:ext cx="2775858" cy="12555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s-ES">
                <a:solidFill>
                  <a:srgbClr val="FFFFFF"/>
                </a:solidFill>
              </a:rPr>
              <a:t>Infantil </a:t>
            </a:r>
            <a:endParaRPr lang="es-ES"/>
          </a:p>
          <a:p>
            <a:pPr algn="ctr"/>
            <a:r>
              <a:rPr lang="es-ES" dirty="0">
                <a:solidFill>
                  <a:srgbClr val="FFFFFF"/>
                </a:solidFill>
              </a:rPr>
              <a:t>5 años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A4DF416-6BD0-F3CA-1673-6642B23C55BF}"/>
              </a:ext>
            </a:extLst>
          </p:cNvPr>
          <p:cNvSpPr txBox="1"/>
          <p:nvPr/>
        </p:nvSpPr>
        <p:spPr>
          <a:xfrm>
            <a:off x="4625662" y="195866"/>
            <a:ext cx="73141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002060"/>
                </a:solidFill>
              </a:rPr>
              <a:t>INSTRUCCIONES PARA REALIZAR TU ESPACIO DE ACTIVIDADES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6D7A66A-78FD-0DAE-AFF6-B259BDA4BE4E}"/>
              </a:ext>
            </a:extLst>
          </p:cNvPr>
          <p:cNvSpPr txBox="1"/>
          <p:nvPr/>
        </p:nvSpPr>
        <p:spPr>
          <a:xfrm>
            <a:off x="324655" y="6369675"/>
            <a:ext cx="30453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Marta </a:t>
            </a:r>
            <a:r>
              <a:rPr lang="es-ES" dirty="0" err="1"/>
              <a:t>Luceño</a:t>
            </a:r>
            <a:r>
              <a:rPr lang="es-ES" dirty="0"/>
              <a:t> Sánchez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B11CF24-E32E-C5C6-2E5E-2B2BA5AD8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3827" y="695458"/>
            <a:ext cx="1025301" cy="9702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Imagen 8" descr="Imagen que contiene Icono&#10;&#10;Descripción generada automáticamente">
            <a:extLst>
              <a:ext uri="{FF2B5EF4-FFF2-40B4-BE49-F238E27FC236}">
                <a16:creationId xmlns:a16="http://schemas.microsoft.com/office/drawing/2014/main" id="{56D6210A-0D4C-2F36-5788-550F665A0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3644" y="695459"/>
            <a:ext cx="948745" cy="9702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B213B5B2-2A1F-C7D0-CB8D-5901147974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8627" y="3067316"/>
            <a:ext cx="959478" cy="970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DA398AB1-EFCF-879E-161F-76243D1508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0403" y="3078050"/>
            <a:ext cx="948745" cy="959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Imagen 12" descr="Imagen que contiene dinosaurio&#10;&#10;Descripción generada automáticamente">
            <a:extLst>
              <a:ext uri="{FF2B5EF4-FFF2-40B4-BE49-F238E27FC236}">
                <a16:creationId xmlns:a16="http://schemas.microsoft.com/office/drawing/2014/main" id="{59327648-474C-1ADA-C1FF-46B48DD312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93698" y="3078050"/>
            <a:ext cx="938014" cy="927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30E45CF8-9CE9-80B9-2174-6D4554D3C2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9811" y="4269345"/>
            <a:ext cx="852153" cy="884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CB0F721-1671-0C96-4CEF-C0854D0B4F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43529" y="4258614"/>
            <a:ext cx="852152" cy="895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BCF32D1-5002-3A45-4C69-41E4FAA8F6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66516" y="4204953"/>
            <a:ext cx="895083" cy="927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Imagen 1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ED529DB7-3BD4-AE4C-F31D-2A1CB59A36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32431" y="4172754"/>
            <a:ext cx="980942" cy="9916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A63F5AF-1E41-35CC-140D-49FAC81BF48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94938" y="4323007"/>
            <a:ext cx="680434" cy="6911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Imagen 18" descr="Imagen que contiene objeto, reloj&#10;&#10;Descripción generada automáticamente">
            <a:extLst>
              <a:ext uri="{FF2B5EF4-FFF2-40B4-BE49-F238E27FC236}">
                <a16:creationId xmlns:a16="http://schemas.microsoft.com/office/drawing/2014/main" id="{BA8518C8-8BF0-9B54-8089-F99EA0837D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46205" y="4151289"/>
            <a:ext cx="895083" cy="927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AB1FA585-1B8B-902E-C416-02511BC8D3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22853" y="4151289"/>
            <a:ext cx="948744" cy="959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A8D0153-4E22-BA50-A177-BE059E7D46E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53164" y="4323007"/>
            <a:ext cx="691168" cy="6911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C992DE00-5DBA-CA6C-C0D1-24D6841F76C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347361" y="4172755"/>
            <a:ext cx="959477" cy="9809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Imagen 24" descr="Icono&#10;&#10;Descripción generada automáticamente">
            <a:extLst>
              <a:ext uri="{FF2B5EF4-FFF2-40B4-BE49-F238E27FC236}">
                <a16:creationId xmlns:a16="http://schemas.microsoft.com/office/drawing/2014/main" id="{CA7DF1F4-A079-5FAF-CBD2-3CF981305A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34685" y="5321119"/>
            <a:ext cx="852153" cy="884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221A24C8-1C4B-BB48-4716-7B893DE42E0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11332" y="5331852"/>
            <a:ext cx="916548" cy="8843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45749202-8F45-716E-4732-92CB5008B96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52375" y="5331852"/>
            <a:ext cx="938012" cy="8843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Imagen 27" descr="Icono&#10;&#10;Descripción generada automáticamente">
            <a:extLst>
              <a:ext uri="{FF2B5EF4-FFF2-40B4-BE49-F238E27FC236}">
                <a16:creationId xmlns:a16="http://schemas.microsoft.com/office/drawing/2014/main" id="{8CDBC9B6-6515-E888-3BB0-49FCBDB5B28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17051" y="3088782"/>
            <a:ext cx="927279" cy="9165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26F23B3F-CD83-F9F4-BB51-83B5D34606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82686" y="5321121"/>
            <a:ext cx="905815" cy="884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Imagen 29" descr="Imagen que contiene Icono&#10;&#10;Descripción generada automáticamente">
            <a:extLst>
              <a:ext uri="{FF2B5EF4-FFF2-40B4-BE49-F238E27FC236}">
                <a16:creationId xmlns:a16="http://schemas.microsoft.com/office/drawing/2014/main" id="{A4A3FCEB-89EC-EC64-68FD-7F85B3076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2263" y="5299656"/>
            <a:ext cx="948745" cy="927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447E06DF-1CD7-5DFE-3603-7C45DFA2D3C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75502" y="5299655"/>
            <a:ext cx="927280" cy="927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3D9C2F2-FE62-D905-3A3A-A7B8E6FC3C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95080" y="5374782"/>
            <a:ext cx="830687" cy="830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F0FD6349-EB35-EFB1-1745-25071F62FDB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50264" y="5331852"/>
            <a:ext cx="873617" cy="8736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6AE67BA6-E783-1DCF-0844-601C51E3003E}"/>
              </a:ext>
            </a:extLst>
          </p:cNvPr>
          <p:cNvSpPr txBox="1"/>
          <p:nvPr/>
        </p:nvSpPr>
        <p:spPr>
          <a:xfrm>
            <a:off x="8773731" y="1014212"/>
            <a:ext cx="47490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2400" b="1" dirty="0">
                <a:solidFill>
                  <a:schemeClr val="bg2">
                    <a:lumMod val="10000"/>
                  </a:schemeClr>
                </a:solidFill>
              </a:rPr>
              <a:t>1º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44B32E9-10CF-AB38-6A28-A9A83DB72E92}"/>
              </a:ext>
            </a:extLst>
          </p:cNvPr>
          <p:cNvSpPr txBox="1"/>
          <p:nvPr/>
        </p:nvSpPr>
        <p:spPr>
          <a:xfrm>
            <a:off x="7797083" y="3654381"/>
            <a:ext cx="1193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2800" b="1" dirty="0">
                <a:solidFill>
                  <a:schemeClr val="bg2">
                    <a:lumMod val="10000"/>
                  </a:schemeClr>
                </a:solidFill>
              </a:rPr>
              <a:t>2º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51E3960C-B641-E1B0-39BC-05FD1C64F2FD}"/>
              </a:ext>
            </a:extLst>
          </p:cNvPr>
          <p:cNvSpPr txBox="1"/>
          <p:nvPr/>
        </p:nvSpPr>
        <p:spPr>
          <a:xfrm>
            <a:off x="3471928" y="4663225"/>
            <a:ext cx="50710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2800" b="1" dirty="0">
                <a:solidFill>
                  <a:schemeClr val="bg2">
                    <a:lumMod val="10000"/>
                  </a:schemeClr>
                </a:solidFill>
              </a:rPr>
              <a:t>3º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F88AADBF-488D-6981-76AB-1C06ED51C8ED}"/>
              </a:ext>
            </a:extLst>
          </p:cNvPr>
          <p:cNvSpPr txBox="1"/>
          <p:nvPr/>
        </p:nvSpPr>
        <p:spPr>
          <a:xfrm>
            <a:off x="3375336" y="5521817"/>
            <a:ext cx="50710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2800" b="1" dirty="0">
                <a:solidFill>
                  <a:schemeClr val="bg2">
                    <a:lumMod val="10000"/>
                  </a:schemeClr>
                </a:solidFill>
              </a:rPr>
              <a:t>4º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MarrakeshVTI">
  <a:themeElements>
    <a:clrScheme name="Marrakesh">
      <a:dk1>
        <a:srgbClr val="000000"/>
      </a:dk1>
      <a:lt1>
        <a:srgbClr val="FFFFFF"/>
      </a:lt1>
      <a:dk2>
        <a:srgbClr val="431C30"/>
      </a:dk2>
      <a:lt2>
        <a:srgbClr val="F3F0EF"/>
      </a:lt2>
      <a:accent1>
        <a:srgbClr val="B35B55"/>
      </a:accent1>
      <a:accent2>
        <a:srgbClr val="CF7E6C"/>
      </a:accent2>
      <a:accent3>
        <a:srgbClr val="CA8F58"/>
      </a:accent3>
      <a:accent4>
        <a:srgbClr val="A97C54"/>
      </a:accent4>
      <a:accent5>
        <a:srgbClr val="917E45"/>
      </a:accent5>
      <a:accent6>
        <a:srgbClr val="647576"/>
      </a:accent6>
      <a:hlink>
        <a:srgbClr val="A25872"/>
      </a:hlink>
      <a:folHlink>
        <a:srgbClr val="667A7E"/>
      </a:folHlink>
    </a:clrScheme>
    <a:fontScheme name="Goudy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rrakeshVTI" id="{DCD97A9B-DAE4-42FA-B2F9-0A5C34F43D6C}" vid="{A7163F41-974B-4A88-831F-D9DFFFE40C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MarrakeshVTI</vt:lpstr>
      <vt:lpstr>LA CARTA DEL DUENDE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225</cp:revision>
  <dcterms:created xsi:type="dcterms:W3CDTF">2023-10-29T19:33:42Z</dcterms:created>
  <dcterms:modified xsi:type="dcterms:W3CDTF">2023-10-29T20:56:34Z</dcterms:modified>
</cp:coreProperties>
</file>