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9EC08-47D4-422E-B847-CD82B434CCE2}" v="835" dt="2023-10-29T20:53:53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3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4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4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2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D84B89-83B1-AA44-B9BE-C68A3A34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Mensaje en botella flota en el agua">
            <a:extLst>
              <a:ext uri="{FF2B5EF4-FFF2-40B4-BE49-F238E27FC236}">
                <a16:creationId xmlns:a16="http://schemas.microsoft.com/office/drawing/2014/main" id="{4DCE5C93-4B84-FF56-4DB1-BB99C1719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70" b="2060"/>
          <a:stretch/>
        </p:blipFill>
        <p:spPr>
          <a:xfrm>
            <a:off x="19" y="10"/>
            <a:ext cx="12191979" cy="685798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3B9D9F-2555-4B2E-AD17-056B6659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4" y="812056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solidFill>
            <a:srgbClr val="000000">
              <a:alpha val="499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3389" y="1826096"/>
            <a:ext cx="3149221" cy="2149459"/>
          </a:xfrm>
        </p:spPr>
        <p:txBody>
          <a:bodyPr>
            <a:normAutofit/>
          </a:bodyPr>
          <a:lstStyle/>
          <a:p>
            <a:pPr algn="ctr"/>
            <a:r>
              <a:rPr lang="es-ES" sz="4000">
                <a:solidFill>
                  <a:srgbClr val="FFFFFF"/>
                </a:solidFill>
                <a:cs typeface="Calibri Light"/>
              </a:rPr>
              <a:t>LA CARTA DEL DUENDE</a:t>
            </a:r>
            <a:endParaRPr lang="es-ES" sz="400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2375" y="4996651"/>
            <a:ext cx="2775858" cy="1255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>
                <a:solidFill>
                  <a:srgbClr val="FFFFFF"/>
                </a:solidFill>
              </a:rPr>
              <a:t>Infantil </a:t>
            </a:r>
            <a:endParaRPr lang="es-ES"/>
          </a:p>
          <a:p>
            <a:pPr algn="ctr"/>
            <a:r>
              <a:rPr lang="es-ES" dirty="0">
                <a:solidFill>
                  <a:srgbClr val="FFFFFF"/>
                </a:solidFill>
              </a:rPr>
              <a:t>5 años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DF416-6BD0-F3CA-1673-6642B23C55BF}"/>
              </a:ext>
            </a:extLst>
          </p:cNvPr>
          <p:cNvSpPr txBox="1"/>
          <p:nvPr/>
        </p:nvSpPr>
        <p:spPr>
          <a:xfrm>
            <a:off x="4625662" y="195866"/>
            <a:ext cx="73141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INSTRUCCIONES PARA REALIZAR TU ESPACIO DE ACTIVIDADES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D7A66A-78FD-0DAE-AFF6-B259BDA4BE4E}"/>
              </a:ext>
            </a:extLst>
          </p:cNvPr>
          <p:cNvSpPr txBox="1"/>
          <p:nvPr/>
        </p:nvSpPr>
        <p:spPr>
          <a:xfrm>
            <a:off x="324655" y="6369675"/>
            <a:ext cx="3045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Marta </a:t>
            </a:r>
            <a:r>
              <a:rPr lang="es-ES" dirty="0" err="1"/>
              <a:t>Luceño</a:t>
            </a:r>
            <a:r>
              <a:rPr lang="es-ES" dirty="0"/>
              <a:t> Sánchez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11CF24-E32E-C5C6-2E5E-2B2BA5AD8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27" y="695458"/>
            <a:ext cx="1025301" cy="97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56D6210A-0D4C-2F36-5788-550F665A0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644" y="695459"/>
            <a:ext cx="948745" cy="97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B213B5B2-2A1F-C7D0-CB8D-590114797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627" y="3067316"/>
            <a:ext cx="959478" cy="970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DA398AB1-EFCF-879E-161F-76243D150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403" y="3078050"/>
            <a:ext cx="948745" cy="959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 descr="Imagen que contiene dinosaurio&#10;&#10;Descripción generada automáticamente">
            <a:extLst>
              <a:ext uri="{FF2B5EF4-FFF2-40B4-BE49-F238E27FC236}">
                <a16:creationId xmlns:a16="http://schemas.microsoft.com/office/drawing/2014/main" id="{59327648-474C-1ADA-C1FF-46B48DD31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3698" y="3078050"/>
            <a:ext cx="938014" cy="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30E45CF8-9CE9-80B9-2174-6D4554D3C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811" y="4269345"/>
            <a:ext cx="852153" cy="88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B0F721-1671-0C96-4CEF-C0854D0B4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529" y="4258614"/>
            <a:ext cx="852152" cy="89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BCF32D1-5002-3A45-4C69-41E4FAA8F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6516" y="4204953"/>
            <a:ext cx="895083" cy="92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n 1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D529DB7-3BD4-AE4C-F31D-2A1CB59A3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431" y="4172754"/>
            <a:ext cx="980942" cy="99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A63F5AF-1E41-35CC-140D-49FAC81BF4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938" y="4323007"/>
            <a:ext cx="680434" cy="691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BA8518C8-8BF0-9B54-8089-F99EA0837D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6205" y="4151289"/>
            <a:ext cx="895083" cy="92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B1FA585-1B8B-902E-C416-02511BC8D3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2853" y="4151289"/>
            <a:ext cx="948744" cy="959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A8D0153-4E22-BA50-A177-BE059E7D46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3164" y="4323007"/>
            <a:ext cx="691168" cy="69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992DE00-5DBA-CA6C-C0D1-24D6841F76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47361" y="4172755"/>
            <a:ext cx="959477" cy="980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CA7DF1F4-A079-5FAF-CBD2-3CF981305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685" y="5321119"/>
            <a:ext cx="852153" cy="88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21A24C8-1C4B-BB48-4716-7B893DE42E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1332" y="5331852"/>
            <a:ext cx="916548" cy="88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5749202-8F45-716E-4732-92CB5008B9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52375" y="5331852"/>
            <a:ext cx="938012" cy="88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8CDBC9B6-6515-E888-3BB0-49FCBDB5B2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7051" y="3088782"/>
            <a:ext cx="927279" cy="91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6F23B3F-CD83-F9F4-BB51-83B5D34606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2686" y="5321121"/>
            <a:ext cx="905815" cy="88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Imagen 29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A3FCEB-89EC-EC64-68FD-7F85B3076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63" y="5299656"/>
            <a:ext cx="948745" cy="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47E06DF-1CD7-5DFE-3603-7C45DFA2D3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75502" y="5299655"/>
            <a:ext cx="927280" cy="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3D9C2F2-FE62-D905-3A3A-A7B8E6FC3C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5080" y="5374782"/>
            <a:ext cx="830687" cy="83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0FD6349-EB35-EFB1-1745-25071F62FDB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50264" y="5331852"/>
            <a:ext cx="873617" cy="87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6AE67BA6-E783-1DCF-0844-601C51E3003E}"/>
              </a:ext>
            </a:extLst>
          </p:cNvPr>
          <p:cNvSpPr txBox="1"/>
          <p:nvPr/>
        </p:nvSpPr>
        <p:spPr>
          <a:xfrm>
            <a:off x="8773731" y="1014212"/>
            <a:ext cx="4749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chemeClr val="bg2">
                    <a:lumMod val="10000"/>
                  </a:schemeClr>
                </a:solidFill>
              </a:rPr>
              <a:t>1º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44B32E9-10CF-AB38-6A28-A9A83DB72E92}"/>
              </a:ext>
            </a:extLst>
          </p:cNvPr>
          <p:cNvSpPr txBox="1"/>
          <p:nvPr/>
        </p:nvSpPr>
        <p:spPr>
          <a:xfrm>
            <a:off x="7797083" y="3654381"/>
            <a:ext cx="11939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>2º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1E3960C-B641-E1B0-39BC-05FD1C64F2FD}"/>
              </a:ext>
            </a:extLst>
          </p:cNvPr>
          <p:cNvSpPr txBox="1"/>
          <p:nvPr/>
        </p:nvSpPr>
        <p:spPr>
          <a:xfrm>
            <a:off x="3471928" y="4663225"/>
            <a:ext cx="5071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>3º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88AADBF-488D-6981-76AB-1C06ED51C8ED}"/>
              </a:ext>
            </a:extLst>
          </p:cNvPr>
          <p:cNvSpPr txBox="1"/>
          <p:nvPr/>
        </p:nvSpPr>
        <p:spPr>
          <a:xfrm>
            <a:off x="3375336" y="5521817"/>
            <a:ext cx="5071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>4º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MarrakeshVTI</vt:lpstr>
      <vt:lpstr>LA CARTA DEL DUENDE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225</cp:revision>
  <dcterms:created xsi:type="dcterms:W3CDTF">2023-10-29T19:33:42Z</dcterms:created>
  <dcterms:modified xsi:type="dcterms:W3CDTF">2023-10-29T20:56:34Z</dcterms:modified>
</cp:coreProperties>
</file>