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B638A-5D42-4287-1DBD-9017129F8608}" v="4" dt="2023-06-05T22:20:20.987"/>
    <p1510:client id="{7F159F7A-F277-1BF2-8DEB-20B7A9705FF0}" v="29" dt="2023-06-05T23:08:21.291"/>
    <p1510:client id="{8CA96BDA-600E-0B8F-102C-2FFA770A98E3}" v="10" dt="2023-06-05T23:18:05.125"/>
    <p1510:client id="{C982EA4E-3A3D-5536-BDCC-D28A9AE1AA39}" v="83" dt="2023-06-05T22:34:25.574"/>
    <p1510:client id="{DD088D58-D26F-F6D6-9AFB-03D34F63879B}" v="820" dt="2023-06-05T22:19:52.353"/>
    <p1510:client id="{E210A9B5-05B5-D691-4704-3957DE33898E}" v="8" dt="2023-06-05T22:38:44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Niñas haciendo manualidades en un estudio moderno">
            <a:extLst>
              <a:ext uri="{FF2B5EF4-FFF2-40B4-BE49-F238E27FC236}">
                <a16:creationId xmlns:a16="http://schemas.microsoft.com/office/drawing/2014/main" id="{2A7EC27D-21D7-FE34-7CFE-29114A45C1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94" r="528" b="-1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D4893814-9471-74CE-23C0-2596C6BDCABA}"/>
              </a:ext>
            </a:extLst>
          </p:cNvPr>
          <p:cNvSpPr txBox="1"/>
          <p:nvPr/>
        </p:nvSpPr>
        <p:spPr>
          <a:xfrm>
            <a:off x="430695" y="263792"/>
            <a:ext cx="291766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cs typeface="Calibri"/>
              </a:rPr>
              <a:t>INSTRUCTIONS TO MAKE YOUR OWN LEARNING SPACE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4F05882-D1CC-D4F0-749C-870F04F08A87}"/>
              </a:ext>
            </a:extLst>
          </p:cNvPr>
          <p:cNvSpPr txBox="1"/>
          <p:nvPr/>
        </p:nvSpPr>
        <p:spPr>
          <a:xfrm>
            <a:off x="430694" y="1787791"/>
            <a:ext cx="29176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FFFF00"/>
                </a:solidFill>
                <a:cs typeface="Calibri"/>
              </a:rPr>
              <a:t>START</a:t>
            </a:r>
            <a:endParaRPr lang="es-ES">
              <a:solidFill>
                <a:srgbClr val="FFFF00"/>
              </a:solidFill>
              <a:cs typeface="Calibri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8DB768A-C3A3-5B1A-5BB9-783540EEEF85}"/>
              </a:ext>
            </a:extLst>
          </p:cNvPr>
          <p:cNvSpPr txBox="1"/>
          <p:nvPr/>
        </p:nvSpPr>
        <p:spPr>
          <a:xfrm>
            <a:off x="-313" y="2724820"/>
            <a:ext cx="4450726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s-ES" sz="1600" err="1">
                <a:solidFill>
                  <a:schemeClr val="bg1"/>
                </a:solidFill>
                <a:cs typeface="Calibri"/>
              </a:rPr>
              <a:t>Groups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and roles</a:t>
            </a:r>
          </a:p>
          <a:p>
            <a:pPr marL="285750" indent="-285750">
              <a:buFont typeface="Calibri"/>
              <a:buChar char="-"/>
            </a:pPr>
            <a:r>
              <a:rPr lang="es-ES" sz="1600" dirty="0">
                <a:solidFill>
                  <a:schemeClr val="bg1"/>
                </a:solidFill>
                <a:cs typeface="Calibri"/>
              </a:rPr>
              <a:t>Use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the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links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provided</a:t>
            </a:r>
            <a:endParaRPr lang="es-ES" sz="1600">
              <a:solidFill>
                <a:schemeClr val="bg1"/>
              </a:solidFill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s-ES" sz="1600" dirty="0" err="1">
                <a:solidFill>
                  <a:schemeClr val="bg1"/>
                </a:solidFill>
                <a:cs typeface="Calibri"/>
              </a:rPr>
              <a:t>Activities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dirty="0" err="1">
                <a:solidFill>
                  <a:schemeClr val="bg1"/>
                </a:solidFill>
                <a:cs typeface="Calibri"/>
              </a:rPr>
              <a:t>for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dirty="0" err="1">
                <a:solidFill>
                  <a:schemeClr val="bg1"/>
                </a:solidFill>
                <a:cs typeface="Calibri"/>
              </a:rPr>
              <a:t>the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dirty="0" err="1">
                <a:solidFill>
                  <a:schemeClr val="bg1"/>
                </a:solidFill>
                <a:cs typeface="Calibri"/>
              </a:rPr>
              <a:t>next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dirty="0" err="1">
                <a:solidFill>
                  <a:schemeClr val="bg1"/>
                </a:solidFill>
                <a:cs typeface="Calibri"/>
              </a:rPr>
              <a:t>days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:</a:t>
            </a:r>
          </a:p>
          <a:p>
            <a:pPr marL="742950" indent="-285750">
              <a:buFont typeface="Arial"/>
              <a:buChar char="•"/>
            </a:pPr>
            <a:r>
              <a:rPr lang="es-ES" sz="1600" err="1">
                <a:solidFill>
                  <a:schemeClr val="bg1"/>
                </a:solidFill>
                <a:cs typeface="Calibri"/>
              </a:rPr>
              <a:t>Make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a</a:t>
            </a:r>
            <a:r>
              <a:rPr lang="es-ES" sz="1600" b="1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1600" b="1" dirty="0">
                <a:solidFill>
                  <a:srgbClr val="FFFF00"/>
                </a:solidFill>
                <a:cs typeface="Calibri"/>
              </a:rPr>
              <a:t>Video 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of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the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1600" b="1" err="1">
                <a:solidFill>
                  <a:srgbClr val="FFC000"/>
                </a:solidFill>
                <a:cs typeface="Calibri"/>
              </a:rPr>
              <a:t>experiments</a:t>
            </a:r>
            <a:r>
              <a:rPr lang="es-ES" sz="1600" b="1" dirty="0">
                <a:solidFill>
                  <a:srgbClr val="FFC000"/>
                </a:solidFill>
                <a:cs typeface="Calibri"/>
              </a:rPr>
              <a:t> 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and</a:t>
            </a:r>
            <a:r>
              <a:rPr lang="es-ES" sz="1600" dirty="0">
                <a:solidFill>
                  <a:srgbClr val="FF0000"/>
                </a:solidFill>
                <a:cs typeface="Calibri"/>
              </a:rPr>
              <a:t> </a:t>
            </a:r>
            <a:r>
              <a:rPr lang="es-ES" sz="1600" err="1">
                <a:solidFill>
                  <a:srgbClr val="FF0000"/>
                </a:solidFill>
                <a:cs typeface="Calibri"/>
              </a:rPr>
              <a:t>life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of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2000" b="1" dirty="0">
                <a:solidFill>
                  <a:srgbClr val="00B0F0"/>
                </a:solidFill>
                <a:cs typeface="Calibri"/>
              </a:rPr>
              <a:t>Ø</a:t>
            </a:r>
            <a:r>
              <a:rPr lang="es-ES" sz="1600" b="1" dirty="0">
                <a:solidFill>
                  <a:srgbClr val="00B0F0"/>
                </a:solidFill>
                <a:cs typeface="Calibri"/>
              </a:rPr>
              <a:t>rsted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, </a:t>
            </a:r>
            <a:r>
              <a:rPr lang="es-ES" sz="1600" b="1" dirty="0">
                <a:solidFill>
                  <a:srgbClr val="00B0F0"/>
                </a:solidFill>
                <a:cs typeface="Calibri"/>
              </a:rPr>
              <a:t>Faraday 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and </a:t>
            </a:r>
            <a:r>
              <a:rPr lang="es-ES" sz="1600" b="1" err="1">
                <a:solidFill>
                  <a:srgbClr val="00B0F0"/>
                </a:solidFill>
                <a:cs typeface="Calibri"/>
              </a:rPr>
              <a:t>Ampère</a:t>
            </a:r>
            <a:endParaRPr lang="es-ES" sz="1600">
              <a:solidFill>
                <a:schemeClr val="bg1"/>
              </a:solidFill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s-ES" sz="1600" err="1">
                <a:solidFill>
                  <a:schemeClr val="bg1"/>
                </a:solidFill>
                <a:cs typeface="Calibri"/>
              </a:rPr>
              <a:t>Reflection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on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 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the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rgbClr val="92D050"/>
                </a:solidFill>
                <a:cs typeface="Calibri"/>
              </a:rPr>
              <a:t>consequences</a:t>
            </a:r>
            <a:r>
              <a:rPr lang="es-ES" sz="1600" b="1" dirty="0">
                <a:solidFill>
                  <a:srgbClr val="92D050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of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the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experiments</a:t>
            </a:r>
            <a:endParaRPr lang="es-ES" sz="1600" dirty="0" err="1">
              <a:solidFill>
                <a:schemeClr val="bg1"/>
              </a:solidFill>
              <a:cs typeface="Calibri"/>
            </a:endParaRPr>
          </a:p>
          <a:p>
            <a:pPr marL="742950" indent="-285750">
              <a:buFont typeface="Arial"/>
              <a:buChar char="•"/>
            </a:pPr>
            <a:r>
              <a:rPr lang="es-ES" sz="1600" dirty="0" err="1">
                <a:solidFill>
                  <a:schemeClr val="bg1"/>
                </a:solidFill>
                <a:cs typeface="Calibri"/>
              </a:rPr>
              <a:t>Make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a </a:t>
            </a:r>
            <a:r>
              <a:rPr lang="es-ES" sz="1600" b="1" dirty="0" err="1">
                <a:solidFill>
                  <a:srgbClr val="FFFF00"/>
                </a:solidFill>
                <a:cs typeface="Calibri"/>
              </a:rPr>
              <a:t>Presentation</a:t>
            </a:r>
            <a:r>
              <a:rPr lang="es-ES" sz="1600" b="1" dirty="0">
                <a:solidFill>
                  <a:srgbClr val="FFFF00"/>
                </a:solidFill>
                <a:cs typeface="Calibri"/>
              </a:rPr>
              <a:t>  </a:t>
            </a:r>
            <a:endParaRPr lang="es-ES" sz="1600" dirty="0">
              <a:solidFill>
                <a:schemeClr val="bg1"/>
              </a:solidFill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s-ES" sz="1600" err="1">
                <a:solidFill>
                  <a:schemeClr val="accent2">
                    <a:lumMod val="60000"/>
                    <a:lumOff val="40000"/>
                  </a:schemeClr>
                </a:solidFill>
                <a:cs typeface="Calibri"/>
              </a:rPr>
              <a:t>Assessment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:</a:t>
            </a:r>
          </a:p>
          <a:p>
            <a:pPr marL="1200150" lvl="2" indent="-285750">
              <a:buFont typeface="Arial"/>
              <a:buChar char="•"/>
            </a:pPr>
            <a:r>
              <a:rPr lang="es-ES" sz="1600" err="1">
                <a:solidFill>
                  <a:schemeClr val="bg1"/>
                </a:solidFill>
                <a:cs typeface="Calibri"/>
              </a:rPr>
              <a:t>Assess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yourselves</a:t>
            </a:r>
            <a:endParaRPr lang="es-ES" sz="1600">
              <a:solidFill>
                <a:schemeClr val="bg1"/>
              </a:solidFill>
              <a:cs typeface="Calibri"/>
            </a:endParaRPr>
          </a:p>
          <a:p>
            <a:pPr marL="1200150" lvl="2" indent="-285750">
              <a:buFont typeface="Arial"/>
              <a:buChar char="•"/>
            </a:pPr>
            <a:r>
              <a:rPr lang="es-ES" sz="1600" err="1">
                <a:solidFill>
                  <a:schemeClr val="bg1"/>
                </a:solidFill>
                <a:cs typeface="Calibri"/>
              </a:rPr>
              <a:t>Assess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your</a:t>
            </a:r>
            <a:r>
              <a:rPr lang="es-ES" sz="160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err="1">
                <a:solidFill>
                  <a:schemeClr val="bg1"/>
                </a:solidFill>
                <a:cs typeface="Calibri"/>
              </a:rPr>
              <a:t>parnters</a:t>
            </a:r>
            <a:endParaRPr lang="es-ES" sz="1600">
              <a:solidFill>
                <a:schemeClr val="bg1"/>
              </a:solidFill>
              <a:cs typeface="Calibri"/>
            </a:endParaRPr>
          </a:p>
          <a:p>
            <a:pPr marL="1200150" lvl="2" indent="-285750">
              <a:buFont typeface="Arial"/>
              <a:buChar char="•"/>
            </a:pPr>
            <a:r>
              <a:rPr lang="es-ES" sz="1600" dirty="0">
                <a:solidFill>
                  <a:schemeClr val="bg1"/>
                </a:solidFill>
                <a:cs typeface="Calibri"/>
              </a:rPr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8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194</cp:revision>
  <dcterms:created xsi:type="dcterms:W3CDTF">2023-06-05T21:48:54Z</dcterms:created>
  <dcterms:modified xsi:type="dcterms:W3CDTF">2023-06-06T00:13:39Z</dcterms:modified>
</cp:coreProperties>
</file>