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BBF90-D37E-5D17-978C-209EA64828EC}" v="853" dt="2023-11-06T12:29:39.981"/>
    <p1510:client id="{8DC766F4-7CC9-650E-E1CF-FA80A49C847B}" v="115" dt="2023-11-06T10:24:40.665"/>
    <p1510:client id="{C2DB153C-639E-4501-CFE8-D3E1D3102E9F}" v="10" dt="2023-11-06T11:45:41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7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4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7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9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9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1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1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5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8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9" r:id="rId6"/>
    <p:sldLayoutId id="2147483775" r:id="rId7"/>
    <p:sldLayoutId id="2147483776" r:id="rId8"/>
    <p:sldLayoutId id="2147483777" r:id="rId9"/>
    <p:sldLayoutId id="2147483778" r:id="rId10"/>
    <p:sldLayoutId id="21474837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Textura negra">
            <a:extLst>
              <a:ext uri="{FF2B5EF4-FFF2-40B4-BE49-F238E27FC236}">
                <a16:creationId xmlns:a16="http://schemas.microsoft.com/office/drawing/2014/main" id="{6F560569-2CF6-0888-CE27-AA3A3DEE79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rgbClr val="000000">
              <a:alpha val="499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E597AA1-1B76-5A69-8A10-D1A68ABE37A0}"/>
              </a:ext>
            </a:extLst>
          </p:cNvPr>
          <p:cNvSpPr txBox="1"/>
          <p:nvPr/>
        </p:nvSpPr>
        <p:spPr>
          <a:xfrm>
            <a:off x="1473389" y="1826096"/>
            <a:ext cx="3149221" cy="214945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 con ritmos de aprendizaje.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99A502-D510-791C-17A9-4C4731ABCFA1}"/>
              </a:ext>
            </a:extLst>
          </p:cNvPr>
          <p:cNvSpPr txBox="1"/>
          <p:nvPr/>
        </p:nvSpPr>
        <p:spPr>
          <a:xfrm>
            <a:off x="5836485" y="503713"/>
            <a:ext cx="5739580" cy="58477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</a:rPr>
              <a:t>Lee atentamente estas instrucciones para realizar cada tarea.</a:t>
            </a:r>
          </a:p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</a:rPr>
              <a:t>Actividad 1. Visualiza el video y  reflexiona sobre si te parece un patio con dotación adecuada.</a:t>
            </a:r>
          </a:p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Actividad 2. Visualiza la pantalla interactiva de </a:t>
            </a:r>
            <a:r>
              <a:rPr lang="es-ES" sz="2200" b="1" err="1">
                <a:solidFill>
                  <a:schemeClr val="bg1"/>
                </a:solidFill>
                <a:ea typeface="+mn-lt"/>
                <a:cs typeface="+mn-lt"/>
              </a:rPr>
              <a:t>Gennialy</a:t>
            </a: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 y completa todas las tareas.</a:t>
            </a:r>
          </a:p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Actividad 3. Realiza la ficha con respecto al patio visitada de la escuela,  pero donde pone escuela sustituye por ·"patio".</a:t>
            </a:r>
          </a:p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Actividad 4. Visualiza el video y analiza si el patio visitado puede ser transformado según las pautas dadas pro "Patios por el clima".</a:t>
            </a:r>
          </a:p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Actividad 5. Mira las propuestas del documento y analiza si se pueden incorporar a tu tarea de </a:t>
            </a:r>
            <a:r>
              <a:rPr lang="es-ES" sz="2200" b="1" err="1">
                <a:solidFill>
                  <a:schemeClr val="bg1"/>
                </a:solidFill>
                <a:ea typeface="+mn-lt"/>
                <a:cs typeface="+mn-lt"/>
              </a:rPr>
              <a:t>aprendizjae</a:t>
            </a: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 servicio.</a:t>
            </a:r>
          </a:p>
          <a:p>
            <a:pPr marL="342900" indent="-342900">
              <a:buAutoNum type="arabicPeriod"/>
            </a:pP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Contesta. Realiza el </a:t>
            </a:r>
            <a:r>
              <a:rPr lang="es-ES" sz="2200" b="1" err="1">
                <a:solidFill>
                  <a:schemeClr val="bg1"/>
                </a:solidFill>
                <a:ea typeface="+mn-lt"/>
                <a:cs typeface="+mn-lt"/>
              </a:rPr>
              <a:t>Kahoot</a:t>
            </a:r>
            <a:r>
              <a:rPr lang="es-ES" sz="2200" b="1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MarrakeshVTI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78</cp:revision>
  <dcterms:created xsi:type="dcterms:W3CDTF">2023-11-06T10:15:12Z</dcterms:created>
  <dcterms:modified xsi:type="dcterms:W3CDTF">2023-11-06T12:31:02Z</dcterms:modified>
</cp:coreProperties>
</file>