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7BBF90-D37E-5D17-978C-209EA64828EC}" v="853" dt="2023-11-06T12:29:39.981"/>
    <p1510:client id="{8DC766F4-7CC9-650E-E1CF-FA80A49C847B}" v="115" dt="2023-11-06T10:24:40.665"/>
    <p1510:client id="{C2DB153C-639E-4501-CFE8-D3E1D3102E9F}" v="10" dt="2023-11-06T11:45:41.7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97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4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75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898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90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1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16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0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5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87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11/6/2023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49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79" r:id="rId6"/>
    <p:sldLayoutId id="2147483775" r:id="rId7"/>
    <p:sldLayoutId id="2147483776" r:id="rId8"/>
    <p:sldLayoutId id="2147483777" r:id="rId9"/>
    <p:sldLayoutId id="2147483778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ECD84B89-83B1-AA44-B9BE-C68A3A346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 descr="Textura negra">
            <a:extLst>
              <a:ext uri="{FF2B5EF4-FFF2-40B4-BE49-F238E27FC236}">
                <a16:creationId xmlns:a16="http://schemas.microsoft.com/office/drawing/2014/main" id="{6F560569-2CF6-0888-CE27-AA3A3DEE79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DF3B9D9F-2555-4B2E-AD17-056B66596D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594" y="812056"/>
            <a:ext cx="3876811" cy="5127565"/>
          </a:xfrm>
          <a:custGeom>
            <a:avLst/>
            <a:gdLst>
              <a:gd name="connsiteX0" fmla="*/ 1941583 w 3876811"/>
              <a:gd name="connsiteY0" fmla="*/ 0 h 5127565"/>
              <a:gd name="connsiteX1" fmla="*/ 2111641 w 3876811"/>
              <a:gd name="connsiteY1" fmla="*/ 149098 h 5127565"/>
              <a:gd name="connsiteX2" fmla="*/ 3370494 w 3876811"/>
              <a:gd name="connsiteY2" fmla="*/ 774450 h 5127565"/>
              <a:gd name="connsiteX3" fmla="*/ 3876811 w 3876811"/>
              <a:gd name="connsiteY3" fmla="*/ 1854685 h 5127565"/>
              <a:gd name="connsiteX4" fmla="*/ 3876810 w 3876811"/>
              <a:gd name="connsiteY4" fmla="*/ 2507216 h 5127565"/>
              <a:gd name="connsiteX5" fmla="*/ 3872563 w 3876811"/>
              <a:gd name="connsiteY5" fmla="*/ 5127565 h 5127565"/>
              <a:gd name="connsiteX6" fmla="*/ 4248 w 3876811"/>
              <a:gd name="connsiteY6" fmla="*/ 5127565 h 5127565"/>
              <a:gd name="connsiteX7" fmla="*/ 0 w 3876811"/>
              <a:gd name="connsiteY7" fmla="*/ 2507216 h 5127565"/>
              <a:gd name="connsiteX8" fmla="*/ 1 w 3876811"/>
              <a:gd name="connsiteY8" fmla="*/ 1854685 h 5127565"/>
              <a:gd name="connsiteX9" fmla="*/ 506320 w 3876811"/>
              <a:gd name="connsiteY9" fmla="*/ 774450 h 5127565"/>
              <a:gd name="connsiteX10" fmla="*/ 1765173 w 3876811"/>
              <a:gd name="connsiteY10" fmla="*/ 149098 h 5127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76811" h="5127565">
                <a:moveTo>
                  <a:pt x="1941583" y="0"/>
                </a:moveTo>
                <a:lnTo>
                  <a:pt x="2111641" y="149098"/>
                </a:lnTo>
                <a:cubicBezTo>
                  <a:pt x="2533316" y="474958"/>
                  <a:pt x="3008486" y="564716"/>
                  <a:pt x="3370494" y="774450"/>
                </a:cubicBezTo>
                <a:cubicBezTo>
                  <a:pt x="3718589" y="1017851"/>
                  <a:pt x="3876811" y="1296993"/>
                  <a:pt x="3876811" y="1854685"/>
                </a:cubicBezTo>
                <a:cubicBezTo>
                  <a:pt x="3876811" y="2072195"/>
                  <a:pt x="3876810" y="2289706"/>
                  <a:pt x="3876810" y="2507216"/>
                </a:cubicBezTo>
                <a:lnTo>
                  <a:pt x="3872563" y="5127565"/>
                </a:lnTo>
                <a:lnTo>
                  <a:pt x="4248" y="5127565"/>
                </a:lnTo>
                <a:lnTo>
                  <a:pt x="0" y="2507216"/>
                </a:lnTo>
                <a:cubicBezTo>
                  <a:pt x="0" y="2289706"/>
                  <a:pt x="1" y="2072195"/>
                  <a:pt x="1" y="1854685"/>
                </a:cubicBezTo>
                <a:cubicBezTo>
                  <a:pt x="1" y="1296993"/>
                  <a:pt x="158225" y="1017851"/>
                  <a:pt x="506320" y="774450"/>
                </a:cubicBezTo>
                <a:cubicBezTo>
                  <a:pt x="868329" y="564716"/>
                  <a:pt x="1343500" y="474958"/>
                  <a:pt x="1765173" y="149098"/>
                </a:cubicBezTo>
                <a:close/>
              </a:path>
            </a:pathLst>
          </a:custGeom>
          <a:solidFill>
            <a:srgbClr val="000000">
              <a:alpha val="4993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E597AA1-1B76-5A69-8A10-D1A68ABE37A0}"/>
              </a:ext>
            </a:extLst>
          </p:cNvPr>
          <p:cNvSpPr txBox="1"/>
          <p:nvPr/>
        </p:nvSpPr>
        <p:spPr>
          <a:xfrm>
            <a:off x="1473389" y="1826096"/>
            <a:ext cx="3149221" cy="2149459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tu espacio de actividades con ritmos de aprendizaje.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99A502-D510-791C-17A9-4C4731ABCFA1}"/>
              </a:ext>
            </a:extLst>
          </p:cNvPr>
          <p:cNvSpPr txBox="1"/>
          <p:nvPr/>
        </p:nvSpPr>
        <p:spPr>
          <a:xfrm>
            <a:off x="5836485" y="503713"/>
            <a:ext cx="5739580" cy="58477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</a:rPr>
              <a:t>Lee atentamente estas instrucciones para realizar cada tarea.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</a:rPr>
              <a:t>Actividad 1. Visualiza el video y  reflexiona sobre si te parece un patio con dotación adecuada.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Actividad 2. Visualiza la pantalla interactiva de </a:t>
            </a:r>
            <a:r>
              <a:rPr lang="es-ES" sz="2200" b="1" err="1">
                <a:solidFill>
                  <a:schemeClr val="bg1"/>
                </a:solidFill>
                <a:ea typeface="+mn-lt"/>
                <a:cs typeface="+mn-lt"/>
              </a:rPr>
              <a:t>Gennialy</a:t>
            </a: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 y completa todas las tareas.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Actividad 3. Realiza la ficha con respecto al patio visitada de la escuela,  pero donde pone escuela sustituye por ·"patio".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Actividad 4. Visualiza el video y analiza si el patio visitado puede ser transformado según las pautas dadas pro "Patios por el clima".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Actividad 5. Mira las propuestas del documento y analiza si se pueden incorporar a tu tarea de </a:t>
            </a:r>
            <a:r>
              <a:rPr lang="es-ES" sz="2200" b="1" err="1">
                <a:solidFill>
                  <a:schemeClr val="bg1"/>
                </a:solidFill>
                <a:ea typeface="+mn-lt"/>
                <a:cs typeface="+mn-lt"/>
              </a:rPr>
              <a:t>aprendizjae</a:t>
            </a: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 servicio.</a:t>
            </a:r>
          </a:p>
          <a:p>
            <a:pPr marL="342900" indent="-342900">
              <a:buAutoNum type="arabicPeriod"/>
            </a:pP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Contesta. Realiza el </a:t>
            </a:r>
            <a:r>
              <a:rPr lang="es-ES" sz="2200" b="1" err="1">
                <a:solidFill>
                  <a:schemeClr val="bg1"/>
                </a:solidFill>
                <a:ea typeface="+mn-lt"/>
                <a:cs typeface="+mn-lt"/>
              </a:rPr>
              <a:t>Kahoot</a:t>
            </a:r>
            <a:r>
              <a:rPr lang="es-ES" sz="2200" b="1" dirty="0">
                <a:solidFill>
                  <a:schemeClr val="bg1"/>
                </a:solidFill>
                <a:ea typeface="+mn-lt"/>
                <a:cs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MarrakeshVTI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78</cp:revision>
  <dcterms:created xsi:type="dcterms:W3CDTF">2023-11-06T10:15:12Z</dcterms:created>
  <dcterms:modified xsi:type="dcterms:W3CDTF">2023-11-06T12:31:02Z</dcterms:modified>
</cp:coreProperties>
</file>