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85E6EB-1243-E559-4926-957967903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3B1785-E48E-F1CD-CBE3-D384D4A37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23B18-3C55-5425-1B67-BF8FC9FC8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7CC3-8A65-1C49-99F7-9CBA9C2096B8}" type="datetimeFigureOut">
              <a:rPr lang="es-ES" smtClean="0"/>
              <a:t>9/6/24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163FE6-D716-A5AC-11CC-B351CD18E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AB4CA9-28A2-42D9-9A38-63738A0B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F1E3-2224-FB42-9EA4-D08A9D6194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149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84E19D-0965-4223-64D3-644848C10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066A03-9342-2148-1A06-839F629E7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449BF0-1EC9-D9CB-8A04-F51A4A87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7CC3-8A65-1C49-99F7-9CBA9C2096B8}" type="datetimeFigureOut">
              <a:rPr lang="es-ES" smtClean="0"/>
              <a:t>9/6/24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541220-E2C4-AA1B-A66B-BC5AEFF7E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FD53B0-87AA-8D99-7254-D5C64E9A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F1E3-2224-FB42-9EA4-D08A9D6194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48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4206FE3-F187-86CA-6020-5B9DFD9D01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EAF8DFF-066A-532B-A816-8AAE76082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512A8A-C824-48F4-4790-B4687C4BC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7CC3-8A65-1C49-99F7-9CBA9C2096B8}" type="datetimeFigureOut">
              <a:rPr lang="es-ES" smtClean="0"/>
              <a:t>9/6/24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F68E57-300C-E477-CA66-422542384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3E693E-8C87-1F93-B19F-1FDDBA068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F1E3-2224-FB42-9EA4-D08A9D6194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917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2A909C-F61C-64F7-1B4F-1652AA207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0C0768-E6ED-0755-148E-0D5811D89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C7A41E-0240-81BB-802A-4CD63252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7CC3-8A65-1C49-99F7-9CBA9C2096B8}" type="datetimeFigureOut">
              <a:rPr lang="es-ES" smtClean="0"/>
              <a:t>9/6/24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9C6DFD-D349-657C-469B-5099B6F9E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B8770C-E7F2-64FC-52BB-3B562860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F1E3-2224-FB42-9EA4-D08A9D6194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04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A2AD2-FE7D-7B35-5AEF-7D8273FB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56EBDD-FD68-DA0A-F18E-D14A855C5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F08951-7057-6496-776C-4A7BFAC6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7CC3-8A65-1C49-99F7-9CBA9C2096B8}" type="datetimeFigureOut">
              <a:rPr lang="es-ES" smtClean="0"/>
              <a:t>9/6/24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421E03-5643-12B9-FA6D-1B156626F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1C9D41-3187-06F6-D4DB-6E8ED357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F1E3-2224-FB42-9EA4-D08A9D6194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180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C55B61-DA1B-B893-C59D-CF389FB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4050A0-1EF1-A348-9B4E-62B89F567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69E438-ACF7-C278-96F5-492053313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1C90B1-83CF-56F4-CF2E-B4609911F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7CC3-8A65-1C49-99F7-9CBA9C2096B8}" type="datetimeFigureOut">
              <a:rPr lang="es-ES" smtClean="0"/>
              <a:t>9/6/24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3254E8-F891-0A23-C2AC-A2B51D30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F2EE2E-B744-ECBE-3090-7CAF98BB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F1E3-2224-FB42-9EA4-D08A9D6194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434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5D048-9824-4CC2-1FE3-E99CD486A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6D4997-213D-7EF6-0860-D5D6FD17D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259E7B-9E34-B365-791E-8AE2E22BD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AAD7F61-EA9C-0157-9F03-8858D3A54A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8C4BFE1-4244-6333-3316-CF4158715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45DCBCE-D6B9-B8EC-9BA1-DEA6E472D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7CC3-8A65-1C49-99F7-9CBA9C2096B8}" type="datetimeFigureOut">
              <a:rPr lang="es-ES" smtClean="0"/>
              <a:t>9/6/24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3CEA13-C68F-EC95-1AD9-6C5F72E7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6C12D7-6BC2-46C0-BC72-A642625D5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F1E3-2224-FB42-9EA4-D08A9D6194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6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00452-7E1D-D312-3B4E-66F88F8FA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151E502-2873-75E4-4D3B-124508A55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7CC3-8A65-1C49-99F7-9CBA9C2096B8}" type="datetimeFigureOut">
              <a:rPr lang="es-ES" smtClean="0"/>
              <a:t>9/6/24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40DD03-EB3C-2011-DF69-11A0BE9AC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0503AA6-89C2-3533-B6BA-BFC1DA81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F1E3-2224-FB42-9EA4-D08A9D6194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442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758AFE-27F4-9F38-943D-A34A76BFE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7CC3-8A65-1C49-99F7-9CBA9C2096B8}" type="datetimeFigureOut">
              <a:rPr lang="es-ES" smtClean="0"/>
              <a:t>9/6/24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59E768-BB3E-203A-3BDD-752603D8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BCFE82E-35A7-ED56-4AEF-11CFAEA63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F1E3-2224-FB42-9EA4-D08A9D6194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14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A830D-BB36-CDB5-E340-AADE68D07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395491-FDE2-93C0-1F11-0A9B10E39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7F5C62-748D-86E6-0B46-9F87CB9E5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56DE46-07A8-B7AD-0928-C4A725504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7CC3-8A65-1C49-99F7-9CBA9C2096B8}" type="datetimeFigureOut">
              <a:rPr lang="es-ES" smtClean="0"/>
              <a:t>9/6/24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59C62C-D6E0-6C68-AC94-0DBEAFCCA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2EC2A3-AB13-6CC0-7BDD-DAB5063B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F1E3-2224-FB42-9EA4-D08A9D6194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444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AC16A-C90D-9874-11BB-D2993919B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26FBCDD-3179-4F34-6162-296B7DBF8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6D27A6-ECCC-5FC0-F4DA-F55766C32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437DBD-5C1A-F645-E335-0B454F98E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7CC3-8A65-1C49-99F7-9CBA9C2096B8}" type="datetimeFigureOut">
              <a:rPr lang="es-ES" smtClean="0"/>
              <a:t>9/6/24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5CF44B-FAC1-5A3B-D1B4-6B7EB2FF4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0AC324-7C5E-076A-F817-5C6F9F9E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F1E3-2224-FB42-9EA4-D08A9D6194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030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9E9E853-6D56-EA17-6CA0-2B7CA9060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3C5B25-9F04-637A-0D3F-CB9282F49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21FC14-4116-BD1B-A194-ED0C0B640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917CC3-8A65-1C49-99F7-9CBA9C2096B8}" type="datetimeFigureOut">
              <a:rPr lang="es-ES" smtClean="0"/>
              <a:t>9/6/24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5671D9-B9FF-A51C-C735-DF15C622B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0D7429-BD46-224F-B989-46C5E59EC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2CF1E3-2224-FB42-9EA4-D08A9D6194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08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Pizarra verde en blanco">
            <a:extLst>
              <a:ext uri="{FF2B5EF4-FFF2-40B4-BE49-F238E27FC236}">
                <a16:creationId xmlns:a16="http://schemas.microsoft.com/office/drawing/2014/main" id="{937B6420-8D10-F90E-117E-87295280C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01" r="1" b="7991"/>
          <a:stretch/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CE31922-F225-4E97-9932-6DECA64E2CB4}"/>
              </a:ext>
            </a:extLst>
          </p:cNvPr>
          <p:cNvSpPr txBox="1"/>
          <p:nvPr/>
        </p:nvSpPr>
        <p:spPr>
          <a:xfrm>
            <a:off x="679623" y="531341"/>
            <a:ext cx="11183062" cy="6059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>
                <a:solidFill>
                  <a:schemeClr val="bg1"/>
                </a:solidFill>
                <a:latin typeface="Bradley Hand" pitchFamily="2" charset="77"/>
              </a:rPr>
              <a:t>INSTRUCCIONES</a:t>
            </a:r>
            <a:r>
              <a:rPr lang="es-ES" sz="2400" b="1" dirty="0">
                <a:solidFill>
                  <a:schemeClr val="bg1"/>
                </a:solidFill>
                <a:latin typeface="Bradley Hand" pitchFamily="2" charset="77"/>
              </a:rPr>
              <a:t>:</a:t>
            </a:r>
          </a:p>
          <a:p>
            <a:pPr>
              <a:lnSpc>
                <a:spcPct val="150000"/>
              </a:lnSpc>
            </a:pPr>
            <a:endParaRPr lang="es-ES" b="1" dirty="0">
              <a:solidFill>
                <a:schemeClr val="bg1"/>
              </a:solidFill>
              <a:latin typeface="Bradley Hand" pitchFamily="2" charset="7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Bradley Hand" pitchFamily="2" charset="77"/>
              </a:rPr>
              <a:t>Elabora un video de tu primer trayecto con tu móvil: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b="1" dirty="0">
                <a:solidFill>
                  <a:schemeClr val="bg1"/>
                </a:solidFill>
                <a:latin typeface="Bradley Hand" pitchFamily="2" charset="77"/>
              </a:rPr>
              <a:t>¿Cómo se acerca el </a:t>
            </a:r>
            <a:r>
              <a:rPr lang="es-ES" b="1" dirty="0" err="1">
                <a:solidFill>
                  <a:schemeClr val="bg1"/>
                </a:solidFill>
                <a:latin typeface="Bradley Hand" pitchFamily="2" charset="77"/>
              </a:rPr>
              <a:t>bús</a:t>
            </a:r>
            <a:r>
              <a:rPr lang="es-ES" b="1" dirty="0">
                <a:solidFill>
                  <a:schemeClr val="bg1"/>
                </a:solidFill>
                <a:latin typeface="Bradley Hand" pitchFamily="2" charset="77"/>
              </a:rPr>
              <a:t>?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b="1" dirty="0">
                <a:solidFill>
                  <a:schemeClr val="bg1"/>
                </a:solidFill>
                <a:latin typeface="Bradley Hand" pitchFamily="2" charset="77"/>
              </a:rPr>
              <a:t>¿Qué se ve desde tu asiento y qué hora es cuando te subes?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b="1" dirty="0">
                <a:solidFill>
                  <a:schemeClr val="bg1"/>
                </a:solidFill>
                <a:latin typeface="Bradley Hand" pitchFamily="2" charset="77"/>
              </a:rPr>
              <a:t>Unos breves segundos de cada parada.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b="1" dirty="0">
                <a:solidFill>
                  <a:schemeClr val="bg1"/>
                </a:solidFill>
                <a:latin typeface="Bradley Hand" pitchFamily="2" charset="77"/>
              </a:rPr>
              <a:t>Graba tu llegada a la parada de destino, cómo bajas, cómo recorres la pasarela y la llegada al cen</a:t>
            </a:r>
            <a:r>
              <a:rPr lang="es-ES" b="1" dirty="0">
                <a:latin typeface="Bradley Hand" pitchFamily="2" charset="77"/>
              </a:rPr>
              <a:t>tro.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Bradley Hand" pitchFamily="2" charset="77"/>
              </a:rPr>
              <a:t>Sube el vídeo al Drive de </a:t>
            </a:r>
            <a:r>
              <a:rPr lang="es-ES" b="1" dirty="0" err="1">
                <a:solidFill>
                  <a:schemeClr val="bg1"/>
                </a:solidFill>
                <a:latin typeface="Bradley Hand" pitchFamily="2" charset="77"/>
              </a:rPr>
              <a:t>EducaMadrid</a:t>
            </a:r>
            <a:r>
              <a:rPr lang="es-ES" b="1" dirty="0">
                <a:solidFill>
                  <a:schemeClr val="bg1"/>
                </a:solidFill>
                <a:latin typeface="Bradley Hand" pitchFamily="2" charset="7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Bradley Hand" pitchFamily="2" charset="77"/>
              </a:rPr>
              <a:t>Luego compártelo conmigo y con tu compañero utilizando nuestra dirección </a:t>
            </a:r>
            <a:r>
              <a:rPr lang="es-ES" b="1" dirty="0" err="1">
                <a:solidFill>
                  <a:schemeClr val="bg1"/>
                </a:solidFill>
                <a:latin typeface="Bradley Hand" pitchFamily="2" charset="77"/>
              </a:rPr>
              <a:t>EducaMadrid</a:t>
            </a:r>
            <a:r>
              <a:rPr lang="es-ES" b="1" dirty="0">
                <a:solidFill>
                  <a:schemeClr val="bg1"/>
                </a:solidFill>
                <a:latin typeface="Bradley Hand" pitchFamily="2" charset="7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Bradley Hand" pitchFamily="2" charset="77"/>
              </a:rPr>
              <a:t>Indica que quieres enviar un correo de aviso a cada uno de nosotros.</a:t>
            </a:r>
          </a:p>
          <a:p>
            <a:pPr algn="ctr">
              <a:lnSpc>
                <a:spcPct val="150000"/>
              </a:lnSpc>
            </a:pPr>
            <a:r>
              <a:rPr lang="es-ES" sz="3200" b="1" i="1" dirty="0">
                <a:solidFill>
                  <a:schemeClr val="bg1"/>
                </a:solidFill>
                <a:latin typeface="Bradley Hand" pitchFamily="2" charset="77"/>
              </a:rPr>
              <a:t>¡Enhorabuena!</a:t>
            </a:r>
          </a:p>
          <a:p>
            <a:pPr algn="ctr">
              <a:lnSpc>
                <a:spcPct val="150000"/>
              </a:lnSpc>
            </a:pPr>
            <a:r>
              <a:rPr lang="es-ES" sz="3200" b="1" i="1" dirty="0">
                <a:solidFill>
                  <a:schemeClr val="bg1"/>
                </a:solidFill>
                <a:latin typeface="Bradley Hand" pitchFamily="2" charset="77"/>
              </a:rPr>
              <a:t>¡Todos esperamos tus buenas noticias!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endParaRPr lang="es-ES" b="1" dirty="0">
              <a:solidFill>
                <a:schemeClr val="bg1"/>
              </a:solidFill>
              <a:latin typeface="Bradley Hand" pitchFamily="2" charset="77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84B3D7C-FB17-6736-5F54-5C7869A87BE8}"/>
              </a:ext>
            </a:extLst>
          </p:cNvPr>
          <p:cNvSpPr txBox="1"/>
          <p:nvPr/>
        </p:nvSpPr>
        <p:spPr>
          <a:xfrm>
            <a:off x="8264209" y="6453839"/>
            <a:ext cx="370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José Herrero </a:t>
            </a:r>
            <a:r>
              <a:rPr lang="es-ES" dirty="0" err="1"/>
              <a:t>Ginestal</a:t>
            </a:r>
            <a:r>
              <a:rPr lang="es-ES" dirty="0"/>
              <a:t>.  4ºESO C-D</a:t>
            </a:r>
          </a:p>
        </p:txBody>
      </p:sp>
    </p:spTree>
    <p:extLst>
      <p:ext uri="{BB962C8B-B14F-4D97-AF65-F5344CB8AC3E}">
        <p14:creationId xmlns:p14="http://schemas.microsoft.com/office/powerpoint/2010/main" val="23210431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114</Words>
  <Application>Microsoft Macintosh PowerPoint</Application>
  <PresentationFormat>Panorámica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Bradley Hand</vt:lpstr>
      <vt:lpstr>Courier New</vt:lpstr>
      <vt:lpstr>Wingdings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Cristina Burgueño Herranz</dc:creator>
  <cp:lastModifiedBy>Cristina Burgueño Herranz</cp:lastModifiedBy>
  <cp:revision>4</cp:revision>
  <dcterms:created xsi:type="dcterms:W3CDTF">2024-06-09T17:36:30Z</dcterms:created>
  <dcterms:modified xsi:type="dcterms:W3CDTF">2024-06-09T18:01:04Z</dcterms:modified>
</cp:coreProperties>
</file>