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30B695-0F67-78C2-A1E4-2BD069FEBD19}" v="157" dt="2024-02-05T20:00:05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29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0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68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3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8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8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9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15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91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2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1" r:id="rId4"/>
    <p:sldLayoutId id="2147483702" r:id="rId5"/>
    <p:sldLayoutId id="2147483707" r:id="rId6"/>
    <p:sldLayoutId id="2147483703" r:id="rId7"/>
    <p:sldLayoutId id="2147483704" r:id="rId8"/>
    <p:sldLayoutId id="2147483705" r:id="rId9"/>
    <p:sldLayoutId id="2147483706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4EC0E09-17C4-44EA-9B84-0D22583C6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33C86FD4-4A34-098F-AD2E-2B44DDB740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6786ED5-9993-A3BB-5C41-5EE3D964FA2B}"/>
              </a:ext>
            </a:extLst>
          </p:cNvPr>
          <p:cNvSpPr txBox="1"/>
          <p:nvPr/>
        </p:nvSpPr>
        <p:spPr>
          <a:xfrm>
            <a:off x="5684" y="1942949"/>
            <a:ext cx="7703387" cy="40626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Iniciar</a:t>
            </a:r>
            <a:r>
              <a:rPr lang="en-US" sz="2000">
                <a:solidFill>
                  <a:schemeClr val="bg1"/>
                </a:solidFill>
                <a:ea typeface="+mn-lt"/>
                <a:cs typeface="+mn-lt"/>
              </a:rPr>
              <a:t> la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sesión</a:t>
            </a:r>
            <a:r>
              <a:rPr lang="en-US" sz="2000">
                <a:solidFill>
                  <a:schemeClr val="bg1"/>
                </a:solidFill>
                <a:ea typeface="+mn-lt"/>
                <a:cs typeface="+mn-lt"/>
              </a:rPr>
              <a:t> con una canción o juego que fomente el trabajo en equipo y la colaboración entre los niños</a:t>
            </a:r>
            <a:endParaRPr lang="en-US" sz="200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Realizar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una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dinámica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de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presentación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donde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cada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niño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pueda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compartir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su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nombre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y algo que le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gusta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hacer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en-US" sz="200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Desarrollo</a:t>
            </a:r>
            <a:endParaRPr lang="en-US" sz="200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Presentar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a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los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niños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diferentes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imágenes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que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muestren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situaciones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con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otros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niños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jugando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compartiendo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o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ayudándose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mutuamente</a:t>
            </a:r>
            <a:endParaRPr lang="en-US" sz="200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Hacer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preguntas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a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los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niños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sobre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cómo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creen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que se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sienten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los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niños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en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las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imágenes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y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por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qué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es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importante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tener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amigos</a:t>
            </a:r>
            <a:endParaRPr lang="en-US" sz="200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Promover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la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participación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activa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a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través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de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preguntas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y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discusiones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grupales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incentivando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a que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los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niños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compartan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sus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opiniones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y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experiencias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relacionadas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 con sus </a:t>
            </a:r>
            <a:r>
              <a:rPr lang="en-US" sz="2000" err="1">
                <a:solidFill>
                  <a:schemeClr val="bg1"/>
                </a:solidFill>
                <a:ea typeface="+mn-lt"/>
                <a:cs typeface="+mn-lt"/>
              </a:rPr>
              <a:t>amistades</a:t>
            </a:r>
            <a:r>
              <a:rPr lang="en-US" sz="2000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A8E88F-7372-2EA7-A699-42819C2DD518}"/>
              </a:ext>
            </a:extLst>
          </p:cNvPr>
          <p:cNvSpPr txBox="1"/>
          <p:nvPr/>
        </p:nvSpPr>
        <p:spPr>
          <a:xfrm>
            <a:off x="1345659" y="648510"/>
            <a:ext cx="10420708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INSTRUCCIONES PARA REALIZAR TU ESPACIO DE SITUACIONES DE APRENDIZAJE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A0F9CF-FEA6-0E52-0999-0B5084EFE000}"/>
              </a:ext>
            </a:extLst>
          </p:cNvPr>
          <p:cNvSpPr txBox="1"/>
          <p:nvPr/>
        </p:nvSpPr>
        <p:spPr>
          <a:xfrm>
            <a:off x="8945726" y="6209346"/>
            <a:ext cx="324640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PATRICIA DÍAZ DELGADO</a:t>
            </a:r>
          </a:p>
          <a:p>
            <a:r>
              <a:rPr lang="en-US" b="1" dirty="0"/>
              <a:t>EDUCACIÓN INFANTIL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ArchwayVTI">
  <a:themeElements>
    <a:clrScheme name="AnalogousFromRegularSeed_2SEEDS">
      <a:dk1>
        <a:srgbClr val="000000"/>
      </a:dk1>
      <a:lt1>
        <a:srgbClr val="FFFFFF"/>
      </a:lt1>
      <a:dk2>
        <a:srgbClr val="1B2F2F"/>
      </a:dk2>
      <a:lt2>
        <a:srgbClr val="F3F1F0"/>
      </a:lt2>
      <a:accent1>
        <a:srgbClr val="3B9EB1"/>
      </a:accent1>
      <a:accent2>
        <a:srgbClr val="46B196"/>
      </a:accent2>
      <a:accent3>
        <a:srgbClr val="4D7FC3"/>
      </a:accent3>
      <a:accent4>
        <a:srgbClr val="B13B3E"/>
      </a:accent4>
      <a:accent5>
        <a:srgbClr val="C37B4D"/>
      </a:accent5>
      <a:accent6>
        <a:srgbClr val="B19B3B"/>
      </a:accent6>
      <a:hlink>
        <a:srgbClr val="BF5641"/>
      </a:hlink>
      <a:folHlink>
        <a:srgbClr val="7F7F7F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ArchwayVTI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25</cp:revision>
  <dcterms:created xsi:type="dcterms:W3CDTF">2024-02-05T19:50:44Z</dcterms:created>
  <dcterms:modified xsi:type="dcterms:W3CDTF">2024-02-05T20:00:29Z</dcterms:modified>
</cp:coreProperties>
</file>