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30B695-0F67-78C2-A1E4-2BD069FEBD19}" v="157" dt="2024-02-05T20:00:05.4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28808-26D1-4F4B-96F4-F3082078D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008" y="1122362"/>
            <a:ext cx="8816632" cy="357155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0C639-B0CD-4365-98A9-C1E5FF6CF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008" y="5521960"/>
            <a:ext cx="8816632" cy="94487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80C52-E6BB-4B27-B5D8-2D33B249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7C649-4A0C-4EF2-8FC1-2BCF0BF9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E03F2-D0FE-49BB-8AEC-E99C4DB2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A7CC8F-56A6-423D-B67A-8BA89D3EC911}"/>
              </a:ext>
            </a:extLst>
          </p:cNvPr>
          <p:cNvCxnSpPr>
            <a:cxnSpLocks/>
          </p:cNvCxnSpPr>
          <p:nvPr/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29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56D52-667C-4E67-9038-A0BDFD8C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E72AC-0272-475A-BD25-2AB7AC1DE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FBFF2-9ECB-4CDD-87FA-9DD1F87B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C12B3-DAF5-4BA7-A3A6-D0284716D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71AE-4A11-4035-A072-9AC4053F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0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A52E95-2F50-48D3-B00E-4C259644E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50174" y="838199"/>
            <a:ext cx="2303626" cy="5338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17C9B-4E02-49C8-B6DF-65ED3C990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8199"/>
            <a:ext cx="7734300" cy="5338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CA10C-AC31-4D80-B78F-08E48CDC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B5B7-F312-4BC9-A5D3-72E065D1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2E489-5442-4698-B6E3-3421A97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F3A7E1-F157-4338-B7F7-9C0A2D60B7FF}"/>
              </a:ext>
            </a:extLst>
          </p:cNvPr>
          <p:cNvCxnSpPr>
            <a:cxnSpLocks/>
          </p:cNvCxnSpPr>
          <p:nvPr/>
        </p:nvCxnSpPr>
        <p:spPr>
          <a:xfrm>
            <a:off x="88113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68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5B5E-C545-4763-BA47-4C2C0FCA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263F8-8E34-4910-BF7A-F1C5A9968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E74E5-D20D-4AB7-8D98-F336CE0E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D23AA-8F22-4B09-8FAA-CD16E5D6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8A028-A0C8-45E7-915E-B83FF59C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4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F01F-198D-4AAD-B4FB-AD3B4498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9438640" cy="4114800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CC2B-311B-4FB6-B3A5-26F68055A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17160"/>
            <a:ext cx="9438640" cy="802640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CB73D-2D6B-4FA6-89A4-DCC89F80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0C188-FF43-44C1-A005-679168D5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D1188-DA27-47B2-8176-31193EEC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3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5A25-7E99-42A8-8D6D-648EFE203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01DC-62B7-42BD-A941-D34E92719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5C5C1-4FD4-4958-99A0-BDADECA33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B234-5D54-44E5-B41D-B205AAF5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7BCDB-6B96-45D6-B5E9-823A96EB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39C5F-F16F-4AFD-98D1-FA3BB96A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4C1F-0040-4BBF-81A6-FD2E3063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7978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894A7-1DA1-44C1-8ED0-716279430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24035"/>
            <a:ext cx="4997132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AB945-31E2-4B60-9076-CBB8F8594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99713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1B3EA-2E84-4B8B-A104-81BD57742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5080" y="1824035"/>
            <a:ext cx="5000308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511AB8-302C-476E-B80A-AA739911E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5080" y="2505075"/>
            <a:ext cx="50003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B47C29-FE34-4E6E-9921-78C54673A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6B420-A9CE-4BB6-A653-5C3ABC7D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DF8FE-1179-4798-B16D-AF1DFA26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8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6F1A-0A68-4048-808F-CD7A9F3B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592"/>
            <a:ext cx="10515600" cy="1573223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CB3E6-5365-48F5-8D2A-0B002BA3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D8EE9-4D97-4B2F-8D38-41CB9EE7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C5952-0A27-4FAB-A3FD-12003787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8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08427-909D-4679-9192-BC99557A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E39A6-1E09-42B5-85B4-7E8B5AB2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38940-01DD-4C97-8649-E01C3B0E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99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3B3D-D568-40B4-A73A-1C8EA9AB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1818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86EB3-917A-43B7-85BB-D00B5D2F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4798" y="987425"/>
            <a:ext cx="5840589" cy="5032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AC029-3BC1-4637-A7F9-BC786DC26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72360"/>
            <a:ext cx="3691817" cy="34966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0B948-89C5-4AC5-B7A0-17136F5C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6C8C5-652F-46CB-BD26-E262B057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50CB-E91F-4B71-81F0-800F2B51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69B885-FDB8-4C62-A285-A0CDC49A6B0C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715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F941E-6445-4840-81AE-104EF7A4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6652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8B866-E32B-4AE7-AEF3-6974AE328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6120" y="838200"/>
            <a:ext cx="5603238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ABB7A-E157-499A-B224-C2313181F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67280"/>
            <a:ext cx="3696652" cy="35017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77283-E2B8-405E-BB6E-9F121140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21F05-EB94-417F-B19B-96FF3D9E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7C3C7-B6DB-4064-8E66-9FB770C8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E233FA-220A-423F-907E-5F81526A28A0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91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476A66-BE83-43F9-A28B-02DF7879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990"/>
            <a:ext cx="10515600" cy="11168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76E94-F276-4F0F-8DD9-B1F8A319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61469"/>
            <a:ext cx="10515600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D964E-3A2E-4DB9-B96A-EDE144A47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25981" y="4687095"/>
            <a:ext cx="270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6CCBF3A-D7FB-4B97-8FD5-6FFB20CB1E8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CB382-EE11-430D-941A-DB76EEB7F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131161" y="1592957"/>
            <a:ext cx="29735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562FE-ACD1-43F2-A3DE-5B11E10B7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5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B34A3B-1FD5-48FF-9982-1E64C864C01D}"/>
              </a:ext>
            </a:extLst>
          </p:cNvPr>
          <p:cNvCxnSpPr>
            <a:cxnSpLocks/>
          </p:cNvCxnSpPr>
          <p:nvPr/>
        </p:nvCxnSpPr>
        <p:spPr>
          <a:xfrm flipH="1">
            <a:off x="4" y="1824111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21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01" r:id="rId4"/>
    <p:sldLayoutId id="2147483702" r:id="rId5"/>
    <p:sldLayoutId id="2147483707" r:id="rId6"/>
    <p:sldLayoutId id="2147483703" r:id="rId7"/>
    <p:sldLayoutId id="2147483704" r:id="rId8"/>
    <p:sldLayoutId id="2147483705" r:id="rId9"/>
    <p:sldLayoutId id="2147483706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4EC0E09-17C4-44EA-9B84-0D22583C6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33C86FD4-4A34-098F-AD2E-2B44DDB740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6786ED5-9993-A3BB-5C41-5EE3D964FA2B}"/>
              </a:ext>
            </a:extLst>
          </p:cNvPr>
          <p:cNvSpPr txBox="1"/>
          <p:nvPr/>
        </p:nvSpPr>
        <p:spPr>
          <a:xfrm>
            <a:off x="5684" y="1942949"/>
            <a:ext cx="7703387" cy="40626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Iniciar</a:t>
            </a:r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 la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sesión</a:t>
            </a:r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 con una canción o juego que fomente el trabajo en equipo y la colaboración entre los niños</a:t>
            </a:r>
            <a:endParaRPr lang="en-US" sz="2000">
              <a:solidFill>
                <a:schemeClr val="bg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Realizar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una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dinámica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de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presentación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donde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cada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niño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pueda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compartir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su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nombre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y algo que le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gusta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hacer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.</a:t>
            </a:r>
            <a:endParaRPr lang="en-US" sz="200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Desarrollo</a:t>
            </a:r>
            <a:endParaRPr lang="en-US" sz="2000">
              <a:solidFill>
                <a:schemeClr val="bg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Presentar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a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los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niños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diferentes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imágenes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que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muestren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situaciones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con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otros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niños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jugando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compartiendo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o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ayudándose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mutuamente</a:t>
            </a:r>
            <a:endParaRPr lang="en-US" sz="2000">
              <a:solidFill>
                <a:schemeClr val="bg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Hacer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preguntas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a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los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niños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sobre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cómo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creen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que se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sienten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los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niños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en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las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imágenes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y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por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qué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es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importante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tener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amigos</a:t>
            </a:r>
            <a:endParaRPr lang="en-US" sz="2000">
              <a:solidFill>
                <a:schemeClr val="bg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Promover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la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participación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activa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a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través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de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preguntas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y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discusiones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grupales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incentivando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a que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los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niños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compartan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sus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opiniones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y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experiencias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relacionadas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 con sus </a:t>
            </a:r>
            <a:r>
              <a:rPr lang="en-US" sz="2000" err="1">
                <a:solidFill>
                  <a:schemeClr val="bg1"/>
                </a:solidFill>
                <a:ea typeface="+mn-lt"/>
                <a:cs typeface="+mn-lt"/>
              </a:rPr>
              <a:t>amistades</a:t>
            </a:r>
            <a:r>
              <a:rPr lang="en-US" sz="2000" dirty="0">
                <a:solidFill>
                  <a:schemeClr val="bg1"/>
                </a:solidFill>
                <a:ea typeface="+mn-lt"/>
                <a:cs typeface="+mn-lt"/>
              </a:rPr>
              <a:t>.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A8E88F-7372-2EA7-A699-42819C2DD518}"/>
              </a:ext>
            </a:extLst>
          </p:cNvPr>
          <p:cNvSpPr txBox="1"/>
          <p:nvPr/>
        </p:nvSpPr>
        <p:spPr>
          <a:xfrm>
            <a:off x="1345659" y="648510"/>
            <a:ext cx="1042070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INSTRUCCIONES PARA REALIZAR TU ESPACIO DE SITUACIONES DE APRENDIZAJE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A0F9CF-FEA6-0E52-0999-0B5084EFE000}"/>
              </a:ext>
            </a:extLst>
          </p:cNvPr>
          <p:cNvSpPr txBox="1"/>
          <p:nvPr/>
        </p:nvSpPr>
        <p:spPr>
          <a:xfrm>
            <a:off x="8945726" y="6209346"/>
            <a:ext cx="324640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PATRICIA DÍAZ DELGADO</a:t>
            </a:r>
          </a:p>
          <a:p>
            <a:r>
              <a:rPr lang="en-US" b="1" dirty="0"/>
              <a:t>EDUCACIÓN INFANTIL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ArchwayVTI">
  <a:themeElements>
    <a:clrScheme name="AnalogousFromRegularSeed_2SEEDS">
      <a:dk1>
        <a:srgbClr val="000000"/>
      </a:dk1>
      <a:lt1>
        <a:srgbClr val="FFFFFF"/>
      </a:lt1>
      <a:dk2>
        <a:srgbClr val="1B2F2F"/>
      </a:dk2>
      <a:lt2>
        <a:srgbClr val="F3F1F0"/>
      </a:lt2>
      <a:accent1>
        <a:srgbClr val="3B9EB1"/>
      </a:accent1>
      <a:accent2>
        <a:srgbClr val="46B196"/>
      </a:accent2>
      <a:accent3>
        <a:srgbClr val="4D7FC3"/>
      </a:accent3>
      <a:accent4>
        <a:srgbClr val="B13B3E"/>
      </a:accent4>
      <a:accent5>
        <a:srgbClr val="C37B4D"/>
      </a:accent5>
      <a:accent6>
        <a:srgbClr val="B19B3B"/>
      </a:accent6>
      <a:hlink>
        <a:srgbClr val="BF5641"/>
      </a:hlink>
      <a:folHlink>
        <a:srgbClr val="7F7F7F"/>
      </a:folHlink>
    </a:clrScheme>
    <a:fontScheme name="Archway">
      <a:majorFont>
        <a:latin typeface="Felix Titling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wayVTI" id="{309F1D27-9968-4F93-BA7C-3666A757FD2E}" vid="{76D8E8FD-8787-4E56-A14A-C28BF58ABE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ArchwayVTI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25</cp:revision>
  <dcterms:created xsi:type="dcterms:W3CDTF">2024-02-05T19:50:44Z</dcterms:created>
  <dcterms:modified xsi:type="dcterms:W3CDTF">2024-02-05T20:00:29Z</dcterms:modified>
</cp:coreProperties>
</file>