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14.xml.rels" ContentType="application/vnd.openxmlformats-package.relationships+xml"/>
  <Override PartName="/ppt/slides/_rels/slide13.xml.rels" ContentType="application/vnd.openxmlformats-package.relationships+xml"/>
  <Override PartName="/ppt/slides/_rels/slide12.xml.rels" ContentType="application/vnd.openxmlformats-package.relationships+xml"/>
  <Override PartName="/ppt/slides/_rels/slide11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1.xml.rels" ContentType="application/vnd.openxmlformats-package.relationships+xml"/>
  <Override PartName="/ppt/slides/_rels/slide8.xml.rels" ContentType="application/vnd.openxmlformats-package.relationships+xml"/>
  <Override PartName="/ppt/slides/_rels/slide2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_rels/slideLayout36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1.xml.rels" ContentType="application/vnd.openxmlformats-package.relationships+xml"/>
  <Override PartName="/ppt/slideLayouts/slideLayout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2.xml" ContentType="application/vnd.openxmlformats-officedocument.presentationml.slideLayout+xml"/>
  <Override PartName="/ppt/_rels/presentation.xml.rels" ContentType="application/vnd.openxmlformats-package.relationships+xml"/>
  <Override PartName="/ppt/media/image112.png" ContentType="image/png"/>
  <Override PartName="/ppt/media/image111.png" ContentType="image/png"/>
  <Override PartName="/ppt/media/image108.png" ContentType="image/png"/>
  <Override PartName="/ppt/media/image107.png" ContentType="image/png"/>
  <Override PartName="/ppt/media/image106.png" ContentType="image/png"/>
  <Override PartName="/ppt/media/image105.png" ContentType="image/png"/>
  <Override PartName="/ppt/media/image104.png" ContentType="image/png"/>
  <Override PartName="/ppt/media/image99.png" ContentType="image/png"/>
  <Override PartName="/ppt/media/image103.png" ContentType="image/png"/>
  <Override PartName="/ppt/media/image98.png" ContentType="image/png"/>
  <Override PartName="/ppt/media/image102.png" ContentType="image/png"/>
  <Override PartName="/ppt/media/image97.png" ContentType="image/png"/>
  <Override PartName="/ppt/media/image46.png" ContentType="image/png"/>
  <Override PartName="/ppt/media/image45.png" ContentType="image/png"/>
  <Override PartName="/ppt/media/image43.png" ContentType="image/png"/>
  <Override PartName="/ppt/media/image42.png" ContentType="image/png"/>
  <Override PartName="/ppt/media/image109.png" ContentType="image/png"/>
  <Override PartName="/ppt/media/image40.png" ContentType="image/png"/>
  <Override PartName="/ppt/media/image37.png" ContentType="image/png"/>
  <Override PartName="/ppt/media/image35.png" ContentType="image/png"/>
  <Override PartName="/ppt/media/image33.png" ContentType="image/png"/>
  <Override PartName="/ppt/media/image71.jpeg" ContentType="image/jpeg"/>
  <Override PartName="/ppt/media/image32.png" ContentType="image/png"/>
  <Override PartName="/ppt/media/image4.png" ContentType="image/png"/>
  <Override PartName="/ppt/media/image54.png" ContentType="image/png"/>
  <Override PartName="/ppt/media/image31.png" ContentType="image/png"/>
  <Override PartName="/ppt/media/image30.png" ContentType="image/png"/>
  <Override PartName="/ppt/media/image89.png" ContentType="image/png"/>
  <Override PartName="/ppt/media/image29.png" ContentType="image/png"/>
  <Override PartName="/ppt/media/image27.png" ContentType="image/png"/>
  <Override PartName="/ppt/media/image26.png" ContentType="image/png"/>
  <Override PartName="/ppt/media/image25.png" ContentType="image/png"/>
  <Override PartName="/ppt/media/image24.png" ContentType="image/png"/>
  <Override PartName="/ppt/media/image59.png" ContentType="image/png"/>
  <Override PartName="/ppt/media/image41.jpeg" ContentType="image/jpeg"/>
  <Override PartName="/ppt/media/image44.png" ContentType="image/png"/>
  <Override PartName="/ppt/media/image10.wmf" ContentType="image/x-wmf"/>
  <Override PartName="/ppt/media/image23.png" ContentType="image/png"/>
  <Override PartName="/ppt/media/image93.png" ContentType="image/png"/>
  <Override PartName="/ppt/media/image8.png" ContentType="image/png"/>
  <Override PartName="/ppt/media/image58.png" ContentType="image/png"/>
  <Override PartName="/ppt/media/image67.png" ContentType="image/png"/>
  <Override PartName="/ppt/media/image55.png" ContentType="image/png"/>
  <Override PartName="/ppt/media/image39.png" ContentType="image/png"/>
  <Override PartName="/ppt/media/image18.jpeg" ContentType="image/jpeg"/>
  <Override PartName="/ppt/media/image63.png" ContentType="image/png"/>
  <Override PartName="/ppt/media/image57.png" ContentType="image/png"/>
  <Override PartName="/ppt/media/image22.png" ContentType="image/png"/>
  <Override PartName="/ppt/media/image36.png" ContentType="image/png"/>
  <Override PartName="/ppt/media/image1.png" ContentType="image/png"/>
  <Override PartName="/ppt/media/image51.png" ContentType="image/png"/>
  <Override PartName="/ppt/media/image38.png" ContentType="image/png"/>
  <Override PartName="/ppt/media/image3.png" ContentType="image/png"/>
  <Override PartName="/ppt/media/image53.png" ContentType="image/png"/>
  <Override PartName="/ppt/media/image73.png" ContentType="image/png"/>
  <Override PartName="/ppt/media/image20.jpeg" ContentType="image/jpeg"/>
  <Override PartName="/ppt/media/image19.jpeg" ContentType="image/jpeg"/>
  <Override PartName="/ppt/media/image11.png" ContentType="image/png"/>
  <Override PartName="/ppt/media/image34.jpeg" ContentType="image/jpeg"/>
  <Override PartName="/ppt/media/image28.png" ContentType="image/png"/>
  <Override PartName="/ppt/media/image12.png" ContentType="image/png"/>
  <Override PartName="/ppt/media/image13.png" ContentType="image/png"/>
  <Override PartName="/ppt/media/image15.png" ContentType="image/png"/>
  <Override PartName="/ppt/media/image5.png" ContentType="image/png"/>
  <Override PartName="/ppt/media/image90.png" ContentType="image/png"/>
  <Override PartName="/ppt/media/image16.png" ContentType="image/png"/>
  <Override PartName="/ppt/media/image91.png" ContentType="image/png"/>
  <Override PartName="/ppt/media/image17.png" ContentType="image/png"/>
  <Override PartName="/ppt/media/image14.png" ContentType="image/png"/>
  <Override PartName="/ppt/media/image66.jpeg" ContentType="image/jpeg"/>
  <Override PartName="/ppt/media/image7.png" ContentType="image/png"/>
  <Override PartName="/ppt/media/image92.png" ContentType="image/png"/>
  <Override PartName="/ppt/media/image47.png" ContentType="image/png"/>
  <Override PartName="/ppt/media/image21.jpeg" ContentType="image/jpeg"/>
  <Override PartName="/ppt/media/image82.jpeg" ContentType="image/jpeg"/>
  <Override PartName="/ppt/media/image48.png" ContentType="image/png"/>
  <Override PartName="/ppt/media/image49.png" ContentType="image/png"/>
  <Override PartName="/ppt/media/image50.png" ContentType="image/png"/>
  <Override PartName="/ppt/media/image52.png" ContentType="image/png"/>
  <Override PartName="/ppt/media/image62.jpeg" ContentType="image/jpeg"/>
  <Override PartName="/ppt/media/image56.png" ContentType="image/png"/>
  <Override PartName="/ppt/media/image60.png" ContentType="image/png"/>
  <Override PartName="/ppt/media/image61.png" ContentType="image/png"/>
  <Override PartName="/ppt/media/image64.png" ContentType="image/png"/>
  <Override PartName="/ppt/media/image65.png" ContentType="image/png"/>
  <Override PartName="/ppt/media/image68.png" ContentType="image/png"/>
  <Override PartName="/ppt/media/image69.png" ContentType="image/png"/>
  <Override PartName="/ppt/media/image70.png" ContentType="image/png"/>
  <Override PartName="/ppt/media/image72.png" ContentType="image/png"/>
  <Override PartName="/ppt/media/image74.png" ContentType="image/png"/>
  <Override PartName="/ppt/media/image2.wmf" ContentType="image/x-wmf"/>
  <Override PartName="/ppt/media/image75.png" ContentType="image/png"/>
  <Override PartName="/ppt/media/image76.png" ContentType="image/png"/>
  <Override PartName="/ppt/media/image77.png" ContentType="image/png"/>
  <Override PartName="/ppt/media/image110.jpeg" ContentType="image/jpeg"/>
  <Override PartName="/ppt/media/image6.wmf" ContentType="image/x-wmf"/>
  <Override PartName="/ppt/media/image79.png" ContentType="image/png"/>
  <Override PartName="/ppt/media/image78.jpeg" ContentType="image/jpeg"/>
  <Override PartName="/ppt/media/image80.png" ContentType="image/png"/>
  <Override PartName="/ppt/media/image81.png" ContentType="image/png"/>
  <Override PartName="/ppt/media/image83.png" ContentType="image/png"/>
  <Override PartName="/ppt/media/image84.png" ContentType="image/png"/>
  <Override PartName="/ppt/media/image85.png" ContentType="image/png"/>
  <Override PartName="/ppt/media/image86.png" ContentType="image/png"/>
  <Override PartName="/ppt/media/image87.png" ContentType="image/png"/>
  <Override PartName="/ppt/media/image88.png" ContentType="image/png"/>
  <Override PartName="/ppt/media/image9.png" ContentType="image/png"/>
  <Override PartName="/ppt/media/image94.png" ContentType="image/png"/>
  <Override PartName="/ppt/media/image100.png" ContentType="image/png"/>
  <Override PartName="/ppt/media/image95.png" ContentType="image/png"/>
  <Override PartName="/ppt/media/image101.png" ContentType="image/png"/>
  <Override PartName="/ppt/media/image96.png" ContentType="image/png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1.xml.rels" ContentType="application/vnd.openxmlformats-package.relationships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presentation.xml" ContentType="application/vnd.openxmlformats-officedocument.presentationml.presentation.main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5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0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1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6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6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6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7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b="0" lang="es-ES" sz="4400" spc="-1" strike="noStrike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s-ES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image" Target="../media/image2.wmf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slideLayout" Target="../slideLayouts/slideLayout1.xml"/><Relationship Id="rId7" Type="http://schemas.openxmlformats.org/officeDocument/2006/relationships/slideLayout" Target="../slideLayouts/slideLayout2.xml"/><Relationship Id="rId8" Type="http://schemas.openxmlformats.org/officeDocument/2006/relationships/slideLayout" Target="../slideLayouts/slideLayout3.xml"/><Relationship Id="rId9" Type="http://schemas.openxmlformats.org/officeDocument/2006/relationships/slideLayout" Target="../slideLayouts/slideLayout4.xml"/><Relationship Id="rId10" Type="http://schemas.openxmlformats.org/officeDocument/2006/relationships/slideLayout" Target="../slideLayouts/slideLayout5.xml"/><Relationship Id="rId11" Type="http://schemas.openxmlformats.org/officeDocument/2006/relationships/slideLayout" Target="../slideLayouts/slideLayout6.xml"/><Relationship Id="rId12" Type="http://schemas.openxmlformats.org/officeDocument/2006/relationships/slideLayout" Target="../slideLayouts/slideLayout7.xml"/><Relationship Id="rId13" Type="http://schemas.openxmlformats.org/officeDocument/2006/relationships/slideLayout" Target="../slideLayouts/slideLayout8.xml"/><Relationship Id="rId14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0.xml"/><Relationship Id="rId16" Type="http://schemas.openxmlformats.org/officeDocument/2006/relationships/slideLayout" Target="../slideLayouts/slideLayout11.xml"/><Relationship Id="rId17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image" Target="../media/image5.png"/><Relationship Id="rId3" Type="http://schemas.openxmlformats.org/officeDocument/2006/relationships/image" Target="../media/image6.wmf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4.xml"/><Relationship Id="rId8" Type="http://schemas.openxmlformats.org/officeDocument/2006/relationships/slideLayout" Target="../slideLayouts/slideLayout15.xml"/><Relationship Id="rId9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image" Target="../media/image9.png"/><Relationship Id="rId3" Type="http://schemas.openxmlformats.org/officeDocument/2006/relationships/image" Target="../media/image10.wmf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Relationship Id="rId9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Imagen 6" descr=""/>
          <p:cNvPicPr/>
          <p:nvPr/>
        </p:nvPicPr>
        <p:blipFill>
          <a:blip r:embed="rId2"/>
          <a:stretch/>
        </p:blipFill>
        <p:spPr>
          <a:xfrm>
            <a:off x="4915080" y="282240"/>
            <a:ext cx="4266720" cy="945360"/>
          </a:xfrm>
          <a:prstGeom prst="rect">
            <a:avLst/>
          </a:prstGeom>
          <a:ln>
            <a:noFill/>
          </a:ln>
        </p:spPr>
      </p:pic>
      <p:pic>
        <p:nvPicPr>
          <p:cNvPr id="1" name="Imagen 7" descr=""/>
          <p:cNvPicPr/>
          <p:nvPr/>
        </p:nvPicPr>
        <p:blipFill>
          <a:blip r:embed="rId3"/>
          <a:stretch/>
        </p:blipFill>
        <p:spPr>
          <a:xfrm>
            <a:off x="5194440" y="5946120"/>
            <a:ext cx="2124000" cy="336240"/>
          </a:xfrm>
          <a:prstGeom prst="rect">
            <a:avLst/>
          </a:prstGeom>
          <a:ln>
            <a:noFill/>
          </a:ln>
        </p:spPr>
      </p:pic>
      <p:pic>
        <p:nvPicPr>
          <p:cNvPr id="2" name="Imagen 8" descr=""/>
          <p:cNvPicPr/>
          <p:nvPr/>
        </p:nvPicPr>
        <p:blipFill>
          <a:blip r:embed="rId4"/>
          <a:stretch/>
        </p:blipFill>
        <p:spPr>
          <a:xfrm>
            <a:off x="7750440" y="5877000"/>
            <a:ext cx="1753920" cy="623520"/>
          </a:xfrm>
          <a:prstGeom prst="rect">
            <a:avLst/>
          </a:prstGeom>
          <a:ln>
            <a:noFill/>
          </a:ln>
        </p:spPr>
      </p:pic>
      <p:pic>
        <p:nvPicPr>
          <p:cNvPr id="3" name="Imagen 9" descr=""/>
          <p:cNvPicPr/>
          <p:nvPr/>
        </p:nvPicPr>
        <p:blipFill>
          <a:blip r:embed="rId5"/>
          <a:stretch/>
        </p:blipFill>
        <p:spPr>
          <a:xfrm>
            <a:off x="11180160" y="5633640"/>
            <a:ext cx="729000" cy="975240"/>
          </a:xfrm>
          <a:prstGeom prst="rect">
            <a:avLst/>
          </a:prstGeom>
          <a:ln>
            <a:noFill/>
          </a:ln>
        </p:spPr>
      </p:pic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Click to edit the title text format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Click to edit the outline text format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Second Outline Level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Third Outline Level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Fourth Outline Level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Fifth Outline Level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Sixth Outline Level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Seventh Outline Level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6"/>
    <p:sldLayoutId id="2147483650" r:id="rId7"/>
    <p:sldLayoutId id="2147483651" r:id="rId8"/>
    <p:sldLayoutId id="2147483652" r:id="rId9"/>
    <p:sldLayoutId id="2147483653" r:id="rId10"/>
    <p:sldLayoutId id="2147483654" r:id="rId11"/>
    <p:sldLayoutId id="2147483655" r:id="rId12"/>
    <p:sldLayoutId id="2147483656" r:id="rId13"/>
    <p:sldLayoutId id="2147483657" r:id="rId14"/>
    <p:sldLayoutId id="2147483658" r:id="rId15"/>
    <p:sldLayoutId id="2147483659" r:id="rId16"/>
    <p:sldLayoutId id="2147483660" r:id="rId17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agen 6" descr=""/>
          <p:cNvPicPr/>
          <p:nvPr/>
        </p:nvPicPr>
        <p:blipFill>
          <a:blip r:embed="rId2"/>
          <a:stretch/>
        </p:blipFill>
        <p:spPr>
          <a:xfrm>
            <a:off x="9532440" y="182160"/>
            <a:ext cx="2516760" cy="557280"/>
          </a:xfrm>
          <a:prstGeom prst="rect">
            <a:avLst/>
          </a:prstGeom>
          <a:ln>
            <a:noFill/>
          </a:ln>
        </p:spPr>
      </p:pic>
      <p:pic>
        <p:nvPicPr>
          <p:cNvPr id="43" name="Imagen 7" descr=""/>
          <p:cNvPicPr/>
          <p:nvPr/>
        </p:nvPicPr>
        <p:blipFill>
          <a:blip r:embed="rId3"/>
          <a:stretch/>
        </p:blipFill>
        <p:spPr>
          <a:xfrm>
            <a:off x="338040" y="6291360"/>
            <a:ext cx="1400040" cy="221400"/>
          </a:xfrm>
          <a:prstGeom prst="rect">
            <a:avLst/>
          </a:prstGeom>
          <a:ln>
            <a:noFill/>
          </a:ln>
        </p:spPr>
      </p:pic>
      <p:pic>
        <p:nvPicPr>
          <p:cNvPr id="44" name="Imagen 8" descr=""/>
          <p:cNvPicPr/>
          <p:nvPr/>
        </p:nvPicPr>
        <p:blipFill>
          <a:blip r:embed="rId4"/>
          <a:stretch/>
        </p:blipFill>
        <p:spPr>
          <a:xfrm>
            <a:off x="2138400" y="6257520"/>
            <a:ext cx="1156320" cy="410760"/>
          </a:xfrm>
          <a:prstGeom prst="rect">
            <a:avLst/>
          </a:prstGeom>
          <a:ln>
            <a:noFill/>
          </a:ln>
        </p:spPr>
      </p:pic>
      <p:pic>
        <p:nvPicPr>
          <p:cNvPr id="45" name="Imagen 9" descr=""/>
          <p:cNvPicPr/>
          <p:nvPr/>
        </p:nvPicPr>
        <p:blipFill>
          <a:blip r:embed="rId5"/>
          <a:stretch/>
        </p:blipFill>
        <p:spPr>
          <a:xfrm>
            <a:off x="11513880" y="6046200"/>
            <a:ext cx="480240" cy="642960"/>
          </a:xfrm>
          <a:prstGeom prst="rect">
            <a:avLst/>
          </a:prstGeom>
          <a:ln>
            <a:noFill/>
          </a:ln>
        </p:spPr>
      </p:pic>
      <p:sp>
        <p:nvSpPr>
          <p:cNvPr id="46" name="CustomShape 1"/>
          <p:cNvSpPr/>
          <p:nvPr/>
        </p:nvSpPr>
        <p:spPr>
          <a:xfrm>
            <a:off x="0" y="927360"/>
            <a:ext cx="12191400" cy="51120"/>
          </a:xfrm>
          <a:prstGeom prst="rect">
            <a:avLst/>
          </a:prstGeom>
          <a:solidFill>
            <a:srgbClr val="f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Click to edit the title text format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48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Click to edit the outline text format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Second Outline Level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Third Outline Level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Fourth Outline Level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Fifth Outline Level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Sixth Outline Level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Seventh Outline Level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6"/>
    <p:sldLayoutId id="2147483663" r:id="rId7"/>
    <p:sldLayoutId id="2147483664" r:id="rId8"/>
    <p:sldLayoutId id="2147483665" r:id="rId9"/>
    <p:sldLayoutId id="2147483666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2" r:id="rId16"/>
    <p:sldLayoutId id="2147483673" r:id="rId17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CustomShape 1"/>
          <p:cNvSpPr/>
          <p:nvPr/>
        </p:nvSpPr>
        <p:spPr>
          <a:xfrm>
            <a:off x="0" y="1563480"/>
            <a:ext cx="12191400" cy="3848760"/>
          </a:xfrm>
          <a:prstGeom prst="rect">
            <a:avLst/>
          </a:prstGeom>
          <a:solidFill>
            <a:srgbClr val="ff2c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6" name="Imagen 6" descr=""/>
          <p:cNvPicPr/>
          <p:nvPr/>
        </p:nvPicPr>
        <p:blipFill>
          <a:blip r:embed="rId2"/>
          <a:stretch/>
        </p:blipFill>
        <p:spPr>
          <a:xfrm>
            <a:off x="3962160" y="355680"/>
            <a:ext cx="4266720" cy="945360"/>
          </a:xfrm>
          <a:prstGeom prst="rect">
            <a:avLst/>
          </a:prstGeom>
          <a:ln>
            <a:noFill/>
          </a:ln>
        </p:spPr>
      </p:pic>
      <p:pic>
        <p:nvPicPr>
          <p:cNvPr id="87" name="Imagen 7" descr=""/>
          <p:cNvPicPr/>
          <p:nvPr/>
        </p:nvPicPr>
        <p:blipFill>
          <a:blip r:embed="rId3"/>
          <a:stretch/>
        </p:blipFill>
        <p:spPr>
          <a:xfrm>
            <a:off x="425160" y="5947920"/>
            <a:ext cx="2124000" cy="336240"/>
          </a:xfrm>
          <a:prstGeom prst="rect">
            <a:avLst/>
          </a:prstGeom>
          <a:ln>
            <a:noFill/>
          </a:ln>
        </p:spPr>
      </p:pic>
      <p:pic>
        <p:nvPicPr>
          <p:cNvPr id="88" name="Imagen 8" descr=""/>
          <p:cNvPicPr/>
          <p:nvPr/>
        </p:nvPicPr>
        <p:blipFill>
          <a:blip r:embed="rId4"/>
          <a:stretch/>
        </p:blipFill>
        <p:spPr>
          <a:xfrm>
            <a:off x="3072600" y="5878800"/>
            <a:ext cx="1753920" cy="623520"/>
          </a:xfrm>
          <a:prstGeom prst="rect">
            <a:avLst/>
          </a:prstGeom>
          <a:ln>
            <a:noFill/>
          </a:ln>
        </p:spPr>
      </p:pic>
      <p:pic>
        <p:nvPicPr>
          <p:cNvPr id="89" name="Imagen 9" descr=""/>
          <p:cNvPicPr/>
          <p:nvPr/>
        </p:nvPicPr>
        <p:blipFill>
          <a:blip r:embed="rId5"/>
          <a:stretch/>
        </p:blipFill>
        <p:spPr>
          <a:xfrm>
            <a:off x="11180160" y="5633640"/>
            <a:ext cx="729000" cy="975240"/>
          </a:xfrm>
          <a:prstGeom prst="rect">
            <a:avLst/>
          </a:prstGeom>
          <a:ln>
            <a:noFill/>
          </a:ln>
        </p:spPr>
      </p:pic>
      <p:sp>
        <p:nvSpPr>
          <p:cNvPr id="90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pPr algn="ctr"/>
            <a:r>
              <a:rPr b="0" lang="es-ES" sz="4400" spc="-1" strike="noStrike">
                <a:latin typeface="Arial"/>
              </a:rPr>
              <a:t>Click to edit the title text format</a:t>
            </a:r>
            <a:endParaRPr b="0" lang="es-ES" sz="4400" spc="-1" strike="noStrike">
              <a:latin typeface="Arial"/>
            </a:endParaRPr>
          </a:p>
        </p:txBody>
      </p:sp>
      <p:sp>
        <p:nvSpPr>
          <p:cNvPr id="91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3200" spc="-1" strike="noStrike">
                <a:latin typeface="Arial"/>
              </a:rPr>
              <a:t>Click to edit the outline text format</a:t>
            </a:r>
            <a:endParaRPr b="0" lang="es-ES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800" spc="-1" strike="noStrike">
                <a:latin typeface="Arial"/>
              </a:rPr>
              <a:t>Second Outline Level</a:t>
            </a:r>
            <a:endParaRPr b="0" lang="es-ES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400" spc="-1" strike="noStrike">
                <a:latin typeface="Arial"/>
              </a:rPr>
              <a:t>Third Outline Level</a:t>
            </a:r>
            <a:endParaRPr b="0" lang="es-ES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s-ES" sz="2000" spc="-1" strike="noStrike">
                <a:latin typeface="Arial"/>
              </a:rPr>
              <a:t>Fourth Outline Level</a:t>
            </a:r>
            <a:endParaRPr b="0" lang="es-ES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Fifth Outline Level</a:t>
            </a:r>
            <a:endParaRPr b="0" lang="es-ES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Sixth Outline Level</a:t>
            </a:r>
            <a:endParaRPr b="0" lang="es-ES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s-ES" sz="2000" spc="-1" strike="noStrike">
                <a:latin typeface="Arial"/>
              </a:rPr>
              <a:t>Seventh Outline Level</a:t>
            </a:r>
            <a:endParaRPr b="0" lang="es-ES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3.png"/><Relationship Id="rId2" Type="http://schemas.openxmlformats.org/officeDocument/2006/relationships/image" Target="../media/image14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75.png"/><Relationship Id="rId2" Type="http://schemas.openxmlformats.org/officeDocument/2006/relationships/image" Target="../media/image76.png"/><Relationship Id="rId3" Type="http://schemas.openxmlformats.org/officeDocument/2006/relationships/image" Target="../media/image77.png"/><Relationship Id="rId4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png"/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jpeg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86.png"/><Relationship Id="rId2" Type="http://schemas.openxmlformats.org/officeDocument/2006/relationships/image" Target="../media/image87.png"/><Relationship Id="rId3" Type="http://schemas.openxmlformats.org/officeDocument/2006/relationships/image" Target="../media/image88.png"/><Relationship Id="rId4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89.png"/><Relationship Id="rId2" Type="http://schemas.openxmlformats.org/officeDocument/2006/relationships/image" Target="../media/image90.png"/><Relationship Id="rId3" Type="http://schemas.openxmlformats.org/officeDocument/2006/relationships/image" Target="../media/image91.png"/><Relationship Id="rId4" Type="http://schemas.openxmlformats.org/officeDocument/2006/relationships/image" Target="../media/image92.png"/><Relationship Id="rId5" Type="http://schemas.openxmlformats.org/officeDocument/2006/relationships/image" Target="../media/image93.png"/><Relationship Id="rId6" Type="http://schemas.openxmlformats.org/officeDocument/2006/relationships/image" Target="../media/image94.png"/><Relationship Id="rId7" Type="http://schemas.openxmlformats.org/officeDocument/2006/relationships/image" Target="../media/image95.png"/><Relationship Id="rId8" Type="http://schemas.openxmlformats.org/officeDocument/2006/relationships/image" Target="../media/image96.png"/><Relationship Id="rId9" Type="http://schemas.openxmlformats.org/officeDocument/2006/relationships/image" Target="../media/image97.png"/><Relationship Id="rId10" Type="http://schemas.openxmlformats.org/officeDocument/2006/relationships/image" Target="../media/image98.png"/><Relationship Id="rId11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99.png"/><Relationship Id="rId2" Type="http://schemas.openxmlformats.org/officeDocument/2006/relationships/image" Target="../media/image100.png"/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5" Type="http://schemas.openxmlformats.org/officeDocument/2006/relationships/image" Target="../media/image103.png"/><Relationship Id="rId6" Type="http://schemas.openxmlformats.org/officeDocument/2006/relationships/image" Target="../media/image104.pn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9" Type="http://schemas.openxmlformats.org/officeDocument/2006/relationships/image" Target="../media/image107.png"/><Relationship Id="rId10" Type="http://schemas.openxmlformats.org/officeDocument/2006/relationships/image" Target="../media/image108.png"/><Relationship Id="rId11" Type="http://schemas.openxmlformats.org/officeDocument/2006/relationships/image" Target="../media/image109.png"/><Relationship Id="rId1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110.jpeg"/><Relationship Id="rId2" Type="http://schemas.openxmlformats.org/officeDocument/2006/relationships/image" Target="../media/image111.png"/><Relationship Id="rId3" Type="http://schemas.openxmlformats.org/officeDocument/2006/relationships/image" Target="../media/image112.png"/><Relationship Id="rId4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15.png"/><Relationship Id="rId2" Type="http://schemas.openxmlformats.org/officeDocument/2006/relationships/image" Target="../media/image16.png"/><Relationship Id="rId3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7.pn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image" Target="../media/image20.jpeg"/><Relationship Id="rId5" Type="http://schemas.openxmlformats.org/officeDocument/2006/relationships/image" Target="../media/image21.jpe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9" Type="http://schemas.openxmlformats.org/officeDocument/2006/relationships/image" Target="../media/image25.png"/><Relationship Id="rId10" Type="http://schemas.openxmlformats.org/officeDocument/2006/relationships/image" Target="../media/image26.png"/><Relationship Id="rId11" Type="http://schemas.openxmlformats.org/officeDocument/2006/relationships/image" Target="../media/image27.png"/><Relationship Id="rId12" Type="http://schemas.openxmlformats.org/officeDocument/2006/relationships/image" Target="../media/image28.png"/><Relationship Id="rId13" Type="http://schemas.openxmlformats.org/officeDocument/2006/relationships/image" Target="../media/image29.png"/><Relationship Id="rId14" Type="http://schemas.openxmlformats.org/officeDocument/2006/relationships/image" Target="../media/image30.png"/><Relationship Id="rId15" Type="http://schemas.openxmlformats.org/officeDocument/2006/relationships/image" Target="../media/image31.png"/><Relationship Id="rId16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32.png"/><Relationship Id="rId2" Type="http://schemas.openxmlformats.org/officeDocument/2006/relationships/image" Target="../media/image33.png"/><Relationship Id="rId3" Type="http://schemas.openxmlformats.org/officeDocument/2006/relationships/image" Target="../media/image34.jpe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image" Target="../media/image38.png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jpeg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png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1" Type="http://schemas.openxmlformats.org/officeDocument/2006/relationships/image" Target="../media/image47.png"/><Relationship Id="rId12" Type="http://schemas.openxmlformats.org/officeDocument/2006/relationships/image" Target="../media/image48.png"/><Relationship Id="rId13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49.png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2" Type="http://schemas.openxmlformats.org/officeDocument/2006/relationships/image" Target="../media/image60.png"/><Relationship Id="rId13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61.png"/><Relationship Id="rId2" Type="http://schemas.openxmlformats.org/officeDocument/2006/relationships/image" Target="../media/image62.jpeg"/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jpeg"/><Relationship Id="rId7" Type="http://schemas.openxmlformats.org/officeDocument/2006/relationships/image" Target="../media/image67.png"/><Relationship Id="rId8" Type="http://schemas.openxmlformats.org/officeDocument/2006/relationships/image" Target="../media/image68.png"/><Relationship Id="rId9" Type="http://schemas.openxmlformats.org/officeDocument/2006/relationships/image" Target="../media/image69.png"/><Relationship Id="rId10" Type="http://schemas.openxmlformats.org/officeDocument/2006/relationships/image" Target="../media/image70.png"/><Relationship Id="rId11" Type="http://schemas.openxmlformats.org/officeDocument/2006/relationships/image" Target="../media/image71.jpeg"/><Relationship Id="rId12" Type="http://schemas.openxmlformats.org/officeDocument/2006/relationships/image" Target="../media/image72.png"/><Relationship Id="rId13" Type="http://schemas.openxmlformats.org/officeDocument/2006/relationships/image" Target="../media/image73.png"/><Relationship Id="rId14" Type="http://schemas.openxmlformats.org/officeDocument/2006/relationships/image" Target="../media/image74.png"/><Relationship Id="rId15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CustomShape 1"/>
          <p:cNvSpPr/>
          <p:nvPr/>
        </p:nvSpPr>
        <p:spPr>
          <a:xfrm>
            <a:off x="5055120" y="2574720"/>
            <a:ext cx="661104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1" lang="es-ES" sz="4000" spc="-1" strike="noStrike">
                <a:solidFill>
                  <a:srgbClr val="ff2c3e"/>
                </a:solidFill>
                <a:latin typeface="Calibri"/>
              </a:rPr>
              <a:t>SEMBRANDO FUTURO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29" name="CustomShape 2"/>
          <p:cNvSpPr/>
          <p:nvPr/>
        </p:nvSpPr>
        <p:spPr>
          <a:xfrm>
            <a:off x="5055120" y="3214800"/>
            <a:ext cx="6611040" cy="1365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1" lang="es-ES" sz="2200" spc="-1" strike="noStrike">
                <a:solidFill>
                  <a:srgbClr val="104398"/>
                </a:solidFill>
                <a:latin typeface="Calibri"/>
              </a:rPr>
              <a:t>HACIA LA DIGITALIZACIÓN DE LA EDUCACIÓN</a:t>
            </a:r>
            <a:endParaRPr b="0" lang="es-ES" sz="2200" spc="-1" strike="noStrike">
              <a:latin typeface="Arial"/>
            </a:endParaRPr>
          </a:p>
        </p:txBody>
      </p:sp>
      <p:pic>
        <p:nvPicPr>
          <p:cNvPr id="130" name="Marcador de posición de imagen 9" descr=""/>
          <p:cNvPicPr/>
          <p:nvPr/>
        </p:nvPicPr>
        <p:blipFill>
          <a:blip r:embed="rId1"/>
          <a:srcRect l="8615" t="0" r="8615" b="0"/>
          <a:stretch/>
        </p:blipFill>
        <p:spPr>
          <a:xfrm>
            <a:off x="0" y="0"/>
            <a:ext cx="4619160" cy="6857280"/>
          </a:xfrm>
          <a:prstGeom prst="rect">
            <a:avLst/>
          </a:prstGeom>
          <a:ln>
            <a:noFill/>
          </a:ln>
        </p:spPr>
      </p:pic>
      <p:pic>
        <p:nvPicPr>
          <p:cNvPr id="131" name="Imagen 7" descr=""/>
          <p:cNvPicPr/>
          <p:nvPr/>
        </p:nvPicPr>
        <p:blipFill>
          <a:blip r:embed="rId2"/>
          <a:stretch/>
        </p:blipFill>
        <p:spPr>
          <a:xfrm>
            <a:off x="136800" y="6391800"/>
            <a:ext cx="885240" cy="339480"/>
          </a:xfrm>
          <a:prstGeom prst="rect">
            <a:avLst/>
          </a:prstGeom>
          <a:ln>
            <a:noFill/>
          </a:ln>
        </p:spPr>
      </p:pic>
    </p:spTree>
  </p:cSld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CustomShape 1"/>
          <p:cNvSpPr/>
          <p:nvPr/>
        </p:nvSpPr>
        <p:spPr>
          <a:xfrm>
            <a:off x="0" y="2769840"/>
            <a:ext cx="12191400" cy="61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s-ES" sz="4000" spc="-1" strike="noStrike">
                <a:solidFill>
                  <a:srgbClr val="ffffff"/>
                </a:solidFill>
                <a:latin typeface="Calibri"/>
              </a:rPr>
              <a:t>MI CENTRO DIGITAL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242" name="CustomShape 2"/>
          <p:cNvSpPr/>
          <p:nvPr/>
        </p:nvSpPr>
        <p:spPr>
          <a:xfrm>
            <a:off x="0" y="3511440"/>
            <a:ext cx="1219140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s-ES" sz="2400" spc="-1" strike="noStrike">
                <a:solidFill>
                  <a:srgbClr val="ffffff"/>
                </a:solidFill>
                <a:latin typeface="Calibri"/>
              </a:rPr>
              <a:t>¿De dónde VENIMOS?</a:t>
            </a:r>
            <a:endParaRPr b="0" lang="es-ES" sz="2400" spc="-1" strike="noStrike">
              <a:latin typeface="Arial"/>
            </a:endParaRPr>
          </a:p>
        </p:txBody>
      </p:sp>
    </p:spTree>
  </p:cSld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3" name="Imagen 2" descr=""/>
          <p:cNvPicPr/>
          <p:nvPr/>
        </p:nvPicPr>
        <p:blipFill>
          <a:blip r:embed="rId1"/>
          <a:srcRect l="17844" t="0" r="24264" b="0"/>
          <a:stretch/>
        </p:blipFill>
        <p:spPr>
          <a:xfrm>
            <a:off x="0" y="1047240"/>
            <a:ext cx="7994880" cy="5145480"/>
          </a:xfrm>
          <a:prstGeom prst="rect">
            <a:avLst/>
          </a:prstGeom>
          <a:ln>
            <a:noFill/>
          </a:ln>
        </p:spPr>
      </p:pic>
      <p:pic>
        <p:nvPicPr>
          <p:cNvPr id="244" name="Imagen 4" descr=""/>
          <p:cNvPicPr/>
          <p:nvPr/>
        </p:nvPicPr>
        <p:blipFill>
          <a:blip r:embed="rId2"/>
          <a:stretch/>
        </p:blipFill>
        <p:spPr>
          <a:xfrm>
            <a:off x="7315200" y="1181880"/>
            <a:ext cx="4876200" cy="4876200"/>
          </a:xfrm>
          <a:prstGeom prst="rect">
            <a:avLst/>
          </a:prstGeom>
          <a:ln>
            <a:noFill/>
          </a:ln>
        </p:spPr>
      </p:pic>
      <p:pic>
        <p:nvPicPr>
          <p:cNvPr id="245" name="Imagen 5" descr=""/>
          <p:cNvPicPr/>
          <p:nvPr/>
        </p:nvPicPr>
        <p:blipFill>
          <a:blip r:embed="rId3"/>
          <a:stretch/>
        </p:blipFill>
        <p:spPr>
          <a:xfrm>
            <a:off x="3555000" y="621432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58" dur="indefinite" restart="never" nodeType="tmRoot">
          <p:childTnLst>
            <p:seq>
              <p:cTn id="359" dur="indefinite" nodeType="mainSeq">
                <p:childTnLst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64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65" dur="20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Imagen 3" descr=""/>
          <p:cNvPicPr/>
          <p:nvPr/>
        </p:nvPicPr>
        <p:blipFill>
          <a:blip r:embed="rId1"/>
          <a:stretch/>
        </p:blipFill>
        <p:spPr>
          <a:xfrm>
            <a:off x="1115640" y="1919880"/>
            <a:ext cx="4742280" cy="3011040"/>
          </a:xfrm>
          <a:prstGeom prst="rect">
            <a:avLst/>
          </a:prstGeom>
          <a:ln>
            <a:noFill/>
          </a:ln>
        </p:spPr>
      </p:pic>
      <p:sp>
        <p:nvSpPr>
          <p:cNvPr id="247" name="Line 1"/>
          <p:cNvSpPr/>
          <p:nvPr/>
        </p:nvSpPr>
        <p:spPr>
          <a:xfrm>
            <a:off x="6095880" y="1573560"/>
            <a:ext cx="360" cy="3710520"/>
          </a:xfrm>
          <a:prstGeom prst="line">
            <a:avLst/>
          </a:prstGeom>
          <a:ln w="19080">
            <a:solidFill>
              <a:srgbClr val="ec9d89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48" name="Imagen 4" descr=""/>
          <p:cNvPicPr/>
          <p:nvPr/>
        </p:nvPicPr>
        <p:blipFill>
          <a:blip r:embed="rId2"/>
          <a:stretch/>
        </p:blipFill>
        <p:spPr>
          <a:xfrm>
            <a:off x="6343200" y="1682640"/>
            <a:ext cx="4727160" cy="3486240"/>
          </a:xfrm>
          <a:prstGeom prst="rect">
            <a:avLst/>
          </a:prstGeom>
          <a:ln>
            <a:noFill/>
          </a:ln>
        </p:spPr>
      </p:pic>
      <p:grpSp>
        <p:nvGrpSpPr>
          <p:cNvPr id="249" name="Group 2"/>
          <p:cNvGrpSpPr/>
          <p:nvPr/>
        </p:nvGrpSpPr>
        <p:grpSpPr>
          <a:xfrm>
            <a:off x="208800" y="1465560"/>
            <a:ext cx="5772600" cy="3308400"/>
            <a:chOff x="208800" y="1465560"/>
            <a:chExt cx="5772600" cy="3308400"/>
          </a:xfrm>
        </p:grpSpPr>
        <p:pic>
          <p:nvPicPr>
            <p:cNvPr id="250" name="Imagen 5" descr=""/>
            <p:cNvPicPr/>
            <p:nvPr/>
          </p:nvPicPr>
          <p:blipFill>
            <a:blip r:embed="rId3"/>
            <a:stretch/>
          </p:blipFill>
          <p:spPr>
            <a:xfrm>
              <a:off x="1339200" y="3860280"/>
              <a:ext cx="2322000" cy="91368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51" name="Imagen 6" descr=""/>
            <p:cNvPicPr/>
            <p:nvPr/>
          </p:nvPicPr>
          <p:blipFill>
            <a:blip r:embed="rId4"/>
            <a:stretch/>
          </p:blipFill>
          <p:spPr>
            <a:xfrm>
              <a:off x="208800" y="1465560"/>
              <a:ext cx="1614960" cy="2236680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252" name="Group 3"/>
            <p:cNvGrpSpPr/>
            <p:nvPr/>
          </p:nvGrpSpPr>
          <p:grpSpPr>
            <a:xfrm>
              <a:off x="2186640" y="1465560"/>
              <a:ext cx="3794760" cy="2311920"/>
              <a:chOff x="2186640" y="1465560"/>
              <a:chExt cx="3794760" cy="2311920"/>
            </a:xfrm>
          </p:grpSpPr>
          <p:pic>
            <p:nvPicPr>
              <p:cNvPr id="253" name="Picture 2" descr=""/>
              <p:cNvPicPr/>
              <p:nvPr/>
            </p:nvPicPr>
            <p:blipFill>
              <a:blip r:embed="rId5"/>
              <a:stretch/>
            </p:blipFill>
            <p:spPr>
              <a:xfrm>
                <a:off x="2186640" y="1465560"/>
                <a:ext cx="3794760" cy="231192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54" name="CustomShape 4"/>
              <p:cNvSpPr/>
              <p:nvPr/>
            </p:nvSpPr>
            <p:spPr>
              <a:xfrm>
                <a:off x="2500560" y="2238840"/>
                <a:ext cx="3230640" cy="1125360"/>
              </a:xfrm>
              <a:prstGeom prst="roundRect">
                <a:avLst>
                  <a:gd name="adj" fmla="val 1666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/>
            </p:style>
            <p:txBody>
              <a:bodyPr lIns="90000" rIns="90000" tIns="45000" bIns="45000" anchor="ctr"/>
              <a:p>
                <a:pPr algn="ctr">
                  <a:lnSpc>
                    <a:spcPct val="100000"/>
                  </a:lnSpc>
                </a:pPr>
                <a:r>
                  <a:rPr b="1" lang="es-ES" sz="2400" spc="-1" strike="noStrike">
                    <a:solidFill>
                      <a:srgbClr val="000000"/>
                    </a:solidFill>
                    <a:latin typeface="Aharoni"/>
                    <a:ea typeface="DejaVu Sans"/>
                  </a:rPr>
                  <a:t>ÁREA CURRICULAR DE TECNOLOGÍA</a:t>
                </a:r>
                <a:endParaRPr b="0" lang="es-ES" sz="2400" spc="-1" strike="noStrike">
                  <a:latin typeface="Arial"/>
                </a:endParaRPr>
              </a:p>
            </p:txBody>
          </p:sp>
        </p:grpSp>
      </p:grpSp>
      <p:pic>
        <p:nvPicPr>
          <p:cNvPr id="255" name="Imagen 16" descr=""/>
          <p:cNvPicPr/>
          <p:nvPr/>
        </p:nvPicPr>
        <p:blipFill>
          <a:blip r:embed="rId6"/>
          <a:stretch/>
        </p:blipFill>
        <p:spPr>
          <a:xfrm>
            <a:off x="878400" y="1060200"/>
            <a:ext cx="4883040" cy="4730400"/>
          </a:xfrm>
          <a:prstGeom prst="rect">
            <a:avLst/>
          </a:prstGeom>
          <a:ln>
            <a:noFill/>
          </a:ln>
        </p:spPr>
      </p:pic>
      <p:pic>
        <p:nvPicPr>
          <p:cNvPr id="256" name="Marcador de contenido 3" descr=""/>
          <p:cNvPicPr/>
          <p:nvPr/>
        </p:nvPicPr>
        <p:blipFill>
          <a:blip r:embed="rId7"/>
          <a:srcRect l="4958" t="-3440" r="7893" b="0"/>
          <a:stretch/>
        </p:blipFill>
        <p:spPr>
          <a:xfrm>
            <a:off x="6296040" y="1733040"/>
            <a:ext cx="5090040" cy="3263400"/>
          </a:xfrm>
          <a:prstGeom prst="rect">
            <a:avLst/>
          </a:prstGeom>
          <a:ln>
            <a:noFill/>
          </a:ln>
        </p:spPr>
      </p:pic>
      <p:pic>
        <p:nvPicPr>
          <p:cNvPr id="257" name="Imagen 17" descr=""/>
          <p:cNvPicPr/>
          <p:nvPr/>
        </p:nvPicPr>
        <p:blipFill>
          <a:blip r:embed="rId8"/>
          <a:stretch/>
        </p:blipFill>
        <p:spPr>
          <a:xfrm>
            <a:off x="3486960" y="631080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66" dur="indefinite" restart="never" nodeType="tmRoot">
          <p:childTnLst>
            <p:seq>
              <p:cTn id="367" dur="indefinite" nodeType="mainSeq">
                <p:childTnLst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nodeType="clickEffect" fill="hold" presetClass="entr" presetID="21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8)" transition="in">
                                      <p:cBhvr additive="repl">
                                        <p:cTn id="372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3" fill="hold">
                      <p:stCondLst>
                        <p:cond delay="indefinite"/>
                      </p:stCondLst>
                      <p:childTnLst>
                        <p:par>
                          <p:cTn id="374" fill="hold">
                            <p:stCondLst>
                              <p:cond delay="0"/>
                            </p:stCondLst>
                            <p:childTnLst>
                              <p:par>
                                <p:cTn id="375" nodeType="clickEffect" fill="hold" presetClass="exit" presetID="16" presetSubtype="21">
                                  <p:stCondLst>
                                    <p:cond delay="0"/>
                                  </p:stCondLst>
                                  <p:childTnLst>
                                    <p:animEffect filter="barn(inVertical)" transition="out">
                                      <p:cBhvr additive="repl">
                                        <p:cTn id="376" dur="5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8" nodeType="withEffect" fill="hold" presetClass="entr" presetID="16" presetSubtype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380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nodeType="clickEffect" fill="hold" presetClass="entr" presetID="16" presetSubtype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385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6" nodeType="withEffect" fill="hold" presetClass="exit" presetID="16" presetSubtype="21">
                                  <p:stCondLst>
                                    <p:cond delay="0"/>
                                  </p:stCondLst>
                                  <p:childTnLst>
                                    <p:animEffect filter="barn(inVertical)" transition="out">
                                      <p:cBhvr additive="repl">
                                        <p:cTn id="387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9" nodeType="withEffect" fill="hold" presetClass="exit" presetID="21" presetSubtype="1">
                                  <p:stCondLst>
                                    <p:cond delay="0"/>
                                  </p:stCondLst>
                                  <p:childTnLst>
                                    <p:animEffect filter="wheel(1)" transition="out">
                                      <p:cBhvr additive="repl">
                                        <p:cTn id="390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2" fill="hold">
                      <p:stCondLst>
                        <p:cond delay="indefinite"/>
                      </p:stCondLst>
                      <p:childTnLst>
                        <p:par>
                          <p:cTn id="393" fill="hold">
                            <p:stCondLst>
                              <p:cond delay="0"/>
                            </p:stCondLst>
                            <p:childTnLst>
                              <p:par>
                                <p:cTn id="394" nodeType="clickEffect" fill="hold" presetClass="entr" presetID="21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2)" transition="in">
                                      <p:cBhvr additive="repl">
                                        <p:cTn id="396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CustomShape 1"/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59" name="Imagen 2" descr=""/>
          <p:cNvPicPr/>
          <p:nvPr/>
        </p:nvPicPr>
        <p:blipFill>
          <a:blip r:embed="rId1"/>
          <a:srcRect l="15556" t="1332" r="0" b="0"/>
          <a:stretch/>
        </p:blipFill>
        <p:spPr>
          <a:xfrm>
            <a:off x="0" y="0"/>
            <a:ext cx="6634080" cy="6254640"/>
          </a:xfrm>
          <a:prstGeom prst="rect">
            <a:avLst/>
          </a:prstGeom>
          <a:ln>
            <a:noFill/>
          </a:ln>
        </p:spPr>
      </p:pic>
      <p:pic>
        <p:nvPicPr>
          <p:cNvPr id="260" name="Imagen 8" descr=""/>
          <p:cNvPicPr/>
          <p:nvPr/>
        </p:nvPicPr>
        <p:blipFill>
          <a:blip r:embed="rId2"/>
          <a:stretch/>
        </p:blipFill>
        <p:spPr>
          <a:xfrm>
            <a:off x="6634800" y="1629360"/>
            <a:ext cx="5225040" cy="3469320"/>
          </a:xfrm>
          <a:prstGeom prst="rect">
            <a:avLst/>
          </a:prstGeom>
          <a:ln>
            <a:noFill/>
          </a:ln>
        </p:spPr>
      </p:pic>
      <p:pic>
        <p:nvPicPr>
          <p:cNvPr id="261" name="Imagen 5" descr=""/>
          <p:cNvPicPr/>
          <p:nvPr/>
        </p:nvPicPr>
        <p:blipFill>
          <a:blip r:embed="rId3"/>
          <a:stretch/>
        </p:blipFill>
        <p:spPr>
          <a:xfrm>
            <a:off x="3542760" y="638280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97" dur="indefinite" restart="never" nodeType="tmRoot">
          <p:childTnLst>
            <p:seq>
              <p:cTn id="398" dur="indefinite" nodeType="mainSeq">
                <p:childTnLst>
                  <p:par>
                    <p:cTn id="399" fill="hold">
                      <p:stCondLst>
                        <p:cond delay="indefinite"/>
                      </p:stCondLst>
                      <p:childTnLst>
                        <p:par>
                          <p:cTn id="400" fill="hold">
                            <p:stCondLst>
                              <p:cond delay="0"/>
                            </p:stCondLst>
                            <p:childTnLst>
                              <p:par>
                                <p:cTn id="401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403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CustomShape 1"/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63" name="Imagen 2" descr=""/>
          <p:cNvPicPr/>
          <p:nvPr/>
        </p:nvPicPr>
        <p:blipFill>
          <a:blip r:embed="rId1"/>
          <a:srcRect l="15556" t="1332" r="0" b="0"/>
          <a:stretch/>
        </p:blipFill>
        <p:spPr>
          <a:xfrm>
            <a:off x="177840" y="1084320"/>
            <a:ext cx="5164560" cy="4869360"/>
          </a:xfrm>
          <a:prstGeom prst="rect">
            <a:avLst/>
          </a:prstGeom>
          <a:ln>
            <a:noFill/>
          </a:ln>
        </p:spPr>
      </p:pic>
      <p:pic>
        <p:nvPicPr>
          <p:cNvPr id="264" name="Imagen 1" descr=""/>
          <p:cNvPicPr/>
          <p:nvPr/>
        </p:nvPicPr>
        <p:blipFill>
          <a:blip r:embed="rId2"/>
          <a:stretch/>
        </p:blipFill>
        <p:spPr>
          <a:xfrm>
            <a:off x="5343120" y="1195560"/>
            <a:ext cx="2084400" cy="1639080"/>
          </a:xfrm>
          <a:prstGeom prst="rect">
            <a:avLst/>
          </a:prstGeom>
          <a:ln>
            <a:noFill/>
          </a:ln>
        </p:spPr>
      </p:pic>
      <p:pic>
        <p:nvPicPr>
          <p:cNvPr id="265" name="Imagen 3" descr=""/>
          <p:cNvPicPr/>
          <p:nvPr/>
        </p:nvPicPr>
        <p:blipFill>
          <a:blip r:embed="rId3"/>
          <a:stretch/>
        </p:blipFill>
        <p:spPr>
          <a:xfrm>
            <a:off x="5009400" y="3519360"/>
            <a:ext cx="2010960" cy="1846440"/>
          </a:xfrm>
          <a:prstGeom prst="rect">
            <a:avLst/>
          </a:prstGeom>
          <a:ln w="88920">
            <a:solidFill>
              <a:srgbClr val="ffffff"/>
            </a:solidFill>
            <a:miter/>
          </a:ln>
          <a:effectLst>
            <a:outerShdw algn="tl" blurRad="88900" rotWithShape="0">
              <a:srgbClr val="000000">
                <a:alpha val="45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6" name="Imagen 4" descr=""/>
          <p:cNvPicPr/>
          <p:nvPr/>
        </p:nvPicPr>
        <p:blipFill>
          <a:blip r:embed="rId4"/>
          <a:stretch/>
        </p:blipFill>
        <p:spPr>
          <a:xfrm>
            <a:off x="7269120" y="2470680"/>
            <a:ext cx="4845960" cy="3120840"/>
          </a:xfrm>
          <a:prstGeom prst="rect">
            <a:avLst/>
          </a:prstGeom>
          <a:ln>
            <a:noFill/>
          </a:ln>
        </p:spPr>
      </p:pic>
      <p:grpSp>
        <p:nvGrpSpPr>
          <p:cNvPr id="267" name="Group 2"/>
          <p:cNvGrpSpPr/>
          <p:nvPr/>
        </p:nvGrpSpPr>
        <p:grpSpPr>
          <a:xfrm>
            <a:off x="5711400" y="2581560"/>
            <a:ext cx="5481720" cy="1694160"/>
            <a:chOff x="5711400" y="2581560"/>
            <a:chExt cx="5481720" cy="1694160"/>
          </a:xfrm>
        </p:grpSpPr>
        <p:pic>
          <p:nvPicPr>
            <p:cNvPr id="268" name="Imagen 5" descr=""/>
            <p:cNvPicPr/>
            <p:nvPr/>
          </p:nvPicPr>
          <p:blipFill>
            <a:blip r:embed="rId5"/>
            <a:stretch/>
          </p:blipFill>
          <p:spPr>
            <a:xfrm>
              <a:off x="5711400" y="2581560"/>
              <a:ext cx="2693880" cy="16941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9" name="Imagen 6" descr=""/>
            <p:cNvPicPr/>
            <p:nvPr/>
          </p:nvPicPr>
          <p:blipFill>
            <a:blip r:embed="rId6"/>
            <a:stretch/>
          </p:blipFill>
          <p:spPr>
            <a:xfrm>
              <a:off x="8871120" y="2971800"/>
              <a:ext cx="2322000" cy="91368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70" name="Imagen 9" descr=""/>
          <p:cNvPicPr/>
          <p:nvPr/>
        </p:nvPicPr>
        <p:blipFill>
          <a:blip r:embed="rId7"/>
          <a:stretch/>
        </p:blipFill>
        <p:spPr>
          <a:xfrm>
            <a:off x="6810120" y="2027880"/>
            <a:ext cx="3099600" cy="3099600"/>
          </a:xfrm>
          <a:prstGeom prst="rect">
            <a:avLst/>
          </a:prstGeom>
          <a:ln>
            <a:noFill/>
          </a:ln>
        </p:spPr>
      </p:pic>
      <p:pic>
        <p:nvPicPr>
          <p:cNvPr id="271" name="Imagen 10" descr=""/>
          <p:cNvPicPr/>
          <p:nvPr/>
        </p:nvPicPr>
        <p:blipFill>
          <a:blip r:embed="rId8"/>
          <a:stretch/>
        </p:blipFill>
        <p:spPr>
          <a:xfrm>
            <a:off x="6852600" y="1758600"/>
            <a:ext cx="2453760" cy="3398400"/>
          </a:xfrm>
          <a:prstGeom prst="rect">
            <a:avLst/>
          </a:prstGeom>
          <a:ln>
            <a:noFill/>
          </a:ln>
        </p:spPr>
      </p:pic>
      <p:pic>
        <p:nvPicPr>
          <p:cNvPr id="272" name="Imagen 12" descr=""/>
          <p:cNvPicPr/>
          <p:nvPr/>
        </p:nvPicPr>
        <p:blipFill>
          <a:blip r:embed="rId9"/>
          <a:stretch/>
        </p:blipFill>
        <p:spPr>
          <a:xfrm>
            <a:off x="4705560" y="1387440"/>
            <a:ext cx="7400160" cy="4161600"/>
          </a:xfrm>
          <a:prstGeom prst="rect">
            <a:avLst/>
          </a:prstGeom>
          <a:ln>
            <a:noFill/>
          </a:ln>
        </p:spPr>
      </p:pic>
      <p:pic>
        <p:nvPicPr>
          <p:cNvPr id="273" name="Imagen 13" descr=""/>
          <p:cNvPicPr/>
          <p:nvPr/>
        </p:nvPicPr>
        <p:blipFill>
          <a:blip r:embed="rId10"/>
          <a:stretch/>
        </p:blipFill>
        <p:spPr>
          <a:xfrm>
            <a:off x="3514680" y="624636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04" dur="indefinite" restart="never" nodeType="tmRoot">
          <p:childTnLst>
            <p:seq>
              <p:cTn id="405" dur="indefinite" nodeType="mainSeq">
                <p:childTnLst>
                  <p:par>
                    <p:cTn id="406" fill="hold">
                      <p:stCondLst>
                        <p:cond delay="indefinite"/>
                      </p:stCondLst>
                      <p:childTnLst>
                        <p:par>
                          <p:cTn id="407" fill="hold">
                            <p:stCondLst>
                              <p:cond delay="0"/>
                            </p:stCondLst>
                            <p:childTnLst>
                              <p:par>
                                <p:cTn id="408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0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1" dur="500" fill="hold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2" fill="hold">
                      <p:stCondLst>
                        <p:cond delay="indefinite"/>
                      </p:stCondLst>
                      <p:childTnLst>
                        <p:par>
                          <p:cTn id="413" fill="hold">
                            <p:stCondLst>
                              <p:cond delay="0"/>
                            </p:stCondLst>
                            <p:childTnLst>
                              <p:par>
                                <p:cTn id="414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16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17" dur="500" fill="hold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8" fill="hold">
                      <p:stCondLst>
                        <p:cond delay="indefinite"/>
                      </p:stCondLst>
                      <p:childTnLst>
                        <p:par>
                          <p:cTn id="419" fill="hold">
                            <p:stCondLst>
                              <p:cond delay="0"/>
                            </p:stCondLst>
                            <p:childTnLst>
                              <p:par>
                                <p:cTn id="420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2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3" dur="500" fill="hold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4" fill="hold">
                      <p:stCondLst>
                        <p:cond delay="indefinite"/>
                      </p:stCondLst>
                      <p:childTnLst>
                        <p:par>
                          <p:cTn id="425" fill="hold">
                            <p:stCondLst>
                              <p:cond delay="0"/>
                            </p:stCondLst>
                            <p:childTnLst>
                              <p:par>
                                <p:cTn id="426" nodeType="clickEffect" fill="hold" presetClass="exit" presetID="2" presetSubtype="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27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28" dur="500"/>
                                        <p:tgtEl>
                                          <p:spTgt spid="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0" nodeType="with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31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2" dur="500"/>
                                        <p:tgtEl>
                                          <p:spTgt spid="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4" nodeType="withEffect" fill="hold" presetClass="exit" presetID="2" presetSubtype="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35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6" dur="500"/>
                                        <p:tgtEl>
                                          <p:spTgt spid="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8" fill="hold">
                      <p:stCondLst>
                        <p:cond delay="indefinite"/>
                      </p:stCondLst>
                      <p:childTnLst>
                        <p:par>
                          <p:cTn id="439" fill="hold">
                            <p:stCondLst>
                              <p:cond delay="0"/>
                            </p:stCondLst>
                            <p:childTnLst>
                              <p:par>
                                <p:cTn id="440" nodeType="clickEffect" fill="hold" presetClass="entr" presetID="16" presetSubtype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442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3" fill="hold">
                      <p:stCondLst>
                        <p:cond delay="indefinite"/>
                      </p:stCondLst>
                      <p:childTnLst>
                        <p:par>
                          <p:cTn id="444" fill="hold">
                            <p:stCondLst>
                              <p:cond delay="0"/>
                            </p:stCondLst>
                            <p:childTnLst>
                              <p:par>
                                <p:cTn id="445" nodeType="clickEffect" fill="hold" presetClass="entr" presetID="16" presetSubtype="37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outVertical)" transition="in">
                                      <p:cBhvr additive="repl">
                                        <p:cTn id="447" dur="5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8" nodeType="withEffect" fill="hold" presetClass="exit" presetID="16" presetSubtype="21">
                                  <p:stCondLst>
                                    <p:cond delay="0"/>
                                  </p:stCondLst>
                                  <p:childTnLst>
                                    <p:animEffect filter="barn(inVertical)" transition="out">
                                      <p:cBhvr additive="repl">
                                        <p:cTn id="449" dur="500"/>
                                        <p:tgtEl>
                                          <p:spTgt spid="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55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56" dur="500" fill="hold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57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8" nodeType="withEffect" fill="hold" presetClass="exit" presetID="31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59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0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1" dur="1000"/>
                                        <p:tgtEl>
                                          <p:spTgt spid="2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9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462" dur="1000"/>
                                        <p:tgtEl>
                                          <p:spTgt spid="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4" fill="hold">
                      <p:stCondLst>
                        <p:cond delay="indefinite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8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69" dur="500" fill="hold"/>
                                        <p:tgtEl>
                                          <p:spTgt spid="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470" dur="5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1" nodeType="with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472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3" dur="500"/>
                                        <p:tgtEl>
                                          <p:spTgt spid="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474" dur="5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CustomShape 1"/>
          <p:cNvSpPr/>
          <p:nvPr/>
        </p:nvSpPr>
        <p:spPr>
          <a:xfrm>
            <a:off x="1440" y="0"/>
            <a:ext cx="12188160" cy="68572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75" name="Imagen 2" descr=""/>
          <p:cNvPicPr/>
          <p:nvPr/>
        </p:nvPicPr>
        <p:blipFill>
          <a:blip r:embed="rId1"/>
          <a:srcRect l="15556" t="1332" r="0" b="0"/>
          <a:stretch/>
        </p:blipFill>
        <p:spPr>
          <a:xfrm>
            <a:off x="177840" y="1084320"/>
            <a:ext cx="5164560" cy="4869360"/>
          </a:xfrm>
          <a:prstGeom prst="rect">
            <a:avLst/>
          </a:prstGeom>
          <a:ln>
            <a:noFill/>
          </a:ln>
        </p:spPr>
      </p:pic>
      <p:pic>
        <p:nvPicPr>
          <p:cNvPr id="276" name="Imagen 15" descr=""/>
          <p:cNvPicPr/>
          <p:nvPr/>
        </p:nvPicPr>
        <p:blipFill>
          <a:blip r:embed="rId2"/>
          <a:srcRect l="0" t="10973" r="0" b="0"/>
          <a:stretch/>
        </p:blipFill>
        <p:spPr>
          <a:xfrm>
            <a:off x="5691240" y="1015920"/>
            <a:ext cx="2418840" cy="1933200"/>
          </a:xfrm>
          <a:prstGeom prst="rect">
            <a:avLst/>
          </a:prstGeom>
          <a:ln>
            <a:noFill/>
          </a:ln>
        </p:spPr>
      </p:pic>
      <p:pic>
        <p:nvPicPr>
          <p:cNvPr id="277" name="Imagen 18" descr=""/>
          <p:cNvPicPr/>
          <p:nvPr/>
        </p:nvPicPr>
        <p:blipFill>
          <a:blip r:embed="rId3"/>
          <a:stretch/>
        </p:blipFill>
        <p:spPr>
          <a:xfrm>
            <a:off x="8443440" y="4538160"/>
            <a:ext cx="2403000" cy="1895040"/>
          </a:xfrm>
          <a:prstGeom prst="rect">
            <a:avLst/>
          </a:prstGeom>
          <a:ln>
            <a:noFill/>
          </a:ln>
        </p:spPr>
      </p:pic>
      <p:pic>
        <p:nvPicPr>
          <p:cNvPr id="278" name="Imagen 20" descr=""/>
          <p:cNvPicPr/>
          <p:nvPr/>
        </p:nvPicPr>
        <p:blipFill>
          <a:blip r:embed="rId4"/>
          <a:srcRect l="0" t="13609" r="0" b="0"/>
          <a:stretch/>
        </p:blipFill>
        <p:spPr>
          <a:xfrm>
            <a:off x="8292960" y="1117080"/>
            <a:ext cx="2381040" cy="1752120"/>
          </a:xfrm>
          <a:prstGeom prst="rect">
            <a:avLst/>
          </a:prstGeom>
          <a:ln>
            <a:noFill/>
          </a:ln>
        </p:spPr>
      </p:pic>
      <p:pic>
        <p:nvPicPr>
          <p:cNvPr id="279" name="Imagen 22" descr=""/>
          <p:cNvPicPr/>
          <p:nvPr/>
        </p:nvPicPr>
        <p:blipFill>
          <a:blip r:embed="rId5"/>
          <a:stretch/>
        </p:blipFill>
        <p:spPr>
          <a:xfrm>
            <a:off x="5938560" y="4769280"/>
            <a:ext cx="2239560" cy="1664280"/>
          </a:xfrm>
          <a:prstGeom prst="rect">
            <a:avLst/>
          </a:prstGeom>
          <a:ln>
            <a:noFill/>
          </a:ln>
        </p:spPr>
      </p:pic>
      <p:pic>
        <p:nvPicPr>
          <p:cNvPr id="280" name="Imagen 24" descr=""/>
          <p:cNvPicPr/>
          <p:nvPr/>
        </p:nvPicPr>
        <p:blipFill>
          <a:blip r:embed="rId6"/>
          <a:stretch/>
        </p:blipFill>
        <p:spPr>
          <a:xfrm>
            <a:off x="6973560" y="2955240"/>
            <a:ext cx="2638080" cy="1799640"/>
          </a:xfrm>
          <a:prstGeom prst="rect">
            <a:avLst/>
          </a:prstGeom>
          <a:ln>
            <a:noFill/>
          </a:ln>
        </p:spPr>
      </p:pic>
      <p:pic>
        <p:nvPicPr>
          <p:cNvPr id="281" name="Imagen 26" descr=""/>
          <p:cNvPicPr/>
          <p:nvPr/>
        </p:nvPicPr>
        <p:blipFill>
          <a:blip r:embed="rId7"/>
          <a:stretch/>
        </p:blipFill>
        <p:spPr>
          <a:xfrm>
            <a:off x="5211000" y="2835360"/>
            <a:ext cx="2171160" cy="1933200"/>
          </a:xfrm>
          <a:prstGeom prst="rect">
            <a:avLst/>
          </a:prstGeom>
          <a:ln>
            <a:noFill/>
          </a:ln>
        </p:spPr>
      </p:pic>
      <p:pic>
        <p:nvPicPr>
          <p:cNvPr id="282" name="Imagen 28" descr=""/>
          <p:cNvPicPr/>
          <p:nvPr/>
        </p:nvPicPr>
        <p:blipFill>
          <a:blip r:embed="rId8"/>
          <a:stretch/>
        </p:blipFill>
        <p:spPr>
          <a:xfrm>
            <a:off x="9413640" y="3087720"/>
            <a:ext cx="2599920" cy="1752120"/>
          </a:xfrm>
          <a:prstGeom prst="rect">
            <a:avLst/>
          </a:prstGeom>
          <a:ln>
            <a:noFill/>
          </a:ln>
        </p:spPr>
      </p:pic>
      <p:grpSp>
        <p:nvGrpSpPr>
          <p:cNvPr id="283" name="Group 2"/>
          <p:cNvGrpSpPr/>
          <p:nvPr/>
        </p:nvGrpSpPr>
        <p:grpSpPr>
          <a:xfrm>
            <a:off x="5400720" y="3219480"/>
            <a:ext cx="6128280" cy="1271160"/>
            <a:chOff x="5400720" y="3219480"/>
            <a:chExt cx="6128280" cy="1271160"/>
          </a:xfrm>
        </p:grpSpPr>
        <p:pic>
          <p:nvPicPr>
            <p:cNvPr id="284" name="Imagen 8" descr=""/>
            <p:cNvPicPr/>
            <p:nvPr/>
          </p:nvPicPr>
          <p:blipFill>
            <a:blip r:embed="rId9"/>
            <a:stretch/>
          </p:blipFill>
          <p:spPr>
            <a:xfrm>
              <a:off x="5400720" y="3304080"/>
              <a:ext cx="3751200" cy="84060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5" name="Imagen 21" descr=""/>
            <p:cNvPicPr/>
            <p:nvPr/>
          </p:nvPicPr>
          <p:blipFill>
            <a:blip r:embed="rId10"/>
            <a:stretch/>
          </p:blipFill>
          <p:spPr>
            <a:xfrm>
              <a:off x="9428760" y="3219480"/>
              <a:ext cx="2100240" cy="12711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86" name="Imagen 14" descr=""/>
          <p:cNvPicPr/>
          <p:nvPr/>
        </p:nvPicPr>
        <p:blipFill>
          <a:blip r:embed="rId11"/>
          <a:stretch/>
        </p:blipFill>
        <p:spPr>
          <a:xfrm>
            <a:off x="3500640" y="626400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476" dur="indefinite" restart="never" nodeType="tmRoot">
          <p:childTnLst>
            <p:seq>
              <p:cTn id="477" dur="indefinite" nodeType="mainSeq">
                <p:childTnLst>
                  <p:par>
                    <p:cTn id="478" fill="hold">
                      <p:stCondLst>
                        <p:cond delay="indefinite"/>
                      </p:stCondLst>
                      <p:childTnLst>
                        <p:par>
                          <p:cTn id="479" fill="hold">
                            <p:stCondLst>
                              <p:cond delay="0"/>
                            </p:stCondLst>
                            <p:childTnLst>
                              <p:par>
                                <p:cTn id="480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2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3" dur="500" fill="hold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4" fill="hold">
                      <p:stCondLst>
                        <p:cond delay="indefinite"/>
                      </p:stCondLst>
                      <p:childTnLst>
                        <p:par>
                          <p:cTn id="485" fill="hold">
                            <p:stCondLst>
                              <p:cond delay="0"/>
                            </p:stCondLst>
                            <p:childTnLst>
                              <p:par>
                                <p:cTn id="486" nodeType="clickEffect" fill="hold" presetClass="entr" presetID="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88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89" dur="5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0" fill="hold">
                      <p:stCondLst>
                        <p:cond delay="indefinite"/>
                      </p:stCondLst>
                      <p:childTnLst>
                        <p:par>
                          <p:cTn id="491" fill="hold">
                            <p:stCondLst>
                              <p:cond delay="0"/>
                            </p:stCondLst>
                            <p:childTnLst>
                              <p:par>
                                <p:cTn id="49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94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95" dur="500" fill="hold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6" fill="hold">
                      <p:stCondLst>
                        <p:cond delay="indefinite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0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1" dur="500" fill="hold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2" fill="hold">
                      <p:stCondLst>
                        <p:cond delay="indefinite"/>
                      </p:stCondLst>
                      <p:childTnLst>
                        <p:par>
                          <p:cTn id="503" fill="hold">
                            <p:stCondLst>
                              <p:cond delay="0"/>
                            </p:stCondLst>
                            <p:childTnLst>
                              <p:par>
                                <p:cTn id="504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6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07" dur="500" fill="hold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8" fill="hold">
                      <p:stCondLst>
                        <p:cond delay="indefinite"/>
                      </p:stCondLst>
                      <p:childTnLst>
                        <p:par>
                          <p:cTn id="509" fill="hold">
                            <p:stCondLst>
                              <p:cond delay="0"/>
                            </p:stCondLst>
                            <p:childTnLst>
                              <p:par>
                                <p:cTn id="510" nodeType="clickEffect" fill="hold" presetClass="entr" presetID="2" presetSubtype="1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2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3" dur="500" fill="hold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4" fill="hold">
                      <p:stCondLst>
                        <p:cond delay="indefinite"/>
                      </p:stCondLst>
                      <p:childTnLst>
                        <p:par>
                          <p:cTn id="515" fill="hold">
                            <p:stCondLst>
                              <p:cond delay="0"/>
                            </p:stCondLst>
                            <p:childTnLst>
                              <p:par>
                                <p:cTn id="516" nodeType="clickEffect" fill="hold" presetClass="entr" presetID="2" presetSubtype="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18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9" dur="5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0" fill="hold">
                      <p:stCondLst>
                        <p:cond delay="indefinite"/>
                      </p:stCondLst>
                      <p:childTnLst>
                        <p:par>
                          <p:cTn id="521" fill="hold">
                            <p:stCondLst>
                              <p:cond delay="0"/>
                            </p:stCondLst>
                            <p:childTnLst>
                              <p:par>
                                <p:cTn id="522" nodeType="click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23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4" dur="500"/>
                                        <p:tgtEl>
                                          <p:spTgt spid="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25" dur="500"/>
                                        <p:tgtEl>
                                          <p:spTgt spid="2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7" nodeType="with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28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29" dur="500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30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2" nodeType="with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33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4" dur="500"/>
                                        <p:tgtEl>
                                          <p:spTgt spid="2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35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7" nodeType="with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38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39" dur="500"/>
                                        <p:tgtEl>
                                          <p:spTgt spid="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40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2" nodeType="with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43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4" dur="500"/>
                                        <p:tgtEl>
                                          <p:spTgt spid="2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4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7" nodeType="with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48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49" dur="500"/>
                                        <p:tgtEl>
                                          <p:spTgt spid="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50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2" nodeType="withEffect" fill="hold" presetClass="exit" presetID="53" presetSubtype="32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553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4" dur="500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out">
                                      <p:cBhvr additive="repl">
                                        <p:cTn id="555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7" fill="hold">
                      <p:stCondLst>
                        <p:cond delay="indefinite"/>
                      </p:stCondLst>
                      <p:childTnLst>
                        <p:par>
                          <p:cTn id="558" fill="hold">
                            <p:stCondLst>
                              <p:cond delay="0"/>
                            </p:stCondLst>
                            <p:childTnLst>
                              <p:par>
                                <p:cTn id="559" nodeType="clickEffect" fill="hold" presetClass="entr" presetID="3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61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2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63" dur="1000" fill="hold"/>
                                        <p:tgtEl>
                                          <p:spTgt spid="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90"/>
                                          </p:val>
                                        </p:tav>
                                        <p:tav tm="100000">
                                          <p:val>
                                            <p:strVal val="0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564" dur="10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CustomShape 1"/>
          <p:cNvSpPr/>
          <p:nvPr/>
        </p:nvSpPr>
        <p:spPr>
          <a:xfrm>
            <a:off x="0" y="0"/>
            <a:ext cx="12008520" cy="6857280"/>
          </a:xfrm>
          <a:custGeom>
            <a:avLst/>
            <a:gdLst/>
            <a:ahLst/>
            <a:rect l="l" t="t" r="r" b="b"/>
            <a:pathLst>
              <a:path w="12009304" h="6858000">
                <a:moveTo>
                  <a:pt x="8239723" y="5083103"/>
                </a:moveTo>
                <a:cubicBezTo>
                  <a:pt x="8239723" y="5083103"/>
                  <a:pt x="8239723" y="5083103"/>
                  <a:pt x="9505105" y="5083103"/>
                </a:cubicBezTo>
                <a:cubicBezTo>
                  <a:pt x="9525601" y="5083103"/>
                  <a:pt x="9545588" y="5085825"/>
                  <a:pt x="9564676" y="5091016"/>
                </a:cubicBezTo>
                <a:lnTo>
                  <a:pt x="9605648" y="5108194"/>
                </a:lnTo>
                <a:lnTo>
                  <a:pt x="9580608" y="5151499"/>
                </a:lnTo>
                <a:cubicBezTo>
                  <a:pt x="9354208" y="5543062"/>
                  <a:pt x="9064418" y="6044264"/>
                  <a:pt x="8693486" y="6685800"/>
                </a:cubicBezTo>
                <a:cubicBezTo>
                  <a:pt x="8665958" y="6733339"/>
                  <a:pt x="8632925" y="6776306"/>
                  <a:pt x="8595419" y="6814017"/>
                </a:cubicBezTo>
                <a:lnTo>
                  <a:pt x="8545620" y="6858000"/>
                </a:lnTo>
                <a:lnTo>
                  <a:pt x="7612173" y="6858000"/>
                </a:lnTo>
                <a:lnTo>
                  <a:pt x="7591825" y="6822959"/>
                </a:lnTo>
                <a:cubicBezTo>
                  <a:pt x="7538315" y="6730809"/>
                  <a:pt x="7478495" y="6627794"/>
                  <a:pt x="7411622" y="6512633"/>
                </a:cubicBezTo>
                <a:cubicBezTo>
                  <a:pt x="7370628" y="6444560"/>
                  <a:pt x="7370628" y="6357427"/>
                  <a:pt x="7411622" y="6289354"/>
                </a:cubicBezTo>
                <a:cubicBezTo>
                  <a:pt x="7411622" y="6289354"/>
                  <a:pt x="7411622" y="6289354"/>
                  <a:pt x="8045680" y="5197465"/>
                </a:cubicBezTo>
                <a:cubicBezTo>
                  <a:pt x="8083943" y="5126669"/>
                  <a:pt x="8160465" y="5083103"/>
                  <a:pt x="8239723" y="5083103"/>
                </a:cubicBezTo>
                <a:close/>
                <a:moveTo>
                  <a:pt x="10622296" y="1326563"/>
                </a:moveTo>
                <a:cubicBezTo>
                  <a:pt x="10622296" y="1326563"/>
                  <a:pt x="10622296" y="1326563"/>
                  <a:pt x="11448522" y="1326563"/>
                </a:cubicBezTo>
                <a:cubicBezTo>
                  <a:pt x="11502058" y="1326563"/>
                  <a:pt x="11550238" y="1355009"/>
                  <a:pt x="11577006" y="1401233"/>
                </a:cubicBezTo>
                <a:cubicBezTo>
                  <a:pt x="11577006" y="1401233"/>
                  <a:pt x="11577006" y="1401233"/>
                  <a:pt x="11989228" y="2114179"/>
                </a:cubicBezTo>
                <a:cubicBezTo>
                  <a:pt x="12015996" y="2158629"/>
                  <a:pt x="12015996" y="2215522"/>
                  <a:pt x="11989228" y="2259969"/>
                </a:cubicBezTo>
                <a:cubicBezTo>
                  <a:pt x="11989228" y="2259969"/>
                  <a:pt x="11989228" y="2259969"/>
                  <a:pt x="11577006" y="2972914"/>
                </a:cubicBezTo>
                <a:cubicBezTo>
                  <a:pt x="11550238" y="3019141"/>
                  <a:pt x="11502058" y="3047587"/>
                  <a:pt x="11448522" y="3047587"/>
                </a:cubicBezTo>
                <a:cubicBezTo>
                  <a:pt x="11448522" y="3047587"/>
                  <a:pt x="11448522" y="3047587"/>
                  <a:pt x="10622296" y="3047587"/>
                </a:cubicBezTo>
                <a:cubicBezTo>
                  <a:pt x="10570544" y="3047587"/>
                  <a:pt x="10520578" y="3019141"/>
                  <a:pt x="10495594" y="2972914"/>
                </a:cubicBezTo>
                <a:cubicBezTo>
                  <a:pt x="10495594" y="2972914"/>
                  <a:pt x="10495594" y="2972914"/>
                  <a:pt x="10081589" y="2259969"/>
                </a:cubicBezTo>
                <a:cubicBezTo>
                  <a:pt x="10054821" y="2215522"/>
                  <a:pt x="10054821" y="2158629"/>
                  <a:pt x="10081589" y="2114179"/>
                </a:cubicBezTo>
                <a:cubicBezTo>
                  <a:pt x="10081589" y="2114179"/>
                  <a:pt x="10081589" y="2114179"/>
                  <a:pt x="10495594" y="1401233"/>
                </a:cubicBezTo>
                <a:cubicBezTo>
                  <a:pt x="10520578" y="1355009"/>
                  <a:pt x="10570544" y="1326563"/>
                  <a:pt x="10622296" y="1326563"/>
                </a:cubicBezTo>
                <a:close/>
                <a:moveTo>
                  <a:pt x="0" y="0"/>
                </a:moveTo>
                <a:lnTo>
                  <a:pt x="4457990" y="0"/>
                </a:lnTo>
                <a:lnTo>
                  <a:pt x="5902610" y="0"/>
                </a:lnTo>
                <a:lnTo>
                  <a:pt x="8476869" y="0"/>
                </a:lnTo>
                <a:lnTo>
                  <a:pt x="8535933" y="39849"/>
                </a:lnTo>
                <a:cubicBezTo>
                  <a:pt x="8598516" y="88273"/>
                  <a:pt x="8652195" y="149296"/>
                  <a:pt x="8693486" y="220603"/>
                </a:cubicBezTo>
                <a:cubicBezTo>
                  <a:pt x="8693486" y="220603"/>
                  <a:pt x="8693486" y="220603"/>
                  <a:pt x="10389180" y="3153347"/>
                </a:cubicBezTo>
                <a:cubicBezTo>
                  <a:pt x="10499291" y="3336185"/>
                  <a:pt x="10499291" y="3570221"/>
                  <a:pt x="10389180" y="3753061"/>
                </a:cubicBezTo>
                <a:cubicBezTo>
                  <a:pt x="10389180" y="3753061"/>
                  <a:pt x="10389180" y="3753061"/>
                  <a:pt x="9759557" y="4842009"/>
                </a:cubicBezTo>
                <a:lnTo>
                  <a:pt x="9706493" y="4933778"/>
                </a:lnTo>
                <a:lnTo>
                  <a:pt x="9708360" y="4934561"/>
                </a:lnTo>
                <a:cubicBezTo>
                  <a:pt x="9746510" y="4956830"/>
                  <a:pt x="9778880" y="4989078"/>
                  <a:pt x="9802002" y="5029008"/>
                </a:cubicBezTo>
                <a:cubicBezTo>
                  <a:pt x="9802002" y="5029008"/>
                  <a:pt x="9802002" y="5029008"/>
                  <a:pt x="10514131" y="6260653"/>
                </a:cubicBezTo>
                <a:cubicBezTo>
                  <a:pt x="10560376" y="6337439"/>
                  <a:pt x="10560376" y="6435725"/>
                  <a:pt x="10514131" y="6512512"/>
                </a:cubicBezTo>
                <a:cubicBezTo>
                  <a:pt x="10514131" y="6512512"/>
                  <a:pt x="10514131" y="6512512"/>
                  <a:pt x="10340271" y="6813206"/>
                </a:cubicBezTo>
                <a:lnTo>
                  <a:pt x="10314372" y="6858000"/>
                </a:lnTo>
                <a:lnTo>
                  <a:pt x="10119136" y="6858000"/>
                </a:lnTo>
                <a:lnTo>
                  <a:pt x="10122008" y="6853033"/>
                </a:lnTo>
                <a:cubicBezTo>
                  <a:pt x="10327158" y="6498223"/>
                  <a:pt x="10327158" y="6498223"/>
                  <a:pt x="10327158" y="6498223"/>
                </a:cubicBezTo>
                <a:cubicBezTo>
                  <a:pt x="10368154" y="6430148"/>
                  <a:pt x="10368154" y="6343015"/>
                  <a:pt x="10327158" y="6274942"/>
                </a:cubicBezTo>
                <a:cubicBezTo>
                  <a:pt x="9695832" y="5183053"/>
                  <a:pt x="9695832" y="5183053"/>
                  <a:pt x="9695832" y="5183053"/>
                </a:cubicBezTo>
                <a:cubicBezTo>
                  <a:pt x="9675334" y="5147654"/>
                  <a:pt x="9646640" y="5119063"/>
                  <a:pt x="9612819" y="5099323"/>
                </a:cubicBezTo>
                <a:lnTo>
                  <a:pt x="9603213" y="5095298"/>
                </a:lnTo>
                <a:lnTo>
                  <a:pt x="9654707" y="5006238"/>
                </a:lnTo>
                <a:lnTo>
                  <a:pt x="9693004" y="4940002"/>
                </a:lnTo>
                <a:lnTo>
                  <a:pt x="9653283" y="4923348"/>
                </a:lnTo>
                <a:cubicBezTo>
                  <a:pt x="9631750" y="4917491"/>
                  <a:pt x="9609208" y="4914420"/>
                  <a:pt x="9586087" y="4914420"/>
                </a:cubicBezTo>
                <a:cubicBezTo>
                  <a:pt x="8158743" y="4914420"/>
                  <a:pt x="8158743" y="4914420"/>
                  <a:pt x="8158743" y="4914420"/>
                </a:cubicBezTo>
                <a:cubicBezTo>
                  <a:pt x="8069341" y="4914420"/>
                  <a:pt x="7983024" y="4963563"/>
                  <a:pt x="7939863" y="5043420"/>
                </a:cubicBezTo>
                <a:cubicBezTo>
                  <a:pt x="7224650" y="6275065"/>
                  <a:pt x="7224650" y="6275065"/>
                  <a:pt x="7224650" y="6275065"/>
                </a:cubicBezTo>
                <a:cubicBezTo>
                  <a:pt x="7178407" y="6351849"/>
                  <a:pt x="7178407" y="6450135"/>
                  <a:pt x="7224650" y="6526922"/>
                </a:cubicBezTo>
                <a:cubicBezTo>
                  <a:pt x="7269350" y="6603900"/>
                  <a:pt x="7311257" y="6676067"/>
                  <a:pt x="7350544" y="6743723"/>
                </a:cubicBezTo>
                <a:lnTo>
                  <a:pt x="7416905" y="6858000"/>
                </a:lnTo>
                <a:lnTo>
                  <a:pt x="5902610" y="6858000"/>
                </a:lnTo>
                <a:lnTo>
                  <a:pt x="4389357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88" name="Imagen 3" descr=""/>
          <p:cNvPicPr/>
          <p:nvPr/>
        </p:nvPicPr>
        <p:blipFill>
          <a:blip r:embed="rId1"/>
          <a:srcRect l="4379" t="0" r="22624" b="0"/>
          <a:stretch/>
        </p:blipFill>
        <p:spPr>
          <a:xfrm>
            <a:off x="819720" y="1144440"/>
            <a:ext cx="6568560" cy="4858920"/>
          </a:xfrm>
          <a:prstGeom prst="rect">
            <a:avLst/>
          </a:prstGeom>
          <a:ln>
            <a:noFill/>
          </a:ln>
        </p:spPr>
      </p:pic>
      <p:sp>
        <p:nvSpPr>
          <p:cNvPr id="289" name="CustomShape 2"/>
          <p:cNvSpPr/>
          <p:nvPr/>
        </p:nvSpPr>
        <p:spPr>
          <a:xfrm>
            <a:off x="10358280" y="1841040"/>
            <a:ext cx="1332360" cy="639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  <a:spcBef>
                <a:spcPts val="1001"/>
              </a:spcBef>
            </a:pPr>
            <a:r>
              <a:rPr b="0" lang="es-ES" sz="4800" spc="-1" strike="noStrike">
                <a:solidFill>
                  <a:srgbClr val="ff0000"/>
                </a:solidFill>
                <a:latin typeface="Amasis MT Pro Black"/>
                <a:ea typeface="DejaVu Sans"/>
              </a:rPr>
              <a:t>FIN</a:t>
            </a:r>
            <a:endParaRPr b="0" lang="es-ES" sz="4800" spc="-1" strike="noStrike">
              <a:latin typeface="Arial"/>
            </a:endParaRPr>
          </a:p>
        </p:txBody>
      </p:sp>
      <p:pic>
        <p:nvPicPr>
          <p:cNvPr id="290" name="Imagen 6" descr=""/>
          <p:cNvPicPr/>
          <p:nvPr/>
        </p:nvPicPr>
        <p:blipFill>
          <a:blip r:embed="rId2"/>
          <a:stretch/>
        </p:blipFill>
        <p:spPr>
          <a:xfrm rot="16200000">
            <a:off x="-1801440" y="3279600"/>
            <a:ext cx="4912920" cy="590760"/>
          </a:xfrm>
          <a:prstGeom prst="rect">
            <a:avLst/>
          </a:prstGeom>
          <a:ln>
            <a:noFill/>
          </a:ln>
        </p:spPr>
      </p:pic>
      <p:pic>
        <p:nvPicPr>
          <p:cNvPr id="291" name="Imagen 7" descr=""/>
          <p:cNvPicPr/>
          <p:nvPr/>
        </p:nvPicPr>
        <p:blipFill>
          <a:blip r:embed="rId3"/>
          <a:stretch/>
        </p:blipFill>
        <p:spPr>
          <a:xfrm>
            <a:off x="3661560" y="6261120"/>
            <a:ext cx="885240" cy="339480"/>
          </a:xfrm>
          <a:prstGeom prst="rect">
            <a:avLst/>
          </a:prstGeom>
          <a:ln>
            <a:noFill/>
          </a:ln>
        </p:spPr>
      </p:pic>
      <p:sp>
        <p:nvSpPr>
          <p:cNvPr id="292" name="CustomShape 3"/>
          <p:cNvSpPr/>
          <p:nvPr/>
        </p:nvSpPr>
        <p:spPr>
          <a:xfrm>
            <a:off x="7353360" y="3256200"/>
            <a:ext cx="3174480" cy="364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es-ES" sz="1800" spc="-1" strike="noStrike">
                <a:solidFill>
                  <a:srgbClr val="1f4e79"/>
                </a:solidFill>
                <a:latin typeface="Calibri"/>
                <a:ea typeface="DejaVu Sans"/>
              </a:rPr>
              <a:t>cgonzalez6@educa.madrid.org</a:t>
            </a:r>
            <a:endParaRPr b="0" lang="es-ES" sz="1800" spc="-1" strike="noStrike">
              <a:latin typeface="Arial"/>
            </a:endParaRPr>
          </a:p>
        </p:txBody>
      </p:sp>
    </p:spTree>
  </p:cSld>
  <p:timing>
    <p:tnLst>
      <p:par>
        <p:cTn id="565" dur="indefinite" restart="never" nodeType="tmRoot">
          <p:childTnLst>
            <p:seq>
              <p:cTn id="566" dur="indefinite" nodeType="mainSeq">
                <p:childTnLst>
                  <p:par>
                    <p:cTn id="567" fill="hold">
                      <p:stCondLst>
                        <p:cond delay="indefinite"/>
                      </p:stCondLst>
                      <p:childTnLst>
                        <p:par>
                          <p:cTn id="568" fill="hold">
                            <p:stCondLst>
                              <p:cond delay="0"/>
                            </p:stCondLst>
                            <p:childTnLst>
                              <p:par>
                                <p:cTn id="569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71" dur="5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2" fill="hold">
                      <p:stCondLst>
                        <p:cond delay="indefinite"/>
                      </p:stCondLst>
                      <p:childTnLst>
                        <p:par>
                          <p:cTn id="573" fill="hold">
                            <p:stCondLst>
                              <p:cond delay="0"/>
                            </p:stCondLst>
                            <p:childTnLst>
                              <p:par>
                                <p:cTn id="574" nodeType="clickEffect" fill="hold" presetClass="entr" presetID="2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576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7" fill="hold">
                      <p:stCondLst>
                        <p:cond delay="indefinite"/>
                      </p:stCondLst>
                      <p:childTnLst>
                        <p:par>
                          <p:cTn id="578" fill="hold">
                            <p:stCondLst>
                              <p:cond delay="0"/>
                            </p:stCondLst>
                            <p:childTnLst>
                              <p:par>
                                <p:cTn id="579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581" dur="20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CustomShape 1"/>
          <p:cNvSpPr/>
          <p:nvPr/>
        </p:nvSpPr>
        <p:spPr>
          <a:xfrm>
            <a:off x="0" y="0"/>
            <a:ext cx="12191400" cy="6857280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33" name="Imagen 2" descr=""/>
          <p:cNvPicPr/>
          <p:nvPr/>
        </p:nvPicPr>
        <p:blipFill>
          <a:blip r:embed="rId1"/>
          <a:srcRect l="13717" t="0" r="20132" b="0"/>
          <a:stretch/>
        </p:blipFill>
        <p:spPr>
          <a:xfrm>
            <a:off x="914400" y="1012680"/>
            <a:ext cx="10015200" cy="5639760"/>
          </a:xfrm>
          <a:prstGeom prst="rect">
            <a:avLst/>
          </a:prstGeom>
          <a:ln>
            <a:noFill/>
          </a:ln>
        </p:spPr>
      </p:pic>
      <p:sp>
        <p:nvSpPr>
          <p:cNvPr id="134" name="CustomShape 2"/>
          <p:cNvSpPr/>
          <p:nvPr/>
        </p:nvSpPr>
        <p:spPr>
          <a:xfrm>
            <a:off x="2724120" y="2925720"/>
            <a:ext cx="549180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ff0000"/>
                </a:solidFill>
                <a:latin typeface="Calibri"/>
                <a:ea typeface="DejaVu Sans"/>
              </a:rPr>
              <a:t>¿Quiénes SOMOS?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135" name="CustomShape 3"/>
          <p:cNvSpPr/>
          <p:nvPr/>
        </p:nvSpPr>
        <p:spPr>
          <a:xfrm>
            <a:off x="4569120" y="1451160"/>
            <a:ext cx="648828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ff0000"/>
                </a:solidFill>
                <a:latin typeface="Calibri"/>
                <a:ea typeface="DejaVu Sans"/>
              </a:rPr>
              <a:t>¿De dónde VENIMOS?</a:t>
            </a:r>
            <a:endParaRPr b="0" lang="es-ES" sz="5400" spc="-1" strike="noStrike">
              <a:latin typeface="Arial"/>
            </a:endParaRPr>
          </a:p>
        </p:txBody>
      </p:sp>
      <p:sp>
        <p:nvSpPr>
          <p:cNvPr id="136" name="CustomShape 4"/>
          <p:cNvSpPr/>
          <p:nvPr/>
        </p:nvSpPr>
        <p:spPr>
          <a:xfrm>
            <a:off x="939240" y="4475160"/>
            <a:ext cx="5380560" cy="9144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 algn="ctr">
              <a:lnSpc>
                <a:spcPct val="100000"/>
              </a:lnSpc>
            </a:pPr>
            <a:r>
              <a:rPr b="1" lang="es-ES" sz="5400" spc="-1" strike="noStrike">
                <a:solidFill>
                  <a:srgbClr val="ff0000"/>
                </a:solidFill>
                <a:latin typeface="Calibri"/>
                <a:ea typeface="DejaVu Sans"/>
              </a:rPr>
              <a:t>¿Adónde VAMOS?</a:t>
            </a:r>
            <a:endParaRPr b="0" lang="es-ES" sz="5400" spc="-1" strike="noStrike">
              <a:latin typeface="Arial"/>
            </a:endParaRPr>
          </a:p>
        </p:txBody>
      </p:sp>
      <p:pic>
        <p:nvPicPr>
          <p:cNvPr id="137" name="Imagen 8" descr=""/>
          <p:cNvPicPr/>
          <p:nvPr/>
        </p:nvPicPr>
        <p:blipFill>
          <a:blip r:embed="rId2"/>
          <a:stretch/>
        </p:blipFill>
        <p:spPr>
          <a:xfrm>
            <a:off x="3653640" y="631296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5" dur="500" fill="hold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16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nodeType="clickEffect" fill="hold" presetClass="entr" presetID="5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filter="fade" transition="in">
                                      <p:cBhvr additive="repl">
                                        <p:cTn id="23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CustomShape 1"/>
          <p:cNvSpPr/>
          <p:nvPr/>
        </p:nvSpPr>
        <p:spPr>
          <a:xfrm>
            <a:off x="0" y="2769840"/>
            <a:ext cx="12191400" cy="61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s-ES" sz="4000" spc="-1" strike="noStrike">
                <a:solidFill>
                  <a:srgbClr val="ffffff"/>
                </a:solidFill>
                <a:latin typeface="Calibri"/>
              </a:rPr>
              <a:t>MI CENTRO DIGITAL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139" name="CustomShape 2"/>
          <p:cNvSpPr/>
          <p:nvPr/>
        </p:nvSpPr>
        <p:spPr>
          <a:xfrm>
            <a:off x="0" y="3511440"/>
            <a:ext cx="1219140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s-ES" sz="2400" spc="-1" strike="noStrike">
                <a:solidFill>
                  <a:srgbClr val="ffffff"/>
                </a:solidFill>
                <a:latin typeface="Calibri"/>
              </a:rPr>
              <a:t>¿Quiénes SOMOS?</a:t>
            </a:r>
            <a:endParaRPr b="0" lang="es-ES" sz="2400" spc="-1" strike="noStrike">
              <a:latin typeface="Arial"/>
            </a:endParaRPr>
          </a:p>
        </p:txBody>
      </p:sp>
    </p:spTree>
  </p:cSld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CustomShape 1"/>
          <p:cNvSpPr/>
          <p:nvPr/>
        </p:nvSpPr>
        <p:spPr>
          <a:xfrm>
            <a:off x="4932360" y="584280"/>
            <a:ext cx="6609600" cy="5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Calibri Light"/>
              </a:rPr>
              <a:t>C.E.I.P. MIGUEL HERNÁNDEZ (FUENLABRADA)</a:t>
            </a:r>
            <a:br/>
            <a:endParaRPr b="0" lang="es-ES" sz="2000" spc="-1" strike="noStrike">
              <a:latin typeface="Arial"/>
            </a:endParaRPr>
          </a:p>
        </p:txBody>
      </p:sp>
      <p:sp>
        <p:nvSpPr>
          <p:cNvPr id="141" name="CustomShape 2"/>
          <p:cNvSpPr/>
          <p:nvPr/>
        </p:nvSpPr>
        <p:spPr>
          <a:xfrm>
            <a:off x="0" y="0"/>
            <a:ext cx="4635360" cy="685728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42" name="CustomShape 3"/>
          <p:cNvSpPr/>
          <p:nvPr/>
        </p:nvSpPr>
        <p:spPr>
          <a:xfrm>
            <a:off x="646200" y="644400"/>
            <a:ext cx="3343320" cy="5568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43" name="Imagen 3" descr=""/>
          <p:cNvPicPr/>
          <p:nvPr/>
        </p:nvPicPr>
        <p:blipFill>
          <a:blip r:embed="rId1"/>
          <a:srcRect l="0" t="0" r="0" b="1222"/>
          <a:stretch/>
        </p:blipFill>
        <p:spPr>
          <a:xfrm>
            <a:off x="809280" y="809280"/>
            <a:ext cx="3016800" cy="5238720"/>
          </a:xfrm>
          <a:prstGeom prst="rect">
            <a:avLst/>
          </a:prstGeom>
          <a:ln>
            <a:noFill/>
          </a:ln>
        </p:spPr>
      </p:pic>
      <p:grpSp>
        <p:nvGrpSpPr>
          <p:cNvPr id="144" name="Group 4"/>
          <p:cNvGrpSpPr/>
          <p:nvPr/>
        </p:nvGrpSpPr>
        <p:grpSpPr>
          <a:xfrm>
            <a:off x="5015160" y="1079280"/>
            <a:ext cx="6811560" cy="4398840"/>
            <a:chOff x="5015160" y="1079280"/>
            <a:chExt cx="6811560" cy="4398840"/>
          </a:xfrm>
        </p:grpSpPr>
        <p:sp>
          <p:nvSpPr>
            <p:cNvPr id="145" name="CustomShape 5"/>
            <p:cNvSpPr/>
            <p:nvPr/>
          </p:nvSpPr>
          <p:spPr>
            <a:xfrm>
              <a:off x="5016600" y="1079280"/>
              <a:ext cx="2224440" cy="439884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85040" rIns="185040" tIns="1944720" bIns="1064880" anchor="ctr"/>
            <a:p>
              <a:pPr algn="ctr">
                <a:lnSpc>
                  <a:spcPct val="90000"/>
                </a:lnSpc>
                <a:spcAft>
                  <a:spcPts val="910"/>
                </a:spcAft>
              </a:pPr>
              <a:r>
                <a:rPr b="0" lang="es-ES" sz="26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EDUCACIÓN INFANTIL</a:t>
              </a:r>
              <a:endParaRPr b="0" lang="es-ES" sz="26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910"/>
                </a:spcAft>
              </a:pPr>
              <a:r>
                <a:rPr b="0" lang="es-ES" sz="26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3, 4 Y 5 AÑOS</a:t>
              </a:r>
              <a:endParaRPr b="0" lang="es-ES" sz="2600" spc="-1" strike="noStrike">
                <a:latin typeface="Arial"/>
              </a:endParaRPr>
            </a:p>
          </p:txBody>
        </p:sp>
        <p:sp>
          <p:nvSpPr>
            <p:cNvPr id="146" name="CustomShape 6"/>
            <p:cNvSpPr/>
            <p:nvPr/>
          </p:nvSpPr>
          <p:spPr>
            <a:xfrm>
              <a:off x="5396760" y="1343160"/>
              <a:ext cx="1464480" cy="1464480"/>
            </a:xfrm>
            <a:prstGeom prst="ellipse">
              <a:avLst/>
            </a:prstGeom>
            <a:blipFill>
              <a:blip r:embed="rId2"/>
              <a:stretch>
                <a:fillRect l="2981694" t="0" r="2981694" b="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47" name="CustomShape 7"/>
            <p:cNvSpPr/>
            <p:nvPr/>
          </p:nvSpPr>
          <p:spPr>
            <a:xfrm>
              <a:off x="7308360" y="1079280"/>
              <a:ext cx="2224440" cy="439884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hueOff val="-3379271"/>
                <a:satOff val="-8710"/>
                <a:lumOff val="-5883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85040" rIns="185040" tIns="1944720" bIns="1064880" anchor="ctr"/>
            <a:p>
              <a:pPr algn="ctr">
                <a:lnSpc>
                  <a:spcPct val="90000"/>
                </a:lnSpc>
                <a:spcAft>
                  <a:spcPts val="910"/>
                </a:spcAft>
              </a:pPr>
              <a:r>
                <a:rPr b="0" lang="es-ES" sz="26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EDUCACIÓN PRIMARIA</a:t>
              </a:r>
              <a:endParaRPr b="0" lang="es-ES" sz="26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910"/>
                </a:spcAft>
              </a:pPr>
              <a:r>
                <a:rPr b="0" lang="es-ES" sz="26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1º Y 2º</a:t>
              </a:r>
              <a:endParaRPr b="0" lang="es-ES" sz="2600" spc="-1" strike="noStrike">
                <a:latin typeface="Arial"/>
              </a:endParaRPr>
            </a:p>
          </p:txBody>
        </p:sp>
        <p:sp>
          <p:nvSpPr>
            <p:cNvPr id="148" name="CustomShape 8"/>
            <p:cNvSpPr/>
            <p:nvPr/>
          </p:nvSpPr>
          <p:spPr>
            <a:xfrm>
              <a:off x="7736040" y="1304280"/>
              <a:ext cx="1464480" cy="1464480"/>
            </a:xfrm>
            <a:prstGeom prst="ellipse">
              <a:avLst/>
            </a:prstGeom>
            <a:blipFill>
              <a:blip r:embed="rId3"/>
              <a:stretch>
                <a:fillRect l="2210442" t="0" r="2210442" b="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49" name="CustomShape 9"/>
            <p:cNvSpPr/>
            <p:nvPr/>
          </p:nvSpPr>
          <p:spPr>
            <a:xfrm>
              <a:off x="9600480" y="1079280"/>
              <a:ext cx="2224440" cy="4398840"/>
            </a:xfrm>
            <a:prstGeom prst="roundRect">
              <a:avLst>
                <a:gd name="adj" fmla="val 10000"/>
              </a:avLst>
            </a:prstGeom>
            <a:solidFill>
              <a:schemeClr val="accent5">
                <a:hueOff val="-6758543"/>
                <a:satOff val="-17419"/>
                <a:lumOff val="-11765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lIns="185040" rIns="185040" tIns="1944720" bIns="1064880" anchor="ctr"/>
            <a:p>
              <a:pPr algn="ctr">
                <a:lnSpc>
                  <a:spcPct val="90000"/>
                </a:lnSpc>
                <a:spcAft>
                  <a:spcPts val="910"/>
                </a:spcAft>
              </a:pPr>
              <a:r>
                <a:rPr b="0" lang="es-ES" sz="26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EDUCACIÓN PRIMARIA </a:t>
              </a:r>
              <a:endParaRPr b="0" lang="es-ES" sz="2600" spc="-1" strike="noStrike">
                <a:latin typeface="Arial"/>
              </a:endParaRPr>
            </a:p>
            <a:p>
              <a:pPr algn="ctr">
                <a:lnSpc>
                  <a:spcPct val="90000"/>
                </a:lnSpc>
                <a:spcAft>
                  <a:spcPts val="910"/>
                </a:spcAft>
              </a:pPr>
              <a:r>
                <a:rPr b="0" lang="es-ES" sz="2600" spc="-1" strike="noStrike">
                  <a:solidFill>
                    <a:srgbClr val="ffffff"/>
                  </a:solidFill>
                  <a:latin typeface="Calibri"/>
                  <a:ea typeface="DejaVu Sans"/>
                </a:rPr>
                <a:t>3º a  6º</a:t>
              </a:r>
              <a:endParaRPr b="0" lang="es-ES" sz="2600" spc="-1" strike="noStrike">
                <a:latin typeface="Arial"/>
              </a:endParaRPr>
            </a:p>
          </p:txBody>
        </p:sp>
        <p:sp>
          <p:nvSpPr>
            <p:cNvPr id="150" name="CustomShape 10"/>
            <p:cNvSpPr/>
            <p:nvPr/>
          </p:nvSpPr>
          <p:spPr>
            <a:xfrm>
              <a:off x="9980640" y="1343160"/>
              <a:ext cx="1464480" cy="1464480"/>
            </a:xfrm>
            <a:prstGeom prst="ellipse">
              <a:avLst/>
            </a:prstGeom>
            <a:blipFill>
              <a:blip r:embed="rId4"/>
              <a:stretch>
                <a:fillRect l="6626071" t="0" r="6626071" b="0"/>
              </a:stretch>
            </a:blip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  <p:sp>
          <p:nvSpPr>
            <p:cNvPr id="151" name="CustomShape 11"/>
            <p:cNvSpPr/>
            <p:nvPr/>
          </p:nvSpPr>
          <p:spPr>
            <a:xfrm>
              <a:off x="5015160" y="4599000"/>
              <a:ext cx="6811560" cy="659160"/>
            </a:xfrm>
            <a:prstGeom prst="leftRightArrow">
              <a:avLst>
                <a:gd name="adj1" fmla="val 50000"/>
                <a:gd name="adj2" fmla="val 50000"/>
              </a:avLst>
            </a:prstGeom>
            <a:solidFill>
              <a:schemeClr val="accent5">
                <a:tint val="40000"/>
                <a:hueOff val="0"/>
                <a:satOff val="0"/>
                <a:lumOff val="0"/>
                <a:alphaOff val="0"/>
              </a:schemeClr>
            </a:solidFill>
            <a:ln>
              <a:solidFill>
                <a:schemeClr val="lt1">
                  <a:hueOff val="0"/>
                  <a:satOff val="0"/>
                  <a:lumOff val="0"/>
                  <a:alphaOff val="0"/>
                </a:scheme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</p:sp>
      </p:grpSp>
      <p:grpSp>
        <p:nvGrpSpPr>
          <p:cNvPr id="152" name="Group 12"/>
          <p:cNvGrpSpPr/>
          <p:nvPr/>
        </p:nvGrpSpPr>
        <p:grpSpPr>
          <a:xfrm>
            <a:off x="0" y="0"/>
            <a:ext cx="36000" cy="36000"/>
            <a:chOff x="0" y="0"/>
            <a:chExt cx="36000" cy="36000"/>
          </a:xfrm>
        </p:grpSpPr>
      </p:grpSp>
      <p:pic>
        <p:nvPicPr>
          <p:cNvPr id="153" name="Picture 2" descr=""/>
          <p:cNvPicPr/>
          <p:nvPr/>
        </p:nvPicPr>
        <p:blipFill>
          <a:blip r:embed="rId5"/>
          <a:srcRect l="29552" t="1425" r="27451" b="21841"/>
          <a:stretch/>
        </p:blipFill>
        <p:spPr>
          <a:xfrm>
            <a:off x="5455440" y="4505400"/>
            <a:ext cx="1720800" cy="2001600"/>
          </a:xfrm>
          <a:prstGeom prst="rect">
            <a:avLst/>
          </a:prstGeom>
          <a:ln>
            <a:noFill/>
          </a:ln>
        </p:spPr>
      </p:pic>
      <p:pic>
        <p:nvPicPr>
          <p:cNvPr id="154" name="Imagen 32" descr=""/>
          <p:cNvPicPr/>
          <p:nvPr/>
        </p:nvPicPr>
        <p:blipFill>
          <a:blip r:embed="rId6"/>
          <a:srcRect l="11745" t="1816" r="11706" b="16727"/>
          <a:stretch/>
        </p:blipFill>
        <p:spPr>
          <a:xfrm>
            <a:off x="7366320" y="4505400"/>
            <a:ext cx="1741320" cy="2001600"/>
          </a:xfrm>
          <a:prstGeom prst="rect">
            <a:avLst/>
          </a:prstGeom>
          <a:ln>
            <a:noFill/>
          </a:ln>
        </p:spPr>
      </p:pic>
      <p:pic>
        <p:nvPicPr>
          <p:cNvPr id="155" name="Imagen 33" descr=""/>
          <p:cNvPicPr/>
          <p:nvPr/>
        </p:nvPicPr>
        <p:blipFill>
          <a:blip r:embed="rId7"/>
          <a:srcRect l="10107" t="15619" r="7933" b="20021"/>
          <a:stretch/>
        </p:blipFill>
        <p:spPr>
          <a:xfrm>
            <a:off x="9298080" y="4505400"/>
            <a:ext cx="2084040" cy="1636200"/>
          </a:xfrm>
          <a:prstGeom prst="rect">
            <a:avLst/>
          </a:prstGeom>
          <a:ln>
            <a:noFill/>
          </a:ln>
        </p:spPr>
      </p:pic>
      <p:pic>
        <p:nvPicPr>
          <p:cNvPr id="156" name="Imagen 35" descr=""/>
          <p:cNvPicPr/>
          <p:nvPr/>
        </p:nvPicPr>
        <p:blipFill>
          <a:blip r:embed="rId8"/>
          <a:stretch/>
        </p:blipFill>
        <p:spPr>
          <a:xfrm>
            <a:off x="5089680" y="4505400"/>
            <a:ext cx="2086560" cy="1636200"/>
          </a:xfrm>
          <a:prstGeom prst="rect">
            <a:avLst/>
          </a:prstGeom>
          <a:ln>
            <a:noFill/>
          </a:ln>
        </p:spPr>
      </p:pic>
      <p:pic>
        <p:nvPicPr>
          <p:cNvPr id="157" name="Imagen 37" descr=""/>
          <p:cNvPicPr/>
          <p:nvPr/>
        </p:nvPicPr>
        <p:blipFill>
          <a:blip r:embed="rId9"/>
          <a:stretch/>
        </p:blipFill>
        <p:spPr>
          <a:xfrm>
            <a:off x="7454520" y="4505400"/>
            <a:ext cx="1747800" cy="2097720"/>
          </a:xfrm>
          <a:prstGeom prst="rect">
            <a:avLst/>
          </a:prstGeom>
          <a:ln>
            <a:noFill/>
          </a:ln>
        </p:spPr>
      </p:pic>
      <p:pic>
        <p:nvPicPr>
          <p:cNvPr id="158" name="Imagen 39" descr=""/>
          <p:cNvPicPr/>
          <p:nvPr/>
        </p:nvPicPr>
        <p:blipFill>
          <a:blip r:embed="rId10"/>
          <a:stretch/>
        </p:blipFill>
        <p:spPr>
          <a:xfrm>
            <a:off x="9767520" y="4515840"/>
            <a:ext cx="1614600" cy="2234880"/>
          </a:xfrm>
          <a:prstGeom prst="rect">
            <a:avLst/>
          </a:prstGeom>
          <a:ln>
            <a:noFill/>
          </a:ln>
        </p:spPr>
      </p:pic>
      <p:pic>
        <p:nvPicPr>
          <p:cNvPr id="159" name="Imagen 41" descr=""/>
          <p:cNvPicPr/>
          <p:nvPr/>
        </p:nvPicPr>
        <p:blipFill>
          <a:blip r:embed="rId11"/>
          <a:stretch/>
        </p:blipFill>
        <p:spPr>
          <a:xfrm>
            <a:off x="4905000" y="5488200"/>
            <a:ext cx="4297680" cy="835920"/>
          </a:xfrm>
          <a:prstGeom prst="rect">
            <a:avLst/>
          </a:prstGeom>
          <a:ln>
            <a:noFill/>
          </a:ln>
        </p:spPr>
      </p:pic>
      <p:grpSp>
        <p:nvGrpSpPr>
          <p:cNvPr id="160" name="Group 13"/>
          <p:cNvGrpSpPr/>
          <p:nvPr/>
        </p:nvGrpSpPr>
        <p:grpSpPr>
          <a:xfrm>
            <a:off x="9480960" y="4573800"/>
            <a:ext cx="2406240" cy="2234880"/>
            <a:chOff x="9480960" y="4573800"/>
            <a:chExt cx="2406240" cy="2234880"/>
          </a:xfrm>
        </p:grpSpPr>
        <p:pic>
          <p:nvPicPr>
            <p:cNvPr id="161" name="Imagen 42" descr=""/>
            <p:cNvPicPr/>
            <p:nvPr/>
          </p:nvPicPr>
          <p:blipFill>
            <a:blip r:embed="rId12"/>
            <a:stretch/>
          </p:blipFill>
          <p:spPr>
            <a:xfrm>
              <a:off x="9566280" y="4573800"/>
              <a:ext cx="2320560" cy="9093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62" name="Imagen 43" descr=""/>
            <p:cNvPicPr/>
            <p:nvPr/>
          </p:nvPicPr>
          <p:blipFill>
            <a:blip r:embed="rId13"/>
            <a:stretch/>
          </p:blipFill>
          <p:spPr>
            <a:xfrm>
              <a:off x="9480960" y="5537520"/>
              <a:ext cx="2406240" cy="12711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63" name="Imagen 45" descr=""/>
          <p:cNvPicPr/>
          <p:nvPr/>
        </p:nvPicPr>
        <p:blipFill>
          <a:blip r:embed="rId14"/>
          <a:stretch/>
        </p:blipFill>
        <p:spPr>
          <a:xfrm>
            <a:off x="7071840" y="4991760"/>
            <a:ext cx="2694960" cy="1694880"/>
          </a:xfrm>
          <a:prstGeom prst="rect">
            <a:avLst/>
          </a:prstGeom>
          <a:ln>
            <a:noFill/>
          </a:ln>
        </p:spPr>
      </p:pic>
      <p:pic>
        <p:nvPicPr>
          <p:cNvPr id="164" name="Imagen 19" descr=""/>
          <p:cNvPicPr/>
          <p:nvPr/>
        </p:nvPicPr>
        <p:blipFill>
          <a:blip r:embed="rId15"/>
          <a:stretch/>
        </p:blipFill>
        <p:spPr>
          <a:xfrm>
            <a:off x="203040" y="642204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4" dur="indefinite" restart="never" nodeType="tmRoot">
          <p:childTnLst>
            <p:seq>
              <p:cTn id="25" dur="indefinite" nodeType="mainSeq"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0" dur="500" fill="hold"/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" dur="500" fill="hold"/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4" dur="500" fill="hold"/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5" dur="500" fill="hold"/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2" dur="500" fill="hold"/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3" dur="500" fill="hold"/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46" dur="500" fill="hold"/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47" dur="500" fill="hold"/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0" dur="500" fill="hold"/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1" dur="500" fill="hold"/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nodeType="with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54" dur="500" fill="hold"/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55" dur="500" fill="hold"/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0" dur="10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1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2" dur="10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67" dur="10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68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69" dur="1000" fill="hold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74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75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76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0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3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86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2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3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98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9" dur="500" fill="hold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5" dur="500" fill="hold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0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2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15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21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122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3" dur="1000" fill="hold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27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nodeType="clickEffect" fill="hold" presetClass="entr" presetID="2" presetSubtype="8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3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4" dur="5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nodeType="clickEffect" fill="hold" presetClass="entr" presetID="2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9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0" dur="500" fill="hold"/>
                                        <p:tgtEl>
                                          <p:spTgt spid="1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CustomShape 1"/>
          <p:cNvSpPr/>
          <p:nvPr/>
        </p:nvSpPr>
        <p:spPr>
          <a:xfrm>
            <a:off x="4772520" y="350280"/>
            <a:ext cx="6609600" cy="5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Calibri Light"/>
              </a:rPr>
              <a:t>C.E.I.P. MIGUEL HERNÁNDEZ (FUENLABRADA)</a:t>
            </a:r>
            <a:br/>
            <a:endParaRPr b="0" lang="es-ES" sz="2000" spc="-1" strike="noStrike">
              <a:latin typeface="Arial"/>
            </a:endParaRPr>
          </a:p>
        </p:txBody>
      </p:sp>
      <p:sp>
        <p:nvSpPr>
          <p:cNvPr id="166" name="CustomShape 2"/>
          <p:cNvSpPr/>
          <p:nvPr/>
        </p:nvSpPr>
        <p:spPr>
          <a:xfrm>
            <a:off x="0" y="0"/>
            <a:ext cx="4635360" cy="685728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67" name="CustomShape 3"/>
          <p:cNvSpPr/>
          <p:nvPr/>
        </p:nvSpPr>
        <p:spPr>
          <a:xfrm>
            <a:off x="646200" y="644400"/>
            <a:ext cx="3343320" cy="5568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68" name="Imagen 3" descr=""/>
          <p:cNvPicPr/>
          <p:nvPr/>
        </p:nvPicPr>
        <p:blipFill>
          <a:blip r:embed="rId1"/>
          <a:srcRect l="0" t="0" r="0" b="1222"/>
          <a:stretch/>
        </p:blipFill>
        <p:spPr>
          <a:xfrm>
            <a:off x="809280" y="809280"/>
            <a:ext cx="3016800" cy="5238720"/>
          </a:xfrm>
          <a:prstGeom prst="rect">
            <a:avLst/>
          </a:prstGeom>
          <a:ln>
            <a:noFill/>
          </a:ln>
        </p:spPr>
      </p:pic>
      <p:pic>
        <p:nvPicPr>
          <p:cNvPr id="169" name="Imagen 4" descr=""/>
          <p:cNvPicPr/>
          <p:nvPr/>
        </p:nvPicPr>
        <p:blipFill>
          <a:blip r:embed="rId2"/>
          <a:stretch/>
        </p:blipFill>
        <p:spPr>
          <a:xfrm>
            <a:off x="5281920" y="1583280"/>
            <a:ext cx="6487560" cy="369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0" name="Picture 2" descr=""/>
          <p:cNvPicPr/>
          <p:nvPr/>
        </p:nvPicPr>
        <p:blipFill>
          <a:blip r:embed="rId3"/>
          <a:stretch/>
        </p:blipFill>
        <p:spPr>
          <a:xfrm>
            <a:off x="4998960" y="2284560"/>
            <a:ext cx="4635360" cy="420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1" name="Imagen 7" descr=""/>
          <p:cNvPicPr/>
          <p:nvPr/>
        </p:nvPicPr>
        <p:blipFill>
          <a:blip r:embed="rId4"/>
          <a:stretch/>
        </p:blipFill>
        <p:spPr>
          <a:xfrm>
            <a:off x="7169040" y="1139400"/>
            <a:ext cx="4883760" cy="36910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2" name="Imagen 10" descr=""/>
          <p:cNvPicPr/>
          <p:nvPr/>
        </p:nvPicPr>
        <p:blipFill>
          <a:blip r:embed="rId5"/>
          <a:stretch/>
        </p:blipFill>
        <p:spPr>
          <a:xfrm>
            <a:off x="203040" y="639000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41" dur="indefinite" restart="never" nodeType="tmRoot">
          <p:childTnLst>
            <p:seq>
              <p:cTn id="142" dur="indefinite" nodeType="mainSeq">
                <p:childTnLst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47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15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nodeType="withEffect" fill="hold" presetClass="exit" presetID="6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circle(out)" transition="out">
                                      <p:cBhvr additive="repl">
                                        <p:cTn id="154" dur="20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160" dur="2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nodeType="withEffect" fill="hold" presetClass="exit" presetID="6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circle(in)" transition="out">
                                      <p:cBhvr additive="repl">
                                        <p:cTn id="162" dur="2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CustomShape 1"/>
          <p:cNvSpPr/>
          <p:nvPr/>
        </p:nvSpPr>
        <p:spPr>
          <a:xfrm>
            <a:off x="4772520" y="350280"/>
            <a:ext cx="6609600" cy="5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Calibri Light"/>
              </a:rPr>
              <a:t>C.E.I.P. MIGUEL HERNÁNDEZ (FUENLABRADA)</a:t>
            </a:r>
            <a:br/>
            <a:endParaRPr b="0" lang="es-ES" sz="2000" spc="-1" strike="noStrike">
              <a:latin typeface="Arial"/>
            </a:endParaRPr>
          </a:p>
        </p:txBody>
      </p:sp>
      <p:sp>
        <p:nvSpPr>
          <p:cNvPr id="174" name="CustomShape 2"/>
          <p:cNvSpPr/>
          <p:nvPr/>
        </p:nvSpPr>
        <p:spPr>
          <a:xfrm>
            <a:off x="0" y="0"/>
            <a:ext cx="4635360" cy="685728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5" name="CustomShape 3"/>
          <p:cNvSpPr/>
          <p:nvPr/>
        </p:nvSpPr>
        <p:spPr>
          <a:xfrm>
            <a:off x="646200" y="644400"/>
            <a:ext cx="3343320" cy="5568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76" name="Imagen 3" descr=""/>
          <p:cNvPicPr/>
          <p:nvPr/>
        </p:nvPicPr>
        <p:blipFill>
          <a:blip r:embed="rId1"/>
          <a:srcRect l="0" t="0" r="0" b="1222"/>
          <a:stretch/>
        </p:blipFill>
        <p:spPr>
          <a:xfrm>
            <a:off x="809280" y="809280"/>
            <a:ext cx="3016800" cy="5238720"/>
          </a:xfrm>
          <a:prstGeom prst="rect">
            <a:avLst/>
          </a:prstGeom>
          <a:ln>
            <a:noFill/>
          </a:ln>
        </p:spPr>
      </p:pic>
      <p:sp>
        <p:nvSpPr>
          <p:cNvPr id="177" name="CustomShape 4"/>
          <p:cNvSpPr/>
          <p:nvPr/>
        </p:nvSpPr>
        <p:spPr>
          <a:xfrm>
            <a:off x="4689000" y="1216800"/>
            <a:ext cx="1867320" cy="952920"/>
          </a:xfrm>
          <a:prstGeom prst="roundRect">
            <a:avLst>
              <a:gd name="adj" fmla="val 16667"/>
            </a:avLst>
          </a:prstGeom>
          <a:ln>
            <a:solidFill>
              <a:srgbClr val="5597d3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203864"/>
                </a:solidFill>
                <a:latin typeface="Comic Sans MS"/>
                <a:ea typeface="DejaVu Sans"/>
              </a:rPr>
              <a:t>DESDE INFANTIL 3 AÑOS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78" name="CustomShape 5"/>
          <p:cNvSpPr/>
          <p:nvPr/>
        </p:nvSpPr>
        <p:spPr>
          <a:xfrm>
            <a:off x="6609960" y="1438920"/>
            <a:ext cx="730080" cy="3913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179" name="CustomShape 6"/>
          <p:cNvSpPr/>
          <p:nvPr/>
        </p:nvSpPr>
        <p:spPr>
          <a:xfrm>
            <a:off x="7443720" y="1216800"/>
            <a:ext cx="1867320" cy="952920"/>
          </a:xfrm>
          <a:prstGeom prst="roundRect">
            <a:avLst>
              <a:gd name="adj" fmla="val 16667"/>
            </a:avLst>
          </a:prstGeom>
          <a:ln>
            <a:solidFill>
              <a:srgbClr val="5597d3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203864"/>
                </a:solidFill>
                <a:latin typeface="Comic Sans MS"/>
                <a:ea typeface="DejaVu Sans"/>
              </a:rPr>
              <a:t>PRIMEROS AÑOS DE PRIMARIA </a:t>
            </a:r>
            <a:endParaRPr b="0" lang="es-ES" sz="16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203864"/>
                </a:solidFill>
                <a:latin typeface="Comic Sans MS"/>
                <a:ea typeface="DejaVu Sans"/>
              </a:rPr>
              <a:t>1º Y 2º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80" name="CustomShape 7"/>
          <p:cNvSpPr/>
          <p:nvPr/>
        </p:nvSpPr>
        <p:spPr>
          <a:xfrm>
            <a:off x="10148400" y="1216800"/>
            <a:ext cx="1867320" cy="952920"/>
          </a:xfrm>
          <a:prstGeom prst="roundRect">
            <a:avLst>
              <a:gd name="adj" fmla="val 16667"/>
            </a:avLst>
          </a:prstGeom>
          <a:ln>
            <a:solidFill>
              <a:srgbClr val="5597d3"/>
            </a:solidFill>
            <a:round/>
          </a:ln>
          <a:effectLst>
            <a:outerShdw blurRad="40000" dir="5400000" dist="2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/>
        </p:style>
        <p:txBody>
          <a:bodyPr lIns="90000" rIns="90000" tIns="45000" bIns="45000" anchor="ctr"/>
          <a:p>
            <a:pPr algn="ctr">
              <a:lnSpc>
                <a:spcPct val="100000"/>
              </a:lnSpc>
            </a:pPr>
            <a:r>
              <a:rPr b="0" lang="es-ES" sz="1600" spc="-1" strike="noStrike">
                <a:solidFill>
                  <a:srgbClr val="203864"/>
                </a:solidFill>
                <a:latin typeface="Comic Sans MS"/>
                <a:ea typeface="DejaVu Sans"/>
              </a:rPr>
              <a:t>ÁREA CURRICULAR DESDE 3º A 6º</a:t>
            </a:r>
            <a:endParaRPr b="0" lang="es-ES" sz="1600" spc="-1" strike="noStrike">
              <a:latin typeface="Arial"/>
            </a:endParaRPr>
          </a:p>
        </p:txBody>
      </p:sp>
      <p:sp>
        <p:nvSpPr>
          <p:cNvPr id="181" name="CustomShape 8"/>
          <p:cNvSpPr/>
          <p:nvPr/>
        </p:nvSpPr>
        <p:spPr>
          <a:xfrm>
            <a:off x="9364680" y="1438920"/>
            <a:ext cx="730080" cy="391320"/>
          </a:xfrm>
          <a:prstGeom prst="rightArrow">
            <a:avLst>
              <a:gd name="adj1" fmla="val 50000"/>
              <a:gd name="adj2" fmla="val 50000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182" name="Imagen 22" descr=""/>
          <p:cNvPicPr/>
          <p:nvPr/>
        </p:nvPicPr>
        <p:blipFill>
          <a:blip r:embed="rId2"/>
          <a:stretch/>
        </p:blipFill>
        <p:spPr>
          <a:xfrm>
            <a:off x="6485760" y="3087360"/>
            <a:ext cx="3447720" cy="1930320"/>
          </a:xfrm>
          <a:prstGeom prst="rect">
            <a:avLst/>
          </a:prstGeom>
          <a:ln>
            <a:noFill/>
          </a:ln>
        </p:spPr>
      </p:pic>
      <p:grpSp>
        <p:nvGrpSpPr>
          <p:cNvPr id="183" name="Group 9"/>
          <p:cNvGrpSpPr/>
          <p:nvPr/>
        </p:nvGrpSpPr>
        <p:grpSpPr>
          <a:xfrm>
            <a:off x="4943880" y="2391840"/>
            <a:ext cx="7041240" cy="3332880"/>
            <a:chOff x="4943880" y="2391840"/>
            <a:chExt cx="7041240" cy="3332880"/>
          </a:xfrm>
        </p:grpSpPr>
        <p:pic>
          <p:nvPicPr>
            <p:cNvPr id="184" name="Imagen 27" descr=""/>
            <p:cNvPicPr/>
            <p:nvPr/>
          </p:nvPicPr>
          <p:blipFill>
            <a:blip r:embed="rId3"/>
            <a:stretch/>
          </p:blipFill>
          <p:spPr>
            <a:xfrm>
              <a:off x="4943880" y="2391840"/>
              <a:ext cx="3332880" cy="33328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185" name="Imagen 29" descr=""/>
            <p:cNvPicPr/>
            <p:nvPr/>
          </p:nvPicPr>
          <p:blipFill>
            <a:blip r:embed="rId4"/>
            <a:stretch/>
          </p:blipFill>
          <p:spPr>
            <a:xfrm>
              <a:off x="8261640" y="3224160"/>
              <a:ext cx="3723480" cy="12279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186" name="Group 10"/>
          <p:cNvGrpSpPr/>
          <p:nvPr/>
        </p:nvGrpSpPr>
        <p:grpSpPr>
          <a:xfrm>
            <a:off x="5281920" y="1244160"/>
            <a:ext cx="6199920" cy="5095080"/>
            <a:chOff x="5281920" y="1244160"/>
            <a:chExt cx="6199920" cy="5095080"/>
          </a:xfrm>
        </p:grpSpPr>
        <p:pic>
          <p:nvPicPr>
            <p:cNvPr id="187" name="Picture 2" descr=""/>
            <p:cNvPicPr/>
            <p:nvPr/>
          </p:nvPicPr>
          <p:blipFill>
            <a:blip r:embed="rId5"/>
            <a:stretch/>
          </p:blipFill>
          <p:spPr>
            <a:xfrm>
              <a:off x="5281920" y="1244160"/>
              <a:ext cx="6199920" cy="5095080"/>
            </a:xfrm>
            <a:prstGeom prst="rect">
              <a:avLst/>
            </a:prstGeom>
            <a:ln>
              <a:noFill/>
            </a:ln>
          </p:spPr>
        </p:pic>
        <p:sp>
          <p:nvSpPr>
            <p:cNvPr id="188" name="CustomShape 11"/>
            <p:cNvSpPr/>
            <p:nvPr/>
          </p:nvSpPr>
          <p:spPr>
            <a:xfrm>
              <a:off x="6057000" y="2934360"/>
              <a:ext cx="4968360" cy="2480040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1" lang="es-ES" sz="4000" spc="-1" strike="noStrike">
                  <a:solidFill>
                    <a:srgbClr val="000000"/>
                  </a:solidFill>
                  <a:latin typeface="Aharoni"/>
                  <a:ea typeface="DejaVu Sans"/>
                </a:rPr>
                <a:t>ÁREA CURRICULAR DE TECNOLOGÍA</a:t>
              </a:r>
              <a:endParaRPr b="0" lang="es-ES" sz="4000" spc="-1" strike="noStrike">
                <a:latin typeface="Arial"/>
              </a:endParaRPr>
            </a:p>
          </p:txBody>
        </p:sp>
      </p:grpSp>
      <p:grpSp>
        <p:nvGrpSpPr>
          <p:cNvPr id="189" name="Group 12"/>
          <p:cNvGrpSpPr/>
          <p:nvPr/>
        </p:nvGrpSpPr>
        <p:grpSpPr>
          <a:xfrm>
            <a:off x="5281920" y="2760120"/>
            <a:ext cx="6327720" cy="3746880"/>
            <a:chOff x="5281920" y="2760120"/>
            <a:chExt cx="6327720" cy="3746880"/>
          </a:xfrm>
        </p:grpSpPr>
        <p:grpSp>
          <p:nvGrpSpPr>
            <p:cNvPr id="190" name="Group 13"/>
            <p:cNvGrpSpPr/>
            <p:nvPr/>
          </p:nvGrpSpPr>
          <p:grpSpPr>
            <a:xfrm>
              <a:off x="5281920" y="2760120"/>
              <a:ext cx="6327720" cy="3600720"/>
              <a:chOff x="5281920" y="2760120"/>
              <a:chExt cx="6327720" cy="3600720"/>
            </a:xfrm>
          </p:grpSpPr>
          <p:grpSp>
            <p:nvGrpSpPr>
              <p:cNvPr id="191" name="Group 14"/>
              <p:cNvGrpSpPr/>
              <p:nvPr/>
            </p:nvGrpSpPr>
            <p:grpSpPr>
              <a:xfrm>
                <a:off x="5281920" y="2760120"/>
                <a:ext cx="6327720" cy="2853000"/>
                <a:chOff x="5281920" y="2760120"/>
                <a:chExt cx="6327720" cy="2853000"/>
              </a:xfrm>
            </p:grpSpPr>
            <p:pic>
              <p:nvPicPr>
                <p:cNvPr id="192" name="Imagen 6" descr=""/>
                <p:cNvPicPr/>
                <p:nvPr/>
              </p:nvPicPr>
              <p:blipFill>
                <a:blip r:embed="rId6"/>
                <a:stretch/>
              </p:blipFill>
              <p:spPr>
                <a:xfrm>
                  <a:off x="5281920" y="2760120"/>
                  <a:ext cx="2072160" cy="202284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93" name="Imagen 11" descr=""/>
                <p:cNvPicPr/>
                <p:nvPr/>
              </p:nvPicPr>
              <p:blipFill>
                <a:blip r:embed="rId7"/>
                <a:stretch/>
              </p:blipFill>
              <p:spPr>
                <a:xfrm>
                  <a:off x="7662960" y="2760120"/>
                  <a:ext cx="1522080" cy="164412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94" name="Imagen 13" descr=""/>
                <p:cNvPicPr/>
                <p:nvPr/>
              </p:nvPicPr>
              <p:blipFill>
                <a:blip r:embed="rId8"/>
                <a:stretch/>
              </p:blipFill>
              <p:spPr>
                <a:xfrm>
                  <a:off x="9394920" y="2760120"/>
                  <a:ext cx="2214720" cy="1416960"/>
                </a:xfrm>
                <a:prstGeom prst="rect">
                  <a:avLst/>
                </a:prstGeom>
                <a:ln>
                  <a:noFill/>
                </a:ln>
              </p:spPr>
            </p:pic>
            <p:pic>
              <p:nvPicPr>
                <p:cNvPr id="195" name="Imagen 14" descr=""/>
                <p:cNvPicPr/>
                <p:nvPr/>
              </p:nvPicPr>
              <p:blipFill>
                <a:blip r:embed="rId9"/>
                <a:stretch/>
              </p:blipFill>
              <p:spPr>
                <a:xfrm>
                  <a:off x="7662960" y="4385160"/>
                  <a:ext cx="3723480" cy="1227960"/>
                </a:xfrm>
                <a:prstGeom prst="rect">
                  <a:avLst/>
                </a:prstGeom>
                <a:ln>
                  <a:noFill/>
                </a:ln>
              </p:spPr>
            </p:pic>
          </p:grpSp>
          <p:pic>
            <p:nvPicPr>
              <p:cNvPr id="196" name="Imagen 7" descr=""/>
              <p:cNvPicPr/>
              <p:nvPr/>
            </p:nvPicPr>
            <p:blipFill>
              <a:blip r:embed="rId10"/>
              <a:stretch/>
            </p:blipFill>
            <p:spPr>
              <a:xfrm>
                <a:off x="5559480" y="4920480"/>
                <a:ext cx="1440360" cy="1440360"/>
              </a:xfrm>
              <a:prstGeom prst="rect">
                <a:avLst/>
              </a:prstGeom>
              <a:ln>
                <a:noFill/>
              </a:ln>
            </p:spPr>
          </p:pic>
        </p:grpSp>
        <p:pic>
          <p:nvPicPr>
            <p:cNvPr id="197" name="Imagen 9" descr=""/>
            <p:cNvPicPr/>
            <p:nvPr/>
          </p:nvPicPr>
          <p:blipFill>
            <a:blip r:embed="rId11"/>
            <a:stretch/>
          </p:blipFill>
          <p:spPr>
            <a:xfrm>
              <a:off x="8261640" y="5401440"/>
              <a:ext cx="2361960" cy="1105560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198" name="Imagen 31" descr=""/>
          <p:cNvPicPr/>
          <p:nvPr/>
        </p:nvPicPr>
        <p:blipFill>
          <a:blip r:embed="rId12"/>
          <a:stretch/>
        </p:blipFill>
        <p:spPr>
          <a:xfrm>
            <a:off x="203040" y="640296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64" dur="indefinite" restart="never" nodeType="tmRoot">
          <p:childTnLst>
            <p:seq>
              <p:cTn id="165" dur="indefinite" nodeType="mainSeq">
                <p:childTnLst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nodeType="clickEffect" fill="hold" presetClass="entr" presetID="2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70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1" dur="500" fill="hold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nodeType="clickEffect" fill="hold" presetClass="exit" presetID="2" presetSubtype="4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repl">
                                        <p:cTn id="175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76" dur="500"/>
                                        <p:tgtEl>
                                          <p:spTgt spid="1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182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nodeType="withEffect" fill="hold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185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190" dur="5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194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6" fill="hold">
                      <p:stCondLst>
                        <p:cond delay="indefinite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200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1" nodeType="withEffect" fill="hold" presetClass="entr" presetID="14" presetSubtype="5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vertical)" transition="in">
                                      <p:cBhvr additive="repl">
                                        <p:cTn id="203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nodeType="clickEffect" fill="hold" presetClass="entr" presetID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08" dur="5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12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4" fill="hold">
                      <p:stCondLst>
                        <p:cond delay="indefinite"/>
                      </p:stCondLst>
                      <p:childTnLst>
                        <p:par>
                          <p:cTn id="215" fill="hold">
                            <p:stCondLst>
                              <p:cond delay="0"/>
                            </p:stCondLst>
                            <p:childTnLst>
                              <p:par>
                                <p:cTn id="216" nodeType="clickEffect" fill="hold" presetClass="entr" presetID="14" presetSubtype="1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randombar(horizontal)" transition="in">
                                      <p:cBhvr additive="repl">
                                        <p:cTn id="218" dur="5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nodeType="with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21" dur="10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22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23" dur="10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CustomShape 1"/>
          <p:cNvSpPr/>
          <p:nvPr/>
        </p:nvSpPr>
        <p:spPr>
          <a:xfrm>
            <a:off x="4772520" y="350280"/>
            <a:ext cx="6609600" cy="58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/>
          <a:p>
            <a:pPr>
              <a:lnSpc>
                <a:spcPct val="100000"/>
              </a:lnSpc>
            </a:pPr>
            <a:r>
              <a:rPr b="1" lang="es-ES" sz="2000" spc="-1" strike="noStrike">
                <a:solidFill>
                  <a:srgbClr val="000000"/>
                </a:solidFill>
                <a:latin typeface="Calibri Light"/>
              </a:rPr>
              <a:t>C.E.I.P. MIGUEL HERNÁNDEZ (FUENLABRADA)</a:t>
            </a:r>
            <a:br/>
            <a:endParaRPr b="0" lang="es-ES" sz="2000" spc="-1" strike="noStrike">
              <a:latin typeface="Arial"/>
            </a:endParaRPr>
          </a:p>
        </p:txBody>
      </p:sp>
      <p:sp>
        <p:nvSpPr>
          <p:cNvPr id="200" name="CustomShape 2"/>
          <p:cNvSpPr/>
          <p:nvPr/>
        </p:nvSpPr>
        <p:spPr>
          <a:xfrm>
            <a:off x="0" y="0"/>
            <a:ext cx="4635360" cy="685728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01" name="CustomShape 3"/>
          <p:cNvSpPr/>
          <p:nvPr/>
        </p:nvSpPr>
        <p:spPr>
          <a:xfrm>
            <a:off x="646200" y="644400"/>
            <a:ext cx="3343320" cy="556848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360">
            <a:solidFill>
              <a:srgbClr val="c8caca"/>
            </a:solidFill>
            <a:round/>
          </a:ln>
          <a:effectLst>
            <a:outerShdw algn="t" blurRad="57150" dir="5400000" dist="19050" rotWithShape="0">
              <a:srgbClr val="000000">
                <a:alpha val="6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02" name="Imagen 3" descr=""/>
          <p:cNvPicPr/>
          <p:nvPr/>
        </p:nvPicPr>
        <p:blipFill>
          <a:blip r:embed="rId1"/>
          <a:srcRect l="0" t="0" r="0" b="1222"/>
          <a:stretch/>
        </p:blipFill>
        <p:spPr>
          <a:xfrm>
            <a:off x="809280" y="809280"/>
            <a:ext cx="3016800" cy="5238720"/>
          </a:xfrm>
          <a:prstGeom prst="rect">
            <a:avLst/>
          </a:prstGeom>
          <a:ln>
            <a:noFill/>
          </a:ln>
        </p:spPr>
      </p:pic>
      <p:pic>
        <p:nvPicPr>
          <p:cNvPr id="203" name="Imagen 2" descr=""/>
          <p:cNvPicPr/>
          <p:nvPr/>
        </p:nvPicPr>
        <p:blipFill>
          <a:blip r:embed="rId2"/>
          <a:stretch/>
        </p:blipFill>
        <p:spPr>
          <a:xfrm>
            <a:off x="5171400" y="1423080"/>
            <a:ext cx="1718640" cy="2005200"/>
          </a:xfrm>
          <a:prstGeom prst="rect">
            <a:avLst/>
          </a:prstGeom>
          <a:ln>
            <a:noFill/>
          </a:ln>
        </p:spPr>
      </p:pic>
      <p:pic>
        <p:nvPicPr>
          <p:cNvPr id="204" name="Imagen 4" descr=""/>
          <p:cNvPicPr/>
          <p:nvPr/>
        </p:nvPicPr>
        <p:blipFill>
          <a:blip r:embed="rId3"/>
          <a:stretch/>
        </p:blipFill>
        <p:spPr>
          <a:xfrm>
            <a:off x="8555040" y="1664280"/>
            <a:ext cx="2990160" cy="1523160"/>
          </a:xfrm>
          <a:prstGeom prst="rect">
            <a:avLst/>
          </a:prstGeom>
          <a:ln>
            <a:noFill/>
          </a:ln>
        </p:spPr>
      </p:pic>
      <p:pic>
        <p:nvPicPr>
          <p:cNvPr id="205" name="Imagen 7" descr=""/>
          <p:cNvPicPr/>
          <p:nvPr/>
        </p:nvPicPr>
        <p:blipFill>
          <a:blip r:embed="rId4"/>
          <a:stretch/>
        </p:blipFill>
        <p:spPr>
          <a:xfrm>
            <a:off x="5194440" y="3565440"/>
            <a:ext cx="6035040" cy="2941200"/>
          </a:xfrm>
          <a:prstGeom prst="rect">
            <a:avLst/>
          </a:prstGeom>
          <a:ln>
            <a:noFill/>
          </a:ln>
        </p:spPr>
      </p:pic>
      <p:pic>
        <p:nvPicPr>
          <p:cNvPr id="206" name="Imagen 9" descr=""/>
          <p:cNvPicPr/>
          <p:nvPr/>
        </p:nvPicPr>
        <p:blipFill>
          <a:blip r:embed="rId5"/>
          <a:stretch/>
        </p:blipFill>
        <p:spPr>
          <a:xfrm>
            <a:off x="5286600" y="2240280"/>
            <a:ext cx="6727680" cy="3346920"/>
          </a:xfrm>
          <a:prstGeom prst="rect">
            <a:avLst/>
          </a:prstGeom>
          <a:ln>
            <a:noFill/>
          </a:ln>
        </p:spPr>
      </p:pic>
      <p:pic>
        <p:nvPicPr>
          <p:cNvPr id="207" name="Imagen 12" descr=""/>
          <p:cNvPicPr/>
          <p:nvPr/>
        </p:nvPicPr>
        <p:blipFill>
          <a:blip r:embed="rId6"/>
          <a:stretch/>
        </p:blipFill>
        <p:spPr>
          <a:xfrm>
            <a:off x="4950360" y="1213200"/>
            <a:ext cx="2819160" cy="5400720"/>
          </a:xfrm>
          <a:prstGeom prst="rect">
            <a:avLst/>
          </a:prstGeom>
          <a:ln>
            <a:noFill/>
          </a:ln>
        </p:spPr>
      </p:pic>
      <p:pic>
        <p:nvPicPr>
          <p:cNvPr id="208" name="Imagen 19" descr=""/>
          <p:cNvPicPr/>
          <p:nvPr/>
        </p:nvPicPr>
        <p:blipFill>
          <a:blip r:embed="rId7"/>
          <a:stretch/>
        </p:blipFill>
        <p:spPr>
          <a:xfrm>
            <a:off x="6031080" y="2722320"/>
            <a:ext cx="4657680" cy="3581280"/>
          </a:xfrm>
          <a:prstGeom prst="rect">
            <a:avLst/>
          </a:prstGeom>
          <a:ln>
            <a:noFill/>
          </a:ln>
        </p:spPr>
      </p:pic>
      <p:pic>
        <p:nvPicPr>
          <p:cNvPr id="209" name="Imagen 21" descr=""/>
          <p:cNvPicPr/>
          <p:nvPr/>
        </p:nvPicPr>
        <p:blipFill>
          <a:blip r:embed="rId8"/>
          <a:stretch/>
        </p:blipFill>
        <p:spPr>
          <a:xfrm>
            <a:off x="4799160" y="1115640"/>
            <a:ext cx="5028120" cy="3806280"/>
          </a:xfrm>
          <a:prstGeom prst="rect">
            <a:avLst/>
          </a:prstGeom>
          <a:ln>
            <a:noFill/>
          </a:ln>
        </p:spPr>
      </p:pic>
      <p:pic>
        <p:nvPicPr>
          <p:cNvPr id="210" name="Imagen 32" descr=""/>
          <p:cNvPicPr/>
          <p:nvPr/>
        </p:nvPicPr>
        <p:blipFill>
          <a:blip r:embed="rId9"/>
          <a:stretch/>
        </p:blipFill>
        <p:spPr>
          <a:xfrm>
            <a:off x="7207200" y="3600000"/>
            <a:ext cx="4845960" cy="3124080"/>
          </a:xfrm>
          <a:prstGeom prst="rect">
            <a:avLst/>
          </a:prstGeom>
          <a:ln>
            <a:noFill/>
          </a:ln>
        </p:spPr>
      </p:pic>
      <p:pic>
        <p:nvPicPr>
          <p:cNvPr id="211" name="Imagen 34" descr=""/>
          <p:cNvPicPr/>
          <p:nvPr/>
        </p:nvPicPr>
        <p:blipFill>
          <a:blip r:embed="rId10"/>
          <a:stretch/>
        </p:blipFill>
        <p:spPr>
          <a:xfrm>
            <a:off x="6557040" y="1378800"/>
            <a:ext cx="2981160" cy="4876920"/>
          </a:xfrm>
          <a:prstGeom prst="rect">
            <a:avLst/>
          </a:prstGeom>
          <a:ln>
            <a:noFill/>
          </a:ln>
        </p:spPr>
      </p:pic>
      <p:pic>
        <p:nvPicPr>
          <p:cNvPr id="212" name="Imagen 36" descr=""/>
          <p:cNvPicPr/>
          <p:nvPr/>
        </p:nvPicPr>
        <p:blipFill>
          <a:blip r:embed="rId11"/>
          <a:stretch/>
        </p:blipFill>
        <p:spPr>
          <a:xfrm>
            <a:off x="5333400" y="1046520"/>
            <a:ext cx="5953320" cy="5734080"/>
          </a:xfrm>
          <a:prstGeom prst="rect">
            <a:avLst/>
          </a:prstGeom>
          <a:ln>
            <a:noFill/>
          </a:ln>
        </p:spPr>
      </p:pic>
      <p:pic>
        <p:nvPicPr>
          <p:cNvPr id="213" name="Imagen 17" descr=""/>
          <p:cNvPicPr/>
          <p:nvPr/>
        </p:nvPicPr>
        <p:blipFill>
          <a:blip r:embed="rId12"/>
          <a:stretch/>
        </p:blipFill>
        <p:spPr>
          <a:xfrm>
            <a:off x="83520" y="639576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24" dur="indefinite" restart="never" nodeType="tmRoot">
          <p:childTnLst>
            <p:seq>
              <p:cTn id="225" dur="indefinite" nodeType="mainSeq">
                <p:childTnLst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nodeType="clickEffect" fill="hold" presetClass="entr" presetID="21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1)" transition="in">
                                      <p:cBhvr additive="repl">
                                        <p:cTn id="230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nodeType="clickEffect" fill="hold" presetClass="entr" presetID="21" presetSubtype="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2)" transition="in">
                                      <p:cBhvr additive="repl">
                                        <p:cTn id="235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nodeType="clickEffect" fill="hold" presetClass="entr" presetID="21" presetSubtype="4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heel(4)" transition="in">
                                      <p:cBhvr additive="repl">
                                        <p:cTn id="240" dur="20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4" dur="500"/>
                                        <p:tgtEl>
                                          <p:spTgt spid="2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4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50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2" fill="hold">
                      <p:stCondLst>
                        <p:cond delay="indefinite"/>
                      </p:stCondLst>
                      <p:childTnLst>
                        <p:par>
                          <p:cTn id="253" fill="hold">
                            <p:stCondLst>
                              <p:cond delay="0"/>
                            </p:stCondLst>
                            <p:childTnLst>
                              <p:par>
                                <p:cTn id="254" nodeType="click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256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7" fill="hold">
                      <p:stCondLst>
                        <p:cond delay="indefinite"/>
                      </p:stCondLst>
                      <p:childTnLst>
                        <p:par>
                          <p:cTn id="258" fill="hold">
                            <p:stCondLst>
                              <p:cond delay="0"/>
                            </p:stCondLst>
                            <p:childTnLst>
                              <p:par>
                                <p:cTn id="25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60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2" fill="hold">
                      <p:stCondLst>
                        <p:cond delay="indefinite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nodeType="clickEffect" fill="hold" presetClass="entr" presetID="16" presetSubtype="2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arn(inVertical)" transition="in">
                                      <p:cBhvr additive="repl">
                                        <p:cTn id="26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70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2" fill="hold">
                      <p:stCondLst>
                        <p:cond delay="indefinite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nodeType="clickEffect" fill="hold" presetClass="entr" presetID="4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 additive="repl">
                                        <p:cTn id="276"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277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78" dur="10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8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88" dur="20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293" dur="20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297" dur="500"/>
                                        <p:tgtEl>
                                          <p:spTgt spid="2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nodeType="with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00" dur="500"/>
                                        <p:tgtEl>
                                          <p:spTgt spid="2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2" fill="hold">
                      <p:stCondLst>
                        <p:cond delay="indefinite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0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07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8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09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0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11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2" fill="hold">
                      <p:stCondLst>
                        <p:cond delay="indefinite"/>
                      </p:stCondLst>
                      <p:childTnLst>
                        <p:par>
                          <p:cTn id="313" fill="hold">
                            <p:stCondLst>
                              <p:cond delay="0"/>
                            </p:stCondLst>
                            <p:childTnLst>
                              <p:par>
                                <p:cTn id="314" nodeType="clickEffect" fill="hold" presetClass="exit" presetID="10">
                                  <p:stCondLst>
                                    <p:cond delay="0"/>
                                  </p:stCondLst>
                                  <p:childTnLst>
                                    <p:animEffect filter="fade" transition="out">
                                      <p:cBhvr additive="repl">
                                        <p:cTn id="315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7" fill="hold">
                      <p:stCondLst>
                        <p:cond delay="indefinite"/>
                      </p:stCondLst>
                      <p:childTnLst>
                        <p:par>
                          <p:cTn id="318" fill="hold">
                            <p:stCondLst>
                              <p:cond delay="0"/>
                            </p:stCondLst>
                            <p:childTnLst>
                              <p:par>
                                <p:cTn id="319" nodeType="clickEffect" fill="hold" presetClass="entr" presetID="2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down)" transition="in">
                                      <p:cBhvr additive="repl">
                                        <p:cTn id="3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 additive="repl">
                                        <p:cTn id="322" dur="182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3" dur="664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4" dur="664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5" dur="332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6" dur="164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CustomShape 1"/>
          <p:cNvSpPr/>
          <p:nvPr/>
        </p:nvSpPr>
        <p:spPr>
          <a:xfrm>
            <a:off x="0" y="2769840"/>
            <a:ext cx="12191400" cy="612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</a:pPr>
            <a:r>
              <a:rPr b="1" lang="es-ES" sz="4000" spc="-1" strike="noStrike">
                <a:solidFill>
                  <a:srgbClr val="ffffff"/>
                </a:solidFill>
                <a:latin typeface="Calibri"/>
              </a:rPr>
              <a:t>MI CENTRO DIGITAL</a:t>
            </a:r>
            <a:endParaRPr b="0" lang="es-ES" sz="4000" spc="-1" strike="noStrike">
              <a:latin typeface="Arial"/>
            </a:endParaRPr>
          </a:p>
        </p:txBody>
      </p:sp>
      <p:sp>
        <p:nvSpPr>
          <p:cNvPr id="215" name="CustomShape 2"/>
          <p:cNvSpPr/>
          <p:nvPr/>
        </p:nvSpPr>
        <p:spPr>
          <a:xfrm>
            <a:off x="0" y="3511440"/>
            <a:ext cx="12191400" cy="70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ctr">
              <a:lnSpc>
                <a:spcPct val="100000"/>
              </a:lnSpc>
              <a:spcBef>
                <a:spcPts val="1001"/>
              </a:spcBef>
            </a:pPr>
            <a:r>
              <a:rPr b="1" lang="es-ES" sz="2400" spc="-1" strike="noStrike">
                <a:solidFill>
                  <a:srgbClr val="ffffff"/>
                </a:solidFill>
                <a:latin typeface="Calibri"/>
              </a:rPr>
              <a:t>¿Adónde VAMOS?</a:t>
            </a:r>
            <a:endParaRPr b="0" lang="es-ES" sz="2400" spc="-1" strike="noStrike">
              <a:latin typeface="Arial"/>
            </a:endParaRPr>
          </a:p>
        </p:txBody>
      </p:sp>
    </p:spTree>
  </p:cSld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CustomShape 1"/>
          <p:cNvSpPr/>
          <p:nvPr/>
        </p:nvSpPr>
        <p:spPr>
          <a:xfrm>
            <a:off x="-360" y="0"/>
            <a:ext cx="6270840" cy="685728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7" name="Picture 44" descr=""/>
          <p:cNvPicPr/>
          <p:nvPr/>
        </p:nvPicPr>
        <p:blipFill>
          <a:blip r:embed="rId1"/>
          <a:stretch/>
        </p:blipFill>
        <p:spPr>
          <a:xfrm>
            <a:off x="0" y="0"/>
            <a:ext cx="12191400" cy="6857280"/>
          </a:xfrm>
          <a:prstGeom prst="rect">
            <a:avLst/>
          </a:prstGeom>
          <a:ln>
            <a:noFill/>
          </a:ln>
        </p:spPr>
      </p:pic>
      <p:sp>
        <p:nvSpPr>
          <p:cNvPr id="218" name="CustomShape 2"/>
          <p:cNvSpPr/>
          <p:nvPr/>
        </p:nvSpPr>
        <p:spPr>
          <a:xfrm>
            <a:off x="0" y="590760"/>
            <a:ext cx="5477400" cy="6276240"/>
          </a:xfrm>
          <a:custGeom>
            <a:avLst/>
            <a:gdLst/>
            <a:ahLst/>
            <a:rect l="l" t="t" r="r" b="b"/>
            <a:pathLst>
              <a:path w="5478085" h="6276841">
                <a:moveTo>
                  <a:pt x="2178155" y="0"/>
                </a:moveTo>
                <a:cubicBezTo>
                  <a:pt x="4000656" y="0"/>
                  <a:pt x="5478085" y="1477429"/>
                  <a:pt x="5478085" y="3299930"/>
                </a:cubicBezTo>
                <a:cubicBezTo>
                  <a:pt x="5478085" y="4552900"/>
                  <a:pt x="4779769" y="5642769"/>
                  <a:pt x="3751098" y="6201577"/>
                </a:cubicBezTo>
                <a:lnTo>
                  <a:pt x="3594858" y="6276841"/>
                </a:lnTo>
                <a:lnTo>
                  <a:pt x="761453" y="6276841"/>
                </a:lnTo>
                <a:lnTo>
                  <a:pt x="605213" y="6201577"/>
                </a:lnTo>
                <a:cubicBezTo>
                  <a:pt x="418182" y="6099975"/>
                  <a:pt x="242071" y="5980818"/>
                  <a:pt x="79093" y="5846317"/>
                </a:cubicBezTo>
                <a:lnTo>
                  <a:pt x="0" y="5774432"/>
                </a:lnTo>
                <a:lnTo>
                  <a:pt x="0" y="825429"/>
                </a:lnTo>
                <a:lnTo>
                  <a:pt x="79093" y="753544"/>
                </a:lnTo>
                <a:cubicBezTo>
                  <a:pt x="649516" y="282789"/>
                  <a:pt x="1380811" y="0"/>
                  <a:pt x="2178155" y="0"/>
                </a:cubicBezTo>
                <a:close/>
              </a:path>
            </a:pathLst>
          </a:custGeom>
          <a:solidFill>
            <a:srgbClr val="ffffff"/>
          </a:solidFill>
          <a:ln>
            <a:solidFill>
              <a:srgbClr val="abc0e4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219" name="Imagen 3" descr=""/>
          <p:cNvPicPr/>
          <p:nvPr/>
        </p:nvPicPr>
        <p:blipFill>
          <a:blip r:embed="rId2"/>
          <a:srcRect l="0" t="0" r="47861" b="0"/>
          <a:stretch/>
        </p:blipFill>
        <p:spPr>
          <a:xfrm>
            <a:off x="0" y="770040"/>
            <a:ext cx="5298120" cy="6096600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  <p:pic>
        <p:nvPicPr>
          <p:cNvPr id="220" name="Imagen 5" descr=""/>
          <p:cNvPicPr/>
          <p:nvPr/>
        </p:nvPicPr>
        <p:blipFill>
          <a:blip r:embed="rId3"/>
          <a:stretch/>
        </p:blipFill>
        <p:spPr>
          <a:xfrm>
            <a:off x="7751160" y="6120000"/>
            <a:ext cx="4333680" cy="637560"/>
          </a:xfrm>
          <a:prstGeom prst="rect">
            <a:avLst/>
          </a:prstGeom>
          <a:ln>
            <a:noFill/>
          </a:ln>
        </p:spPr>
      </p:pic>
      <p:pic>
        <p:nvPicPr>
          <p:cNvPr id="221" name="Imagen 11" descr=""/>
          <p:cNvPicPr/>
          <p:nvPr/>
        </p:nvPicPr>
        <p:blipFill>
          <a:blip r:embed="rId4"/>
          <a:stretch/>
        </p:blipFill>
        <p:spPr>
          <a:xfrm>
            <a:off x="-360" y="176040"/>
            <a:ext cx="11753280" cy="920520"/>
          </a:xfrm>
          <a:prstGeom prst="rect">
            <a:avLst/>
          </a:prstGeom>
          <a:ln>
            <a:noFill/>
          </a:ln>
        </p:spPr>
      </p:pic>
      <p:grpSp>
        <p:nvGrpSpPr>
          <p:cNvPr id="222" name="Group 3"/>
          <p:cNvGrpSpPr/>
          <p:nvPr/>
        </p:nvGrpSpPr>
        <p:grpSpPr>
          <a:xfrm>
            <a:off x="6069600" y="1160640"/>
            <a:ext cx="5965920" cy="4386600"/>
            <a:chOff x="6069600" y="1160640"/>
            <a:chExt cx="5965920" cy="4386600"/>
          </a:xfrm>
        </p:grpSpPr>
        <p:sp>
          <p:nvSpPr>
            <p:cNvPr id="223" name="CustomShape 4"/>
            <p:cNvSpPr/>
            <p:nvPr/>
          </p:nvSpPr>
          <p:spPr>
            <a:xfrm>
              <a:off x="6549480" y="1160640"/>
              <a:ext cx="3904920" cy="1266480"/>
            </a:xfrm>
            <a:prstGeom prst="roundRect">
              <a:avLst>
                <a:gd name="adj" fmla="val 16667"/>
              </a:avLst>
            </a:prstGeom>
            <a:ln>
              <a:solidFill>
                <a:srgbClr val="5597d3"/>
              </a:solidFill>
              <a:round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0" lang="es-ES" sz="2800" spc="-1" strike="noStrike">
                  <a:solidFill>
                    <a:srgbClr val="4472c4"/>
                  </a:solidFill>
                  <a:latin typeface="Amasis MT Pro Black"/>
                  <a:ea typeface="DejaVu Sans"/>
                </a:rPr>
                <a:t>PROFESORADO</a:t>
              </a:r>
              <a:endParaRPr b="0" lang="es-ES" sz="2800" spc="-1" strike="noStrike">
                <a:latin typeface="Arial"/>
              </a:endParaRPr>
            </a:p>
          </p:txBody>
        </p:sp>
        <p:pic>
          <p:nvPicPr>
            <p:cNvPr id="224" name="Imagen 38" descr=""/>
            <p:cNvPicPr/>
            <p:nvPr/>
          </p:nvPicPr>
          <p:blipFill>
            <a:blip r:embed="rId5"/>
            <a:stretch/>
          </p:blipFill>
          <p:spPr>
            <a:xfrm>
              <a:off x="6069600" y="2723760"/>
              <a:ext cx="2431800" cy="262692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25" name="Picture 2" descr=""/>
            <p:cNvPicPr/>
            <p:nvPr/>
          </p:nvPicPr>
          <p:blipFill>
            <a:blip r:embed="rId6"/>
            <a:stretch/>
          </p:blipFill>
          <p:spPr>
            <a:xfrm>
              <a:off x="8502480" y="2837880"/>
              <a:ext cx="3533040" cy="129456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26" name="Imagen 40" descr=""/>
            <p:cNvPicPr/>
            <p:nvPr/>
          </p:nvPicPr>
          <p:blipFill>
            <a:blip r:embed="rId7"/>
            <a:stretch/>
          </p:blipFill>
          <p:spPr>
            <a:xfrm>
              <a:off x="9386280" y="4119120"/>
              <a:ext cx="1546920" cy="142812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27" name="Group 5"/>
          <p:cNvGrpSpPr/>
          <p:nvPr/>
        </p:nvGrpSpPr>
        <p:grpSpPr>
          <a:xfrm>
            <a:off x="6321960" y="1124640"/>
            <a:ext cx="4582440" cy="4572000"/>
            <a:chOff x="6321960" y="1124640"/>
            <a:chExt cx="4582440" cy="4572000"/>
          </a:xfrm>
        </p:grpSpPr>
        <p:sp>
          <p:nvSpPr>
            <p:cNvPr id="228" name="CustomShape 6"/>
            <p:cNvSpPr/>
            <p:nvPr/>
          </p:nvSpPr>
          <p:spPr>
            <a:xfrm>
              <a:off x="6321960" y="1124640"/>
              <a:ext cx="4582440" cy="1421280"/>
            </a:xfrm>
            <a:prstGeom prst="roundRect">
              <a:avLst>
                <a:gd name="adj" fmla="val 16667"/>
              </a:avLst>
            </a:prstGeom>
            <a:ln>
              <a:solidFill>
                <a:srgbClr val="5597d3"/>
              </a:solidFill>
              <a:round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0" lang="es-ES" sz="2800" spc="-1" strike="noStrike">
                  <a:solidFill>
                    <a:srgbClr val="4472c4"/>
                  </a:solidFill>
                  <a:latin typeface="Amasis MT Pro Black"/>
                  <a:ea typeface="DejaVu Sans"/>
                </a:rPr>
                <a:t>ALUMNADO</a:t>
              </a:r>
              <a:endParaRPr b="0" lang="es-ES" sz="2800" spc="-1" strike="noStrike">
                <a:latin typeface="Arial"/>
              </a:endParaRPr>
            </a:p>
          </p:txBody>
        </p:sp>
        <p:pic>
          <p:nvPicPr>
            <p:cNvPr id="229" name="Imagen 15" descr=""/>
            <p:cNvPicPr/>
            <p:nvPr/>
          </p:nvPicPr>
          <p:blipFill>
            <a:blip r:embed="rId8"/>
            <a:stretch/>
          </p:blipFill>
          <p:spPr>
            <a:xfrm>
              <a:off x="7156440" y="2748240"/>
              <a:ext cx="2853720" cy="29484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0" name="Group 7"/>
          <p:cNvGrpSpPr/>
          <p:nvPr/>
        </p:nvGrpSpPr>
        <p:grpSpPr>
          <a:xfrm>
            <a:off x="6114960" y="1124640"/>
            <a:ext cx="4996800" cy="4936320"/>
            <a:chOff x="6114960" y="1124640"/>
            <a:chExt cx="4996800" cy="4936320"/>
          </a:xfrm>
        </p:grpSpPr>
        <p:grpSp>
          <p:nvGrpSpPr>
            <p:cNvPr id="231" name="Group 8"/>
            <p:cNvGrpSpPr/>
            <p:nvPr/>
          </p:nvGrpSpPr>
          <p:grpSpPr>
            <a:xfrm>
              <a:off x="6296400" y="1124640"/>
              <a:ext cx="4815360" cy="4233240"/>
              <a:chOff x="6296400" y="1124640"/>
              <a:chExt cx="4815360" cy="4233240"/>
            </a:xfrm>
          </p:grpSpPr>
          <p:sp>
            <p:nvSpPr>
              <p:cNvPr id="232" name="CustomShape 9"/>
              <p:cNvSpPr/>
              <p:nvPr/>
            </p:nvSpPr>
            <p:spPr>
              <a:xfrm>
                <a:off x="6296400" y="1124640"/>
                <a:ext cx="4622400" cy="1266480"/>
              </a:xfrm>
              <a:prstGeom prst="roundRect">
                <a:avLst>
                  <a:gd name="adj" fmla="val 16667"/>
                </a:avLst>
              </a:prstGeom>
              <a:ln>
                <a:solidFill>
                  <a:srgbClr val="5597d3"/>
                </a:solidFill>
                <a:round/>
              </a:ln>
              <a:effectLst>
                <a:outerShdw blurRad="40000" dir="5400000" dist="20000" rotWithShape="0">
                  <a:srgbClr val="000000">
                    <a:alpha val="38000"/>
                  </a:srgbClr>
                </a:outerShdw>
              </a:effectLst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/>
            </p:style>
            <p:txBody>
              <a:bodyPr lIns="90000" rIns="90000" tIns="45000" bIns="45000" anchor="ctr"/>
              <a:p>
                <a:pPr algn="ctr">
                  <a:lnSpc>
                    <a:spcPct val="100000"/>
                  </a:lnSpc>
                </a:pPr>
                <a:r>
                  <a:rPr b="0" lang="es-ES" sz="2800" spc="-1" strike="noStrike">
                    <a:solidFill>
                      <a:srgbClr val="4472c4"/>
                    </a:solidFill>
                    <a:latin typeface="Amasis MT Pro Black"/>
                    <a:ea typeface="DejaVu Sans"/>
                  </a:rPr>
                  <a:t>FAMILIAS</a:t>
                </a:r>
                <a:endParaRPr b="0" lang="es-ES" sz="2800" spc="-1" strike="noStrike">
                  <a:latin typeface="Arial"/>
                </a:endParaRPr>
              </a:p>
            </p:txBody>
          </p:sp>
          <p:pic>
            <p:nvPicPr>
              <p:cNvPr id="233" name="Imagen 51" descr=""/>
              <p:cNvPicPr/>
              <p:nvPr/>
            </p:nvPicPr>
            <p:blipFill>
              <a:blip r:embed="rId9"/>
              <a:stretch/>
            </p:blipFill>
            <p:spPr>
              <a:xfrm>
                <a:off x="8232840" y="2730960"/>
                <a:ext cx="2878920" cy="262692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p:grpSp>
        <p:pic>
          <p:nvPicPr>
            <p:cNvPr id="234" name="Imagen 18" descr=""/>
            <p:cNvPicPr/>
            <p:nvPr/>
          </p:nvPicPr>
          <p:blipFill>
            <a:blip r:embed="rId10"/>
            <a:srcRect l="26268" t="7811" r="25688" b="8903"/>
            <a:stretch/>
          </p:blipFill>
          <p:spPr>
            <a:xfrm>
              <a:off x="6126480" y="2571120"/>
              <a:ext cx="1966320" cy="162036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5" name="Picture 4" descr=""/>
            <p:cNvPicPr/>
            <p:nvPr/>
          </p:nvPicPr>
          <p:blipFill>
            <a:blip r:embed="rId11"/>
            <a:srcRect l="28913" t="307" r="25750" b="23838"/>
            <a:stretch/>
          </p:blipFill>
          <p:spPr>
            <a:xfrm>
              <a:off x="6114960" y="4209480"/>
              <a:ext cx="2010240" cy="18514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236" name="Group 10"/>
          <p:cNvGrpSpPr/>
          <p:nvPr/>
        </p:nvGrpSpPr>
        <p:grpSpPr>
          <a:xfrm>
            <a:off x="6249240" y="1127880"/>
            <a:ext cx="4683960" cy="3059280"/>
            <a:chOff x="6249240" y="1127880"/>
            <a:chExt cx="4683960" cy="3059280"/>
          </a:xfrm>
        </p:grpSpPr>
        <p:sp>
          <p:nvSpPr>
            <p:cNvPr id="237" name="CustomShape 11"/>
            <p:cNvSpPr/>
            <p:nvPr/>
          </p:nvSpPr>
          <p:spPr>
            <a:xfrm>
              <a:off x="6310800" y="1127880"/>
              <a:ext cx="4622400" cy="1266480"/>
            </a:xfrm>
            <a:prstGeom prst="roundRect">
              <a:avLst>
                <a:gd name="adj" fmla="val 16667"/>
              </a:avLst>
            </a:prstGeom>
            <a:ln>
              <a:solidFill>
                <a:srgbClr val="5597d3"/>
              </a:solidFill>
              <a:round/>
            </a:ln>
            <a:effectLst>
              <a:outerShdw blurRad="40000" dir="5400000" dist="20000" rotWithShape="0">
                <a:srgbClr val="000000">
                  <a:alpha val="38000"/>
                </a:srgbClr>
              </a:outerShdw>
            </a:effectLst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/>
          </p:style>
          <p:txBody>
            <a:bodyPr lIns="90000" rIns="90000" tIns="45000" bIns="45000" anchor="ctr"/>
            <a:p>
              <a:pPr algn="ctr">
                <a:lnSpc>
                  <a:spcPct val="100000"/>
                </a:lnSpc>
              </a:pPr>
              <a:r>
                <a:rPr b="0" lang="es-ES" sz="2800" spc="-1" strike="noStrike">
                  <a:solidFill>
                    <a:srgbClr val="4472c4"/>
                  </a:solidFill>
                  <a:latin typeface="Amasis MT Pro Black"/>
                  <a:ea typeface="DejaVu Sans"/>
                </a:rPr>
                <a:t>CENTRO</a:t>
              </a:r>
              <a:endParaRPr b="0" lang="es-ES" sz="2800" spc="-1" strike="noStrike">
                <a:latin typeface="Arial"/>
              </a:endParaRPr>
            </a:p>
          </p:txBody>
        </p:sp>
        <p:pic>
          <p:nvPicPr>
            <p:cNvPr id="238" name="Imagen 61" descr=""/>
            <p:cNvPicPr/>
            <p:nvPr/>
          </p:nvPicPr>
          <p:blipFill>
            <a:blip r:embed="rId12"/>
            <a:stretch/>
          </p:blipFill>
          <p:spPr>
            <a:xfrm>
              <a:off x="6249240" y="2457720"/>
              <a:ext cx="2138040" cy="161568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239" name="Imagen 62" descr=""/>
            <p:cNvPicPr/>
            <p:nvPr/>
          </p:nvPicPr>
          <p:blipFill>
            <a:blip r:embed="rId13"/>
            <a:srcRect l="10107" t="15619" r="7933" b="20021"/>
            <a:stretch/>
          </p:blipFill>
          <p:spPr>
            <a:xfrm>
              <a:off x="8670240" y="2550960"/>
              <a:ext cx="2084040" cy="1636200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pic>
        <p:nvPicPr>
          <p:cNvPr id="240" name="Imagen 26" descr=""/>
          <p:cNvPicPr/>
          <p:nvPr/>
        </p:nvPicPr>
        <p:blipFill>
          <a:blip r:embed="rId14"/>
          <a:stretch/>
        </p:blipFill>
        <p:spPr>
          <a:xfrm>
            <a:off x="5475240" y="6406560"/>
            <a:ext cx="885240" cy="3394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327" dur="indefinite" restart="never" nodeType="tmRoot">
          <p:childTnLst>
            <p:seq>
              <p:cTn id="328" dur="indefinite" nodeType="mainSeq">
                <p:childTnLst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nodeType="clickEffect" fill="hold" presetClass="entr" presetID="6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in)" transition="in">
                                      <p:cBhvr additive="repl">
                                        <p:cTn id="333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338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nodeType="withEffect" fill="hold" presetClass="exit" presetID="6" presetSubtype="32">
                                  <p:stCondLst>
                                    <p:cond delay="0"/>
                                  </p:stCondLst>
                                  <p:childTnLst>
                                    <p:animEffect filter="circle(out)" transition="out">
                                      <p:cBhvr additive="repl">
                                        <p:cTn id="340" dur="2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2" fill="hold">
                      <p:stCondLst>
                        <p:cond delay="indefinite"/>
                      </p:stCondLst>
                      <p:childTnLst>
                        <p:par>
                          <p:cTn id="343" fill="hold">
                            <p:stCondLst>
                              <p:cond delay="0"/>
                            </p:stCondLst>
                            <p:childTnLst>
                              <p:par>
                                <p:cTn id="344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34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7" nodeType="withEffect" fill="hold" presetClass="exit" presetID="6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circle(in)" transition="out">
                                      <p:cBhvr additive="repl">
                                        <p:cTn id="348" dur="20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0" fill="hold">
                      <p:stCondLst>
                        <p:cond delay="indefinite"/>
                      </p:stCondLst>
                      <p:childTnLst>
                        <p:par>
                          <p:cTn id="351" fill="hold">
                            <p:stCondLst>
                              <p:cond delay="0"/>
                            </p:stCondLst>
                            <p:childTnLst>
                              <p:par>
                                <p:cTn id="352" nodeType="clickEffect" fill="hold" presetClass="entr" presetID="6" presetSubtype="32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circle(out)" transition="in">
                                      <p:cBhvr additive="repl">
                                        <p:cTn id="354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5" nodeType="withEffect" fill="hold" presetClass="exit" presetID="6" presetSubtype="16">
                                  <p:stCondLst>
                                    <p:cond delay="0"/>
                                  </p:stCondLst>
                                  <p:childTnLst>
                                    <p:animEffect filter="circle(in)" transition="out">
                                      <p:cBhvr additive="repl">
                                        <p:cTn id="356" dur="2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659</TotalTime>
  <Application>Collabora_Office/5.3.10.36$Linux_X86_64 LibreOffice_project/bb5e55d407c013b5b59459d9551268924cd7f785</Application>
  <Words>154</Words>
  <Paragraphs>33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2021-04-16T07:47:14Z</dcterms:created>
  <dc:creator>Gerard Ventosa Jané</dc:creator>
  <dc:description/>
  <dc:language>es-ES</dc:language>
  <cp:lastModifiedBy>conchi</cp:lastModifiedBy>
  <dcterms:modified xsi:type="dcterms:W3CDTF">2021-05-06T14:04:09Z</dcterms:modified>
  <cp:revision>47</cp:revision>
  <dc:subject/>
  <dc:title>Presentación de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Panorámica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16</vt:i4>
  </property>
</Properties>
</file>