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x="18288000" cy="10287000"/>
  <p:notesSz cx="6858000" cy="9144000"/>
  <p:embeddedFontLst>
    <p:embeddedFont>
      <p:font typeface="Brightwall" charset="1" panose="02000500000000000000"/>
      <p:regular r:id="rId40"/>
    </p:embeddedFont>
    <p:embeddedFont>
      <p:font typeface="Barlow Condensed" charset="1" panose="0000050600000000000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38.pn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39.pn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40.pn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41.jpeg" Type="http://schemas.openxmlformats.org/officeDocument/2006/relationships/image"/><Relationship Id="rId5" Target="../media/image42.png" Type="http://schemas.openxmlformats.org/officeDocument/2006/relationships/image"/><Relationship Id="rId6" Target="../media/image43.svg" Type="http://schemas.openxmlformats.org/officeDocument/2006/relationships/image"/><Relationship Id="rId7" Target="../media/image44.png" Type="http://schemas.openxmlformats.org/officeDocument/2006/relationships/image"/><Relationship Id="rId8" Target="../media/image45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34.jpeg" Type="http://schemas.openxmlformats.org/officeDocument/2006/relationships/image"/><Relationship Id="rId7" Target="../media/VAHFJ4cGk88.mp4" Type="http://schemas.openxmlformats.org/officeDocument/2006/relationships/video"/><Relationship Id="rId8" Target="../media/VAHFJ4cGk88.mp4" Type="http://schemas.microsoft.com/office/2007/relationships/media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46.jpe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47.jpe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34.jpeg" Type="http://schemas.openxmlformats.org/officeDocument/2006/relationships/image"/><Relationship Id="rId7" Target="../media/VAHFJ4cGk88.mp4" Type="http://schemas.openxmlformats.org/officeDocument/2006/relationships/video"/><Relationship Id="rId8" Target="../media/VAHFJ4cGk88.mp4" Type="http://schemas.microsoft.com/office/2007/relationships/media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48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49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21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50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51.jpe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34.jpeg" Type="http://schemas.openxmlformats.org/officeDocument/2006/relationships/image"/><Relationship Id="rId7" Target="../media/VAHFJ4cGk88.mp4" Type="http://schemas.openxmlformats.org/officeDocument/2006/relationships/video"/><Relationship Id="rId8" Target="../media/VAHFJ4cGk88.mp4" Type="http://schemas.microsoft.com/office/2007/relationships/media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52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53.jpe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54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55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56.jpe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34.jpeg" Type="http://schemas.openxmlformats.org/officeDocument/2006/relationships/image"/><Relationship Id="rId7" Target="../media/VAHFJ4cGk88.mp4" Type="http://schemas.openxmlformats.org/officeDocument/2006/relationships/video"/><Relationship Id="rId8" Target="../media/VAHFJ4cGk88.mp4" Type="http://schemas.microsoft.com/office/2007/relationships/media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57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24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58.jpe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59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60.jpe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61.pn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29.png" Type="http://schemas.openxmlformats.org/officeDocument/2006/relationships/image"/><Relationship Id="rId7" Target="../media/image30.jpeg" Type="http://schemas.openxmlformats.org/officeDocument/2006/relationships/image"/><Relationship Id="rId8" Target="../media/image31.png" Type="http://schemas.openxmlformats.org/officeDocument/2006/relationships/image"/><Relationship Id="rId9" Target="../media/image32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33.jpeg" Type="http://schemas.openxmlformats.org/officeDocument/2006/relationships/image"/><Relationship Id="rId7" Target="../media/image31.png" Type="http://schemas.openxmlformats.org/officeDocument/2006/relationships/image"/><Relationship Id="rId8" Target="../media/image32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34.jpeg" Type="http://schemas.openxmlformats.org/officeDocument/2006/relationships/image"/><Relationship Id="rId7" Target="../media/VAHFJ4cGk88.mp4" Type="http://schemas.openxmlformats.org/officeDocument/2006/relationships/video"/><Relationship Id="rId8" Target="../media/VAHFJ4cGk88.mp4" Type="http://schemas.microsoft.com/office/2007/relationships/media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35.jpe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36.pn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37.pn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5D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6237199" y="-6237199"/>
              <a:ext cx="13221927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13221927">
                  <a:moveTo>
                    <a:pt x="0" y="0"/>
                  </a:moveTo>
                  <a:lnTo>
                    <a:pt x="13221927" y="0"/>
                  </a:lnTo>
                  <a:lnTo>
                    <a:pt x="13221927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950483">
            <a:off x="2050086" y="1141598"/>
            <a:ext cx="3315713" cy="4420950"/>
          </a:xfrm>
          <a:custGeom>
            <a:avLst/>
            <a:gdLst/>
            <a:ahLst/>
            <a:cxnLst/>
            <a:rect r="r" b="b" t="t" l="l"/>
            <a:pathLst>
              <a:path h="4420950" w="3315713">
                <a:moveTo>
                  <a:pt x="0" y="0"/>
                </a:moveTo>
                <a:lnTo>
                  <a:pt x="3315713" y="0"/>
                </a:lnTo>
                <a:lnTo>
                  <a:pt x="3315713" y="4420951"/>
                </a:lnTo>
                <a:lnTo>
                  <a:pt x="0" y="44209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63091" y="4363645"/>
            <a:ext cx="11418919" cy="3135012"/>
          </a:xfrm>
          <a:custGeom>
            <a:avLst/>
            <a:gdLst/>
            <a:ahLst/>
            <a:cxnLst/>
            <a:rect r="r" b="b" t="t" l="l"/>
            <a:pathLst>
              <a:path h="3135012" w="11418919">
                <a:moveTo>
                  <a:pt x="0" y="0"/>
                </a:moveTo>
                <a:lnTo>
                  <a:pt x="11418919" y="0"/>
                </a:lnTo>
                <a:lnTo>
                  <a:pt x="11418919" y="3135012"/>
                </a:lnTo>
                <a:lnTo>
                  <a:pt x="0" y="31350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068223" y="4410762"/>
            <a:ext cx="10408655" cy="1991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21"/>
              </a:lnSpc>
              <a:spcBef>
                <a:spcPct val="0"/>
              </a:spcBef>
            </a:pPr>
            <a:r>
              <a:rPr lang="en-US" sz="11586" spc="1158">
                <a:solidFill>
                  <a:srgbClr val="FFF6E1"/>
                </a:solidFill>
                <a:latin typeface="Brightwall"/>
                <a:ea typeface="Brightwall"/>
                <a:cs typeface="Brightwall"/>
                <a:sym typeface="Brightwall"/>
              </a:rPr>
              <a:t>¡Bienvenidos!</a:t>
            </a:r>
          </a:p>
        </p:txBody>
      </p:sp>
      <p:grpSp>
        <p:nvGrpSpPr>
          <p:cNvPr name="Group 8" id="8"/>
          <p:cNvGrpSpPr/>
          <p:nvPr/>
        </p:nvGrpSpPr>
        <p:grpSpPr>
          <a:xfrm rot="-1049326">
            <a:off x="13062293" y="1101759"/>
            <a:ext cx="1673142" cy="1555757"/>
            <a:chOff x="0" y="0"/>
            <a:chExt cx="2230856" cy="2074343"/>
          </a:xfrm>
        </p:grpSpPr>
        <p:sp>
          <p:nvSpPr>
            <p:cNvPr name="Freeform 9" id="9"/>
            <p:cNvSpPr/>
            <p:nvPr/>
          </p:nvSpPr>
          <p:spPr>
            <a:xfrm flipH="false" flipV="false" rot="-9233359">
              <a:off x="118218" y="537320"/>
              <a:ext cx="1994420" cy="999703"/>
            </a:xfrm>
            <a:custGeom>
              <a:avLst/>
              <a:gdLst/>
              <a:ahLst/>
              <a:cxnLst/>
              <a:rect r="r" b="b" t="t" l="l"/>
              <a:pathLst>
                <a:path h="999703" w="1994420">
                  <a:moveTo>
                    <a:pt x="0" y="0"/>
                  </a:moveTo>
                  <a:lnTo>
                    <a:pt x="1994420" y="0"/>
                  </a:lnTo>
                  <a:lnTo>
                    <a:pt x="1994420" y="999703"/>
                  </a:lnTo>
                  <a:lnTo>
                    <a:pt x="0" y="999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8460974">
              <a:off x="458174" y="298480"/>
              <a:ext cx="1471843" cy="1477384"/>
            </a:xfrm>
            <a:custGeom>
              <a:avLst/>
              <a:gdLst/>
              <a:ahLst/>
              <a:cxnLst/>
              <a:rect r="r" b="b" t="t" l="l"/>
              <a:pathLst>
                <a:path h="1477384" w="1471843">
                  <a:moveTo>
                    <a:pt x="0" y="0"/>
                  </a:moveTo>
                  <a:lnTo>
                    <a:pt x="1471843" y="0"/>
                  </a:lnTo>
                  <a:lnTo>
                    <a:pt x="1471843" y="1477383"/>
                  </a:lnTo>
                  <a:lnTo>
                    <a:pt x="0" y="1477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-5091420">
            <a:off x="3899707" y="7549606"/>
            <a:ext cx="1794394" cy="1668502"/>
            <a:chOff x="0" y="0"/>
            <a:chExt cx="2392525" cy="2224669"/>
          </a:xfrm>
        </p:grpSpPr>
        <p:sp>
          <p:nvSpPr>
            <p:cNvPr name="Freeform 12" id="12"/>
            <p:cNvSpPr/>
            <p:nvPr/>
          </p:nvSpPr>
          <p:spPr>
            <a:xfrm flipH="false" flipV="false" rot="-9233359">
              <a:off x="126785" y="576259"/>
              <a:ext cx="2138954" cy="1072151"/>
            </a:xfrm>
            <a:custGeom>
              <a:avLst/>
              <a:gdLst/>
              <a:ahLst/>
              <a:cxnLst/>
              <a:rect r="r" b="b" t="t" l="l"/>
              <a:pathLst>
                <a:path h="1072151" w="2138954">
                  <a:moveTo>
                    <a:pt x="0" y="0"/>
                  </a:moveTo>
                  <a:lnTo>
                    <a:pt x="2138955" y="0"/>
                  </a:lnTo>
                  <a:lnTo>
                    <a:pt x="2138955" y="1072151"/>
                  </a:lnTo>
                  <a:lnTo>
                    <a:pt x="0" y="1072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8460974">
              <a:off x="491377" y="320110"/>
              <a:ext cx="1578507" cy="1584449"/>
            </a:xfrm>
            <a:custGeom>
              <a:avLst/>
              <a:gdLst/>
              <a:ahLst/>
              <a:cxnLst/>
              <a:rect r="r" b="b" t="t" l="l"/>
              <a:pathLst>
                <a:path h="1584449" w="1578507">
                  <a:moveTo>
                    <a:pt x="0" y="0"/>
                  </a:moveTo>
                  <a:lnTo>
                    <a:pt x="1578507" y="0"/>
                  </a:lnTo>
                  <a:lnTo>
                    <a:pt x="1578507" y="1584449"/>
                  </a:lnTo>
                  <a:lnTo>
                    <a:pt x="0" y="1584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-740865">
            <a:off x="1448292" y="3713694"/>
            <a:ext cx="2806091" cy="5377526"/>
          </a:xfrm>
          <a:custGeom>
            <a:avLst/>
            <a:gdLst/>
            <a:ahLst/>
            <a:cxnLst/>
            <a:rect r="r" b="b" t="t" l="l"/>
            <a:pathLst>
              <a:path h="5377526" w="2806091">
                <a:moveTo>
                  <a:pt x="0" y="0"/>
                </a:moveTo>
                <a:lnTo>
                  <a:pt x="2806090" y="0"/>
                </a:lnTo>
                <a:lnTo>
                  <a:pt x="2806090" y="5377525"/>
                </a:lnTo>
                <a:lnTo>
                  <a:pt x="0" y="53775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210074" y="772996"/>
            <a:ext cx="3543872" cy="4114800"/>
          </a:xfrm>
          <a:custGeom>
            <a:avLst/>
            <a:gdLst/>
            <a:ahLst/>
            <a:cxnLst/>
            <a:rect r="r" b="b" t="t" l="l"/>
            <a:pathLst>
              <a:path h="4114800" w="3543872">
                <a:moveTo>
                  <a:pt x="0" y="0"/>
                </a:moveTo>
                <a:lnTo>
                  <a:pt x="3543871" y="0"/>
                </a:lnTo>
                <a:lnTo>
                  <a:pt x="35438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877733" y="4363645"/>
            <a:ext cx="3381567" cy="5000469"/>
          </a:xfrm>
          <a:custGeom>
            <a:avLst/>
            <a:gdLst/>
            <a:ahLst/>
            <a:cxnLst/>
            <a:rect r="r" b="b" t="t" l="l"/>
            <a:pathLst>
              <a:path h="5000469" w="3381567">
                <a:moveTo>
                  <a:pt x="0" y="0"/>
                </a:moveTo>
                <a:lnTo>
                  <a:pt x="3381567" y="0"/>
                </a:lnTo>
                <a:lnTo>
                  <a:pt x="3381567" y="5000469"/>
                </a:lnTo>
                <a:lnTo>
                  <a:pt x="0" y="500046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1028700"/>
            <a:ext cx="16230600" cy="8229600"/>
          </a:xfrm>
          <a:custGeom>
            <a:avLst/>
            <a:gdLst/>
            <a:ahLst/>
            <a:cxnLst/>
            <a:rect r="r" b="b" t="t" l="l"/>
            <a:pathLst>
              <a:path h="8229600" w="16230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481" r="0" b="-548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8474828">
            <a:off x="16250835" y="2541791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0" y="0"/>
                </a:lnTo>
                <a:lnTo>
                  <a:pt x="4074330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8625249">
            <a:off x="-1008465" y="1006875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0" y="0"/>
                </a:lnTo>
                <a:lnTo>
                  <a:pt x="4074330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1028700"/>
            <a:ext cx="16230600" cy="8229600"/>
          </a:xfrm>
          <a:custGeom>
            <a:avLst/>
            <a:gdLst/>
            <a:ahLst/>
            <a:cxnLst/>
            <a:rect r="r" b="b" t="t" l="l"/>
            <a:pathLst>
              <a:path h="8229600" w="16230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468" r="0" b="-5468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9269361">
            <a:off x="-2529287" y="4122371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2042258"/>
                </a:moveTo>
                <a:lnTo>
                  <a:pt x="4074331" y="2042258"/>
                </a:lnTo>
                <a:lnTo>
                  <a:pt x="4074331" y="0"/>
                </a:lnTo>
                <a:lnTo>
                  <a:pt x="0" y="0"/>
                </a:lnTo>
                <a:lnTo>
                  <a:pt x="0" y="204225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8474828">
            <a:off x="16250835" y="1505343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2042259"/>
                </a:moveTo>
                <a:lnTo>
                  <a:pt x="4074330" y="2042259"/>
                </a:lnTo>
                <a:lnTo>
                  <a:pt x="4074330" y="0"/>
                </a:lnTo>
                <a:lnTo>
                  <a:pt x="0" y="0"/>
                </a:lnTo>
                <a:lnTo>
                  <a:pt x="0" y="204225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1028700"/>
            <a:ext cx="16230600" cy="8229600"/>
          </a:xfrm>
          <a:custGeom>
            <a:avLst/>
            <a:gdLst/>
            <a:ahLst/>
            <a:cxnLst/>
            <a:rect r="r" b="b" t="t" l="l"/>
            <a:pathLst>
              <a:path h="8229600" w="16230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7414" r="0" b="-1741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9269361">
            <a:off x="-2529287" y="777809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8474828">
            <a:off x="17087129" y="8845385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719547" y="893417"/>
            <a:ext cx="14848905" cy="8364883"/>
          </a:xfrm>
          <a:custGeom>
            <a:avLst/>
            <a:gdLst/>
            <a:ahLst/>
            <a:cxnLst/>
            <a:rect r="r" b="b" t="t" l="l"/>
            <a:pathLst>
              <a:path h="8364883" w="14848905">
                <a:moveTo>
                  <a:pt x="0" y="0"/>
                </a:moveTo>
                <a:lnTo>
                  <a:pt x="14848906" y="0"/>
                </a:lnTo>
                <a:lnTo>
                  <a:pt x="14848906" y="8364883"/>
                </a:lnTo>
                <a:lnTo>
                  <a:pt x="0" y="8364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141640">
            <a:off x="16990433" y="35488"/>
            <a:ext cx="1756791" cy="1633538"/>
            <a:chOff x="0" y="0"/>
            <a:chExt cx="2342389" cy="2178050"/>
          </a:xfrm>
        </p:grpSpPr>
        <p:sp>
          <p:nvSpPr>
            <p:cNvPr name="Freeform 7" id="7"/>
            <p:cNvSpPr/>
            <p:nvPr/>
          </p:nvSpPr>
          <p:spPr>
            <a:xfrm flipH="false" flipV="false" rot="-9233359">
              <a:off x="124129" y="564184"/>
              <a:ext cx="2094131" cy="1049683"/>
            </a:xfrm>
            <a:custGeom>
              <a:avLst/>
              <a:gdLst/>
              <a:ahLst/>
              <a:cxnLst/>
              <a:rect r="r" b="b" t="t" l="l"/>
              <a:pathLst>
                <a:path h="1049683" w="2094131">
                  <a:moveTo>
                    <a:pt x="0" y="0"/>
                  </a:moveTo>
                  <a:lnTo>
                    <a:pt x="2094131" y="0"/>
                  </a:lnTo>
                  <a:lnTo>
                    <a:pt x="2094131" y="1049683"/>
                  </a:lnTo>
                  <a:lnTo>
                    <a:pt x="0" y="1049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8460974">
              <a:off x="481080" y="313402"/>
              <a:ext cx="1545429" cy="1551246"/>
            </a:xfrm>
            <a:custGeom>
              <a:avLst/>
              <a:gdLst/>
              <a:ahLst/>
              <a:cxnLst/>
              <a:rect r="r" b="b" t="t" l="l"/>
              <a:pathLst>
                <a:path h="1551246" w="1545429">
                  <a:moveTo>
                    <a:pt x="0" y="0"/>
                  </a:moveTo>
                  <a:lnTo>
                    <a:pt x="1545429" y="0"/>
                  </a:lnTo>
                  <a:lnTo>
                    <a:pt x="1545429" y="1551246"/>
                  </a:lnTo>
                  <a:lnTo>
                    <a:pt x="0" y="1551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8625249">
            <a:off x="17171109" y="2999778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625249">
            <a:off x="-1873463" y="2035575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7" id="7" descr="14 Viaje en el tiempo (con sonido).mp4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0" y="0"/>
            <a:ext cx="18780122" cy="10563818"/>
          </a:xfrm>
          <a:prstGeom prst="rect">
            <a:avLst/>
          </a:prstGeom>
        </p:spPr>
      </p:pic>
    </p:spTree>
  </p:cSld>
  <p:clrMapOvr>
    <a:masterClrMapping/>
  </p:clrMapOvr>
  <p:transition spd="slow">
    <p:cover dir="l"/>
  </p:transition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8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6237199" y="-6237199"/>
              <a:ext cx="13221927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13221927">
                  <a:moveTo>
                    <a:pt x="0" y="0"/>
                  </a:moveTo>
                  <a:lnTo>
                    <a:pt x="13221927" y="0"/>
                  </a:lnTo>
                  <a:lnTo>
                    <a:pt x="13221927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772885" y="818397"/>
            <a:ext cx="16600301" cy="8439903"/>
          </a:xfrm>
          <a:custGeom>
            <a:avLst/>
            <a:gdLst/>
            <a:ahLst/>
            <a:cxnLst/>
            <a:rect r="r" b="b" t="t" l="l"/>
            <a:pathLst>
              <a:path h="8439903" w="16600301">
                <a:moveTo>
                  <a:pt x="0" y="0"/>
                </a:moveTo>
                <a:lnTo>
                  <a:pt x="16600301" y="0"/>
                </a:lnTo>
                <a:lnTo>
                  <a:pt x="16600301" y="8439903"/>
                </a:lnTo>
                <a:lnTo>
                  <a:pt x="0" y="8439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4567" r="-9328" b="-32439"/>
            </a:stretch>
          </a:blipFill>
        </p:spPr>
      </p:sp>
      <p:grpSp>
        <p:nvGrpSpPr>
          <p:cNvPr name="Group 6" id="6"/>
          <p:cNvGrpSpPr/>
          <p:nvPr/>
        </p:nvGrpSpPr>
        <p:grpSpPr>
          <a:xfrm rot="141640">
            <a:off x="15583497" y="853884"/>
            <a:ext cx="1756791" cy="1633538"/>
            <a:chOff x="0" y="0"/>
            <a:chExt cx="2342389" cy="2178050"/>
          </a:xfrm>
        </p:grpSpPr>
        <p:sp>
          <p:nvSpPr>
            <p:cNvPr name="Freeform 7" id="7"/>
            <p:cNvSpPr/>
            <p:nvPr/>
          </p:nvSpPr>
          <p:spPr>
            <a:xfrm flipH="false" flipV="false" rot="-9233359">
              <a:off x="124129" y="564184"/>
              <a:ext cx="2094131" cy="1049683"/>
            </a:xfrm>
            <a:custGeom>
              <a:avLst/>
              <a:gdLst/>
              <a:ahLst/>
              <a:cxnLst/>
              <a:rect r="r" b="b" t="t" l="l"/>
              <a:pathLst>
                <a:path h="1049683" w="2094131">
                  <a:moveTo>
                    <a:pt x="0" y="0"/>
                  </a:moveTo>
                  <a:lnTo>
                    <a:pt x="2094131" y="0"/>
                  </a:lnTo>
                  <a:lnTo>
                    <a:pt x="2094131" y="1049683"/>
                  </a:lnTo>
                  <a:lnTo>
                    <a:pt x="0" y="1049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8460974">
              <a:off x="481080" y="313402"/>
              <a:ext cx="1545429" cy="1551246"/>
            </a:xfrm>
            <a:custGeom>
              <a:avLst/>
              <a:gdLst/>
              <a:ahLst/>
              <a:cxnLst/>
              <a:rect r="r" b="b" t="t" l="l"/>
              <a:pathLst>
                <a:path h="1551246" w="1545429">
                  <a:moveTo>
                    <a:pt x="0" y="0"/>
                  </a:moveTo>
                  <a:lnTo>
                    <a:pt x="1545429" y="0"/>
                  </a:lnTo>
                  <a:lnTo>
                    <a:pt x="1545429" y="1551246"/>
                  </a:lnTo>
                  <a:lnTo>
                    <a:pt x="0" y="1551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-366179">
            <a:off x="785203" y="1405142"/>
            <a:ext cx="9820896" cy="2008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437"/>
              </a:lnSpc>
              <a:spcBef>
                <a:spcPct val="0"/>
              </a:spcBef>
            </a:pPr>
            <a:r>
              <a:rPr lang="en-US" sz="11740" spc="1174">
                <a:solidFill>
                  <a:srgbClr val="22665C"/>
                </a:solidFill>
                <a:latin typeface="Brightwall"/>
                <a:ea typeface="Brightwall"/>
                <a:cs typeface="Brightwall"/>
                <a:sym typeface="Brightwall"/>
              </a:rPr>
              <a:t>Barroco</a:t>
            </a:r>
          </a:p>
        </p:txBody>
      </p:sp>
    </p:spTree>
  </p:cSld>
  <p:clrMapOvr>
    <a:masterClrMapping/>
  </p:clrMapOvr>
  <p:transition spd="fast">
    <p:fade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1028700"/>
            <a:ext cx="16230600" cy="8229600"/>
          </a:xfrm>
          <a:custGeom>
            <a:avLst/>
            <a:gdLst/>
            <a:ahLst/>
            <a:cxnLst/>
            <a:rect r="r" b="b" t="t" l="l"/>
            <a:pathLst>
              <a:path h="8229600" w="16230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5621" r="0" b="-1562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625249">
            <a:off x="17171109" y="2999778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8625249">
            <a:off x="-1873463" y="2035575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8625249">
            <a:off x="17171109" y="2999778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625249">
            <a:off x="-1873463" y="2035575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7" id="7" descr="14 Viaje en el tiempo (con sonido).mp4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0" y="0"/>
            <a:ext cx="18780122" cy="10563818"/>
          </a:xfrm>
          <a:prstGeom prst="rect">
            <a:avLst/>
          </a:prstGeom>
        </p:spPr>
      </p:pic>
    </p:spTree>
  </p:cSld>
  <p:clrMapOvr>
    <a:masterClrMapping/>
  </p:clrMapOvr>
  <p:transition spd="slow">
    <p:cover dir="l"/>
  </p:transition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8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6237199" y="-6237199"/>
              <a:ext cx="13221927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13221927">
                  <a:moveTo>
                    <a:pt x="0" y="0"/>
                  </a:moveTo>
                  <a:lnTo>
                    <a:pt x="13221927" y="0"/>
                  </a:lnTo>
                  <a:lnTo>
                    <a:pt x="13221927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141640">
            <a:off x="15774411" y="450004"/>
            <a:ext cx="1756791" cy="1633538"/>
            <a:chOff x="0" y="0"/>
            <a:chExt cx="2342389" cy="2178050"/>
          </a:xfrm>
        </p:grpSpPr>
        <p:sp>
          <p:nvSpPr>
            <p:cNvPr name="Freeform 6" id="6"/>
            <p:cNvSpPr/>
            <p:nvPr/>
          </p:nvSpPr>
          <p:spPr>
            <a:xfrm flipH="false" flipV="false" rot="-9233359">
              <a:off x="124129" y="564184"/>
              <a:ext cx="2094131" cy="1049683"/>
            </a:xfrm>
            <a:custGeom>
              <a:avLst/>
              <a:gdLst/>
              <a:ahLst/>
              <a:cxnLst/>
              <a:rect r="r" b="b" t="t" l="l"/>
              <a:pathLst>
                <a:path h="1049683" w="2094131">
                  <a:moveTo>
                    <a:pt x="0" y="0"/>
                  </a:moveTo>
                  <a:lnTo>
                    <a:pt x="2094131" y="0"/>
                  </a:lnTo>
                  <a:lnTo>
                    <a:pt x="2094131" y="1049683"/>
                  </a:lnTo>
                  <a:lnTo>
                    <a:pt x="0" y="1049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8460974">
              <a:off x="481080" y="313402"/>
              <a:ext cx="1545429" cy="1551246"/>
            </a:xfrm>
            <a:custGeom>
              <a:avLst/>
              <a:gdLst/>
              <a:ahLst/>
              <a:cxnLst/>
              <a:rect r="r" b="b" t="t" l="l"/>
              <a:pathLst>
                <a:path h="1551246" w="1545429">
                  <a:moveTo>
                    <a:pt x="0" y="0"/>
                  </a:moveTo>
                  <a:lnTo>
                    <a:pt x="1545429" y="0"/>
                  </a:lnTo>
                  <a:lnTo>
                    <a:pt x="1545429" y="1551246"/>
                  </a:lnTo>
                  <a:lnTo>
                    <a:pt x="0" y="1551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680838" y="724704"/>
            <a:ext cx="13427217" cy="8837592"/>
          </a:xfrm>
          <a:custGeom>
            <a:avLst/>
            <a:gdLst/>
            <a:ahLst/>
            <a:cxnLst/>
            <a:rect r="r" b="b" t="t" l="l"/>
            <a:pathLst>
              <a:path h="8837592" w="13427217">
                <a:moveTo>
                  <a:pt x="0" y="0"/>
                </a:moveTo>
                <a:lnTo>
                  <a:pt x="13427218" y="0"/>
                </a:lnTo>
                <a:lnTo>
                  <a:pt x="13427218" y="8837592"/>
                </a:lnTo>
                <a:lnTo>
                  <a:pt x="0" y="88375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594683"/>
            <a:ext cx="9820896" cy="2008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437"/>
              </a:lnSpc>
              <a:spcBef>
                <a:spcPct val="0"/>
              </a:spcBef>
            </a:pPr>
            <a:r>
              <a:rPr lang="en-US" sz="11740" spc="1174">
                <a:solidFill>
                  <a:srgbClr val="22665C"/>
                </a:solidFill>
                <a:latin typeface="Brightwall"/>
                <a:ea typeface="Brightwall"/>
                <a:cs typeface="Brightwall"/>
                <a:sym typeface="Brightwall"/>
              </a:rPr>
              <a:t>Clasicismo</a:t>
            </a:r>
          </a:p>
        </p:txBody>
      </p:sp>
    </p:spTree>
  </p:cSld>
  <p:clrMapOvr>
    <a:masterClrMapping/>
  </p:clrMapOvr>
  <p:transition spd="fast">
    <p:fade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8625249">
            <a:off x="17171109" y="2999778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625249">
            <a:off x="-1873463" y="2035575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 descr="19 Metrónomo.jpg"/>
          <p:cNvSpPr/>
          <p:nvPr/>
        </p:nvSpPr>
        <p:spPr>
          <a:xfrm flipH="false" flipV="false" rot="0">
            <a:off x="3186423" y="675317"/>
            <a:ext cx="11915154" cy="8936366"/>
          </a:xfrm>
          <a:custGeom>
            <a:avLst/>
            <a:gdLst/>
            <a:ahLst/>
            <a:cxnLst/>
            <a:rect r="r" b="b" t="t" l="l"/>
            <a:pathLst>
              <a:path h="8936366" w="11915154">
                <a:moveTo>
                  <a:pt x="0" y="0"/>
                </a:moveTo>
                <a:lnTo>
                  <a:pt x="11915154" y="0"/>
                </a:lnTo>
                <a:lnTo>
                  <a:pt x="11915154" y="8936366"/>
                </a:lnTo>
                <a:lnTo>
                  <a:pt x="0" y="89363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5D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123934" y="-7123934"/>
              <a:ext cx="11448457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11448457">
                  <a:moveTo>
                    <a:pt x="0" y="0"/>
                  </a:moveTo>
                  <a:lnTo>
                    <a:pt x="11448457" y="0"/>
                  </a:lnTo>
                  <a:lnTo>
                    <a:pt x="11448457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-1549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6722994" y="2905312"/>
            <a:ext cx="7325429" cy="2011163"/>
          </a:xfrm>
          <a:custGeom>
            <a:avLst/>
            <a:gdLst/>
            <a:ahLst/>
            <a:cxnLst/>
            <a:rect r="r" b="b" t="t" l="l"/>
            <a:pathLst>
              <a:path h="2011163" w="7325429">
                <a:moveTo>
                  <a:pt x="0" y="0"/>
                </a:moveTo>
                <a:lnTo>
                  <a:pt x="7325429" y="0"/>
                </a:lnTo>
                <a:lnTo>
                  <a:pt x="7325429" y="2011163"/>
                </a:lnTo>
                <a:lnTo>
                  <a:pt x="0" y="20111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 descr="1 Aula.jp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8625249">
            <a:off x="17171109" y="2999778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 descr="20 Mozart.jpg"/>
          <p:cNvSpPr/>
          <p:nvPr/>
        </p:nvSpPr>
        <p:spPr>
          <a:xfrm flipH="false" flipV="false" rot="0">
            <a:off x="1670798" y="591075"/>
            <a:ext cx="14961664" cy="9114147"/>
          </a:xfrm>
          <a:custGeom>
            <a:avLst/>
            <a:gdLst/>
            <a:ahLst/>
            <a:cxnLst/>
            <a:rect r="r" b="b" t="t" l="l"/>
            <a:pathLst>
              <a:path h="9114147" w="14961664">
                <a:moveTo>
                  <a:pt x="0" y="0"/>
                </a:moveTo>
                <a:lnTo>
                  <a:pt x="14961664" y="0"/>
                </a:lnTo>
                <a:lnTo>
                  <a:pt x="14961664" y="9114147"/>
                </a:lnTo>
                <a:lnTo>
                  <a:pt x="0" y="91141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8625249">
            <a:off x="-1873463" y="2035575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cover dir="l"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 descr="21 Boccherini.jpg"/>
          <p:cNvSpPr/>
          <p:nvPr/>
        </p:nvSpPr>
        <p:spPr>
          <a:xfrm flipH="false" flipV="false" rot="0">
            <a:off x="1028700" y="578644"/>
            <a:ext cx="16230600" cy="9129712"/>
          </a:xfrm>
          <a:custGeom>
            <a:avLst/>
            <a:gdLst/>
            <a:ahLst/>
            <a:cxnLst/>
            <a:rect r="r" b="b" t="t" l="l"/>
            <a:pathLst>
              <a:path h="9129712" w="16230600">
                <a:moveTo>
                  <a:pt x="0" y="0"/>
                </a:moveTo>
                <a:lnTo>
                  <a:pt x="16230600" y="0"/>
                </a:lnTo>
                <a:lnTo>
                  <a:pt x="16230600" y="9129712"/>
                </a:lnTo>
                <a:lnTo>
                  <a:pt x="0" y="91297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625249">
            <a:off x="17171109" y="2999778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8625249">
            <a:off x="-1873463" y="2035575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cover dir="l"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8625249">
            <a:off x="17171109" y="2999778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625249">
            <a:off x="-1873463" y="2035575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7" id="7" descr="14 Viaje en el tiempo (con sonido).mp4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0" y="0"/>
            <a:ext cx="18780122" cy="10563818"/>
          </a:xfrm>
          <a:prstGeom prst="rect">
            <a:avLst/>
          </a:prstGeom>
        </p:spPr>
      </p:pic>
    </p:spTree>
  </p:cSld>
  <p:clrMapOvr>
    <a:masterClrMapping/>
  </p:clrMapOvr>
  <p:transition spd="slow">
    <p:cover dir="l"/>
  </p:transition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8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6237199" y="-6237199"/>
              <a:ext cx="13221927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13221927">
                  <a:moveTo>
                    <a:pt x="0" y="0"/>
                  </a:moveTo>
                  <a:lnTo>
                    <a:pt x="13221927" y="0"/>
                  </a:lnTo>
                  <a:lnTo>
                    <a:pt x="13221927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141640">
            <a:off x="15774411" y="450004"/>
            <a:ext cx="1756791" cy="1633538"/>
            <a:chOff x="0" y="0"/>
            <a:chExt cx="2342389" cy="2178050"/>
          </a:xfrm>
        </p:grpSpPr>
        <p:sp>
          <p:nvSpPr>
            <p:cNvPr name="Freeform 6" id="6"/>
            <p:cNvSpPr/>
            <p:nvPr/>
          </p:nvSpPr>
          <p:spPr>
            <a:xfrm flipH="false" flipV="false" rot="-9233359">
              <a:off x="124129" y="564184"/>
              <a:ext cx="2094131" cy="1049683"/>
            </a:xfrm>
            <a:custGeom>
              <a:avLst/>
              <a:gdLst/>
              <a:ahLst/>
              <a:cxnLst/>
              <a:rect r="r" b="b" t="t" l="l"/>
              <a:pathLst>
                <a:path h="1049683" w="2094131">
                  <a:moveTo>
                    <a:pt x="0" y="0"/>
                  </a:moveTo>
                  <a:lnTo>
                    <a:pt x="2094131" y="0"/>
                  </a:lnTo>
                  <a:lnTo>
                    <a:pt x="2094131" y="1049683"/>
                  </a:lnTo>
                  <a:lnTo>
                    <a:pt x="0" y="1049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8460974">
              <a:off x="481080" y="313402"/>
              <a:ext cx="1545429" cy="1551246"/>
            </a:xfrm>
            <a:custGeom>
              <a:avLst/>
              <a:gdLst/>
              <a:ahLst/>
              <a:cxnLst/>
              <a:rect r="r" b="b" t="t" l="l"/>
              <a:pathLst>
                <a:path h="1551246" w="1545429">
                  <a:moveTo>
                    <a:pt x="0" y="0"/>
                  </a:moveTo>
                  <a:lnTo>
                    <a:pt x="1545429" y="0"/>
                  </a:lnTo>
                  <a:lnTo>
                    <a:pt x="1545429" y="1551246"/>
                  </a:lnTo>
                  <a:lnTo>
                    <a:pt x="0" y="1551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 descr="23 Siglo XIX.jpg"/>
          <p:cNvSpPr/>
          <p:nvPr/>
        </p:nvSpPr>
        <p:spPr>
          <a:xfrm flipH="false" flipV="false" rot="0">
            <a:off x="680838" y="627648"/>
            <a:ext cx="13529939" cy="8852446"/>
          </a:xfrm>
          <a:custGeom>
            <a:avLst/>
            <a:gdLst/>
            <a:ahLst/>
            <a:cxnLst/>
            <a:rect r="r" b="b" t="t" l="l"/>
            <a:pathLst>
              <a:path h="8852446" w="13529939">
                <a:moveTo>
                  <a:pt x="0" y="0"/>
                </a:moveTo>
                <a:lnTo>
                  <a:pt x="13529940" y="0"/>
                </a:lnTo>
                <a:lnTo>
                  <a:pt x="13529940" y="8852446"/>
                </a:lnTo>
                <a:lnTo>
                  <a:pt x="0" y="88524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-349217">
            <a:off x="2631507" y="1002304"/>
            <a:ext cx="11976388" cy="2008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437"/>
              </a:lnSpc>
              <a:spcBef>
                <a:spcPct val="0"/>
              </a:spcBef>
            </a:pPr>
            <a:r>
              <a:rPr lang="en-US" sz="11740" spc="1174">
                <a:solidFill>
                  <a:srgbClr val="22665C"/>
                </a:solidFill>
                <a:latin typeface="Brightwall"/>
                <a:ea typeface="Brightwall"/>
                <a:cs typeface="Brightwall"/>
                <a:sym typeface="Brightwall"/>
              </a:rPr>
              <a:t>Romanticismo </a:t>
            </a:r>
          </a:p>
        </p:txBody>
      </p:sp>
    </p:spTree>
  </p:cSld>
  <p:clrMapOvr>
    <a:masterClrMapping/>
  </p:clrMapOvr>
  <p:transition spd="fast">
    <p:fade/>
  </p:transition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 descr="24 Concierto salón.jpg"/>
          <p:cNvSpPr/>
          <p:nvPr/>
        </p:nvSpPr>
        <p:spPr>
          <a:xfrm flipH="false" flipV="false" rot="0">
            <a:off x="1028700" y="576574"/>
            <a:ext cx="16230600" cy="9133853"/>
          </a:xfrm>
          <a:custGeom>
            <a:avLst/>
            <a:gdLst/>
            <a:ahLst/>
            <a:cxnLst/>
            <a:rect r="r" b="b" t="t" l="l"/>
            <a:pathLst>
              <a:path h="9133853" w="16230600">
                <a:moveTo>
                  <a:pt x="0" y="0"/>
                </a:moveTo>
                <a:lnTo>
                  <a:pt x="16230600" y="0"/>
                </a:lnTo>
                <a:lnTo>
                  <a:pt x="16230600" y="9133852"/>
                </a:lnTo>
                <a:lnTo>
                  <a:pt x="0" y="91338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625249">
            <a:off x="-1873463" y="2035575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8625249">
            <a:off x="17171109" y="2999778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8625249">
            <a:off x="17171109" y="2999778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 descr="25 Chopin.jpg"/>
          <p:cNvSpPr/>
          <p:nvPr/>
        </p:nvSpPr>
        <p:spPr>
          <a:xfrm flipH="false" flipV="false" rot="0">
            <a:off x="2031764" y="564998"/>
            <a:ext cx="14130342" cy="9096408"/>
          </a:xfrm>
          <a:custGeom>
            <a:avLst/>
            <a:gdLst/>
            <a:ahLst/>
            <a:cxnLst/>
            <a:rect r="r" b="b" t="t" l="l"/>
            <a:pathLst>
              <a:path h="9096408" w="14130342">
                <a:moveTo>
                  <a:pt x="0" y="0"/>
                </a:moveTo>
                <a:lnTo>
                  <a:pt x="14130342" y="0"/>
                </a:lnTo>
                <a:lnTo>
                  <a:pt x="14130342" y="9096408"/>
                </a:lnTo>
                <a:lnTo>
                  <a:pt x="0" y="90964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8625249">
            <a:off x="-1873463" y="2035575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cover dir="l"/>
  </p:transition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8625249">
            <a:off x="17171109" y="2999778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 descr="26 Carnaval.jpg"/>
          <p:cNvSpPr/>
          <p:nvPr/>
        </p:nvSpPr>
        <p:spPr>
          <a:xfrm flipH="false" flipV="false" rot="0">
            <a:off x="1908577" y="567082"/>
            <a:ext cx="14235820" cy="9004180"/>
          </a:xfrm>
          <a:custGeom>
            <a:avLst/>
            <a:gdLst/>
            <a:ahLst/>
            <a:cxnLst/>
            <a:rect r="r" b="b" t="t" l="l"/>
            <a:pathLst>
              <a:path h="9004180" w="14235820">
                <a:moveTo>
                  <a:pt x="0" y="0"/>
                </a:moveTo>
                <a:lnTo>
                  <a:pt x="14235820" y="0"/>
                </a:lnTo>
                <a:lnTo>
                  <a:pt x="14235820" y="9004181"/>
                </a:lnTo>
                <a:lnTo>
                  <a:pt x="0" y="90041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8625249">
            <a:off x="-1873463" y="2035575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cover dir="l"/>
  </p:transition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 descr="27 Dinosaurio.jpg"/>
          <p:cNvSpPr/>
          <p:nvPr/>
        </p:nvSpPr>
        <p:spPr>
          <a:xfrm flipH="false" flipV="false" rot="0">
            <a:off x="657275" y="727004"/>
            <a:ext cx="17023019" cy="8818815"/>
          </a:xfrm>
          <a:custGeom>
            <a:avLst/>
            <a:gdLst/>
            <a:ahLst/>
            <a:cxnLst/>
            <a:rect r="r" b="b" t="t" l="l"/>
            <a:pathLst>
              <a:path h="8818815" w="17023019">
                <a:moveTo>
                  <a:pt x="0" y="0"/>
                </a:moveTo>
                <a:lnTo>
                  <a:pt x="17023019" y="0"/>
                </a:lnTo>
                <a:lnTo>
                  <a:pt x="17023019" y="8818816"/>
                </a:lnTo>
                <a:lnTo>
                  <a:pt x="0" y="88188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359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625249">
            <a:off x="17171109" y="2999778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8625249">
            <a:off x="-1873463" y="2035575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cover dir="l"/>
  </p:transition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8625249">
            <a:off x="17171109" y="2999778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625249">
            <a:off x="-1873463" y="2035575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7" id="7" descr="14 Viaje en el tiempo (con sonido).mp4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0" y="0"/>
            <a:ext cx="18780122" cy="10563818"/>
          </a:xfrm>
          <a:prstGeom prst="rect">
            <a:avLst/>
          </a:prstGeom>
        </p:spPr>
      </p:pic>
    </p:spTree>
  </p:cSld>
  <p:clrMapOvr>
    <a:masterClrMapping/>
  </p:clrMapOvr>
  <p:transition spd="slow">
    <p:cover dir="l"/>
  </p:transition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8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6237199" y="-6237199"/>
              <a:ext cx="13221927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13221927">
                  <a:moveTo>
                    <a:pt x="0" y="0"/>
                  </a:moveTo>
                  <a:lnTo>
                    <a:pt x="13221927" y="0"/>
                  </a:lnTo>
                  <a:lnTo>
                    <a:pt x="13221927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 descr="29 Ciudad.png"/>
          <p:cNvSpPr/>
          <p:nvPr/>
        </p:nvSpPr>
        <p:spPr>
          <a:xfrm flipH="false" flipV="false" rot="0">
            <a:off x="651816" y="659891"/>
            <a:ext cx="16912284" cy="8834896"/>
          </a:xfrm>
          <a:custGeom>
            <a:avLst/>
            <a:gdLst/>
            <a:ahLst/>
            <a:cxnLst/>
            <a:rect r="r" b="b" t="t" l="l"/>
            <a:pathLst>
              <a:path h="8834896" w="16912284">
                <a:moveTo>
                  <a:pt x="0" y="0"/>
                </a:moveTo>
                <a:lnTo>
                  <a:pt x="16912284" y="0"/>
                </a:lnTo>
                <a:lnTo>
                  <a:pt x="16912284" y="8834896"/>
                </a:lnTo>
                <a:lnTo>
                  <a:pt x="0" y="8834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23" t="0" r="-2555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-289744">
            <a:off x="-462900" y="1495076"/>
            <a:ext cx="15436274" cy="1707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057"/>
              </a:lnSpc>
              <a:spcBef>
                <a:spcPct val="0"/>
              </a:spcBef>
            </a:pPr>
            <a:r>
              <a:rPr lang="en-US" sz="10041" spc="1004">
                <a:solidFill>
                  <a:srgbClr val="22665C"/>
                </a:solidFill>
                <a:latin typeface="Brightwall"/>
                <a:ea typeface="Brightwall"/>
                <a:cs typeface="Brightwall"/>
                <a:sym typeface="Brightwall"/>
              </a:rPr>
              <a:t>Siglos XX y XXI</a:t>
            </a:r>
          </a:p>
        </p:txBody>
      </p:sp>
      <p:grpSp>
        <p:nvGrpSpPr>
          <p:cNvPr name="Group 7" id="7"/>
          <p:cNvGrpSpPr/>
          <p:nvPr/>
        </p:nvGrpSpPr>
        <p:grpSpPr>
          <a:xfrm rot="141640">
            <a:off x="15774411" y="1064188"/>
            <a:ext cx="1756791" cy="1633538"/>
            <a:chOff x="0" y="0"/>
            <a:chExt cx="2342389" cy="2178050"/>
          </a:xfrm>
        </p:grpSpPr>
        <p:sp>
          <p:nvSpPr>
            <p:cNvPr name="Freeform 8" id="8"/>
            <p:cNvSpPr/>
            <p:nvPr/>
          </p:nvSpPr>
          <p:spPr>
            <a:xfrm flipH="false" flipV="false" rot="-9233359">
              <a:off x="124129" y="564184"/>
              <a:ext cx="2094131" cy="1049683"/>
            </a:xfrm>
            <a:custGeom>
              <a:avLst/>
              <a:gdLst/>
              <a:ahLst/>
              <a:cxnLst/>
              <a:rect r="r" b="b" t="t" l="l"/>
              <a:pathLst>
                <a:path h="1049683" w="2094131">
                  <a:moveTo>
                    <a:pt x="0" y="0"/>
                  </a:moveTo>
                  <a:lnTo>
                    <a:pt x="2094131" y="0"/>
                  </a:lnTo>
                  <a:lnTo>
                    <a:pt x="2094131" y="1049683"/>
                  </a:lnTo>
                  <a:lnTo>
                    <a:pt x="0" y="1049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8460974">
              <a:off x="481080" y="313402"/>
              <a:ext cx="1545429" cy="1551246"/>
            </a:xfrm>
            <a:custGeom>
              <a:avLst/>
              <a:gdLst/>
              <a:ahLst/>
              <a:cxnLst/>
              <a:rect r="r" b="b" t="t" l="l"/>
              <a:pathLst>
                <a:path h="1551246" w="1545429">
                  <a:moveTo>
                    <a:pt x="0" y="0"/>
                  </a:moveTo>
                  <a:lnTo>
                    <a:pt x="1545429" y="0"/>
                  </a:lnTo>
                  <a:lnTo>
                    <a:pt x="1545429" y="1551246"/>
                  </a:lnTo>
                  <a:lnTo>
                    <a:pt x="0" y="1551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8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6237199" y="-6237199"/>
              <a:ext cx="13221927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13221927">
                  <a:moveTo>
                    <a:pt x="0" y="0"/>
                  </a:moveTo>
                  <a:lnTo>
                    <a:pt x="13221927" y="0"/>
                  </a:lnTo>
                  <a:lnTo>
                    <a:pt x="13221927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141640">
            <a:off x="15671689" y="1064188"/>
            <a:ext cx="1756791" cy="1633538"/>
            <a:chOff x="0" y="0"/>
            <a:chExt cx="2342389" cy="2178050"/>
          </a:xfrm>
        </p:grpSpPr>
        <p:sp>
          <p:nvSpPr>
            <p:cNvPr name="Freeform 6" id="6"/>
            <p:cNvSpPr/>
            <p:nvPr/>
          </p:nvSpPr>
          <p:spPr>
            <a:xfrm flipH="false" flipV="false" rot="-9233359">
              <a:off x="124129" y="564184"/>
              <a:ext cx="2094131" cy="1049683"/>
            </a:xfrm>
            <a:custGeom>
              <a:avLst/>
              <a:gdLst/>
              <a:ahLst/>
              <a:cxnLst/>
              <a:rect r="r" b="b" t="t" l="l"/>
              <a:pathLst>
                <a:path h="1049683" w="2094131">
                  <a:moveTo>
                    <a:pt x="0" y="0"/>
                  </a:moveTo>
                  <a:lnTo>
                    <a:pt x="2094131" y="0"/>
                  </a:lnTo>
                  <a:lnTo>
                    <a:pt x="2094131" y="1049683"/>
                  </a:lnTo>
                  <a:lnTo>
                    <a:pt x="0" y="1049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8460974">
              <a:off x="481080" y="313402"/>
              <a:ext cx="1545429" cy="1551246"/>
            </a:xfrm>
            <a:custGeom>
              <a:avLst/>
              <a:gdLst/>
              <a:ahLst/>
              <a:cxnLst/>
              <a:rect r="r" b="b" t="t" l="l"/>
              <a:pathLst>
                <a:path h="1551246" w="1545429">
                  <a:moveTo>
                    <a:pt x="0" y="0"/>
                  </a:moveTo>
                  <a:lnTo>
                    <a:pt x="1545429" y="0"/>
                  </a:lnTo>
                  <a:lnTo>
                    <a:pt x="1545429" y="1551246"/>
                  </a:lnTo>
                  <a:lnTo>
                    <a:pt x="0" y="1551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 descr="2 Claustro.jpg"/>
          <p:cNvSpPr/>
          <p:nvPr/>
        </p:nvSpPr>
        <p:spPr>
          <a:xfrm flipH="false" flipV="false" rot="0">
            <a:off x="1028700" y="1028700"/>
            <a:ext cx="9983676" cy="8229600"/>
          </a:xfrm>
          <a:custGeom>
            <a:avLst/>
            <a:gdLst/>
            <a:ahLst/>
            <a:cxnLst/>
            <a:rect r="r" b="b" t="t" l="l"/>
            <a:pathLst>
              <a:path h="8229600" w="9983676">
                <a:moveTo>
                  <a:pt x="0" y="0"/>
                </a:moveTo>
                <a:lnTo>
                  <a:pt x="9983676" y="0"/>
                </a:lnTo>
                <a:lnTo>
                  <a:pt x="99836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223520" y="7357375"/>
            <a:ext cx="4655491" cy="1382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300"/>
              </a:lnSpc>
            </a:pPr>
            <a:r>
              <a:rPr lang="en-US" sz="5300" spc="169">
                <a:solidFill>
                  <a:srgbClr val="441F1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Música en iglesias y  monasterios</a:t>
            </a:r>
          </a:p>
        </p:txBody>
      </p:sp>
      <p:sp>
        <p:nvSpPr>
          <p:cNvPr name="TextBox 10" id="10"/>
          <p:cNvSpPr txBox="true"/>
          <p:nvPr/>
        </p:nvSpPr>
        <p:spPr>
          <a:xfrm rot="-103084">
            <a:off x="9637391" y="2381583"/>
            <a:ext cx="9820896" cy="4086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437"/>
              </a:lnSpc>
              <a:spcBef>
                <a:spcPct val="0"/>
              </a:spcBef>
            </a:pPr>
            <a:r>
              <a:rPr lang="en-US" sz="11740" spc="1174">
                <a:solidFill>
                  <a:srgbClr val="22665C"/>
                </a:solidFill>
                <a:latin typeface="Brightwall"/>
                <a:ea typeface="Brightwall"/>
                <a:cs typeface="Brightwall"/>
                <a:sym typeface="Brightwall"/>
              </a:rPr>
              <a:t>Edad Media 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 descr="30 Consagración.jpg"/>
          <p:cNvSpPr/>
          <p:nvPr/>
        </p:nvSpPr>
        <p:spPr>
          <a:xfrm flipH="false" flipV="false" rot="0">
            <a:off x="1152601" y="589546"/>
            <a:ext cx="15982798" cy="8990324"/>
          </a:xfrm>
          <a:custGeom>
            <a:avLst/>
            <a:gdLst/>
            <a:ahLst/>
            <a:cxnLst/>
            <a:rect r="r" b="b" t="t" l="l"/>
            <a:pathLst>
              <a:path h="8990324" w="15982798">
                <a:moveTo>
                  <a:pt x="0" y="0"/>
                </a:moveTo>
                <a:lnTo>
                  <a:pt x="15982798" y="0"/>
                </a:lnTo>
                <a:lnTo>
                  <a:pt x="15982798" y="8990324"/>
                </a:lnTo>
                <a:lnTo>
                  <a:pt x="0" y="89903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625249">
            <a:off x="17171109" y="2999778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8625249">
            <a:off x="-1873463" y="2035575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8625249">
            <a:off x="17171109" y="2999778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625249">
            <a:off x="-1873463" y="2035575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 descr="31 Instrumento contemporáneo.jpg"/>
          <p:cNvSpPr/>
          <p:nvPr/>
        </p:nvSpPr>
        <p:spPr>
          <a:xfrm flipH="false" flipV="false" rot="0">
            <a:off x="2408929" y="605886"/>
            <a:ext cx="13470142" cy="8957644"/>
          </a:xfrm>
          <a:custGeom>
            <a:avLst/>
            <a:gdLst/>
            <a:ahLst/>
            <a:cxnLst/>
            <a:rect r="r" b="b" t="t" l="l"/>
            <a:pathLst>
              <a:path h="8957644" w="13470142">
                <a:moveTo>
                  <a:pt x="0" y="0"/>
                </a:moveTo>
                <a:lnTo>
                  <a:pt x="13470142" y="0"/>
                </a:lnTo>
                <a:lnTo>
                  <a:pt x="13470142" y="8957644"/>
                </a:lnTo>
                <a:lnTo>
                  <a:pt x="0" y="89576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cover dir="l"/>
  </p:transition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8625249">
            <a:off x="17171109" y="2999778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625249">
            <a:off x="-1873463" y="2035575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 descr="32 Guerra.jpg"/>
          <p:cNvSpPr/>
          <p:nvPr/>
        </p:nvSpPr>
        <p:spPr>
          <a:xfrm flipH="false" flipV="false" rot="0">
            <a:off x="3827039" y="624083"/>
            <a:ext cx="10633923" cy="9038834"/>
          </a:xfrm>
          <a:custGeom>
            <a:avLst/>
            <a:gdLst/>
            <a:ahLst/>
            <a:cxnLst/>
            <a:rect r="r" b="b" t="t" l="l"/>
            <a:pathLst>
              <a:path h="9038834" w="10633923">
                <a:moveTo>
                  <a:pt x="0" y="0"/>
                </a:moveTo>
                <a:lnTo>
                  <a:pt x="10633922" y="0"/>
                </a:lnTo>
                <a:lnTo>
                  <a:pt x="10633922" y="9038834"/>
                </a:lnTo>
                <a:lnTo>
                  <a:pt x="0" y="90388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cover dir="l"/>
  </p:transition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 descr="33 Concierto de rock.png"/>
          <p:cNvSpPr/>
          <p:nvPr/>
        </p:nvSpPr>
        <p:spPr>
          <a:xfrm flipH="false" flipV="false" rot="0">
            <a:off x="804730" y="675468"/>
            <a:ext cx="16678541" cy="8936063"/>
          </a:xfrm>
          <a:custGeom>
            <a:avLst/>
            <a:gdLst/>
            <a:ahLst/>
            <a:cxnLst/>
            <a:rect r="r" b="b" t="t" l="l"/>
            <a:pathLst>
              <a:path h="8936063" w="16678541">
                <a:moveTo>
                  <a:pt x="0" y="0"/>
                </a:moveTo>
                <a:lnTo>
                  <a:pt x="16678540" y="0"/>
                </a:lnTo>
                <a:lnTo>
                  <a:pt x="16678540" y="8936064"/>
                </a:lnTo>
                <a:lnTo>
                  <a:pt x="0" y="89360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3557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625249">
            <a:off x="-1873463" y="2035575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8625249">
            <a:off x="17171109" y="2999778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cover dir="l"/>
  </p:transition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5D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6237199" y="-6237199"/>
              <a:ext cx="13221927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13221927">
                  <a:moveTo>
                    <a:pt x="0" y="0"/>
                  </a:moveTo>
                  <a:lnTo>
                    <a:pt x="13221927" y="0"/>
                  </a:lnTo>
                  <a:lnTo>
                    <a:pt x="13221927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950483">
            <a:off x="2050086" y="1141598"/>
            <a:ext cx="3315713" cy="4420950"/>
          </a:xfrm>
          <a:custGeom>
            <a:avLst/>
            <a:gdLst/>
            <a:ahLst/>
            <a:cxnLst/>
            <a:rect r="r" b="b" t="t" l="l"/>
            <a:pathLst>
              <a:path h="4420950" w="3315713">
                <a:moveTo>
                  <a:pt x="0" y="0"/>
                </a:moveTo>
                <a:lnTo>
                  <a:pt x="3315713" y="0"/>
                </a:lnTo>
                <a:lnTo>
                  <a:pt x="3315713" y="4420951"/>
                </a:lnTo>
                <a:lnTo>
                  <a:pt x="0" y="44209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63091" y="4363645"/>
            <a:ext cx="11418919" cy="3135012"/>
          </a:xfrm>
          <a:custGeom>
            <a:avLst/>
            <a:gdLst/>
            <a:ahLst/>
            <a:cxnLst/>
            <a:rect r="r" b="b" t="t" l="l"/>
            <a:pathLst>
              <a:path h="3135012" w="11418919">
                <a:moveTo>
                  <a:pt x="0" y="0"/>
                </a:moveTo>
                <a:lnTo>
                  <a:pt x="11418919" y="0"/>
                </a:lnTo>
                <a:lnTo>
                  <a:pt x="11418919" y="3135012"/>
                </a:lnTo>
                <a:lnTo>
                  <a:pt x="0" y="31350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068223" y="4410762"/>
            <a:ext cx="10408655" cy="1991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21"/>
              </a:lnSpc>
              <a:spcBef>
                <a:spcPct val="0"/>
              </a:spcBef>
            </a:pPr>
            <a:r>
              <a:rPr lang="en-US" sz="11586" spc="1158">
                <a:solidFill>
                  <a:srgbClr val="FFF6E1"/>
                </a:solidFill>
                <a:latin typeface="Brightwall"/>
                <a:ea typeface="Brightwall"/>
                <a:cs typeface="Brightwall"/>
                <a:sym typeface="Brightwall"/>
              </a:rPr>
              <a:t>¡Gracias!</a:t>
            </a:r>
          </a:p>
        </p:txBody>
      </p:sp>
      <p:grpSp>
        <p:nvGrpSpPr>
          <p:cNvPr name="Group 8" id="8"/>
          <p:cNvGrpSpPr/>
          <p:nvPr/>
        </p:nvGrpSpPr>
        <p:grpSpPr>
          <a:xfrm rot="-1049326">
            <a:off x="13062293" y="1101759"/>
            <a:ext cx="1673142" cy="1555757"/>
            <a:chOff x="0" y="0"/>
            <a:chExt cx="2230856" cy="2074343"/>
          </a:xfrm>
        </p:grpSpPr>
        <p:sp>
          <p:nvSpPr>
            <p:cNvPr name="Freeform 9" id="9"/>
            <p:cNvSpPr/>
            <p:nvPr/>
          </p:nvSpPr>
          <p:spPr>
            <a:xfrm flipH="false" flipV="false" rot="-9233359">
              <a:off x="118218" y="537320"/>
              <a:ext cx="1994420" cy="999703"/>
            </a:xfrm>
            <a:custGeom>
              <a:avLst/>
              <a:gdLst/>
              <a:ahLst/>
              <a:cxnLst/>
              <a:rect r="r" b="b" t="t" l="l"/>
              <a:pathLst>
                <a:path h="999703" w="1994420">
                  <a:moveTo>
                    <a:pt x="0" y="0"/>
                  </a:moveTo>
                  <a:lnTo>
                    <a:pt x="1994420" y="0"/>
                  </a:lnTo>
                  <a:lnTo>
                    <a:pt x="1994420" y="999703"/>
                  </a:lnTo>
                  <a:lnTo>
                    <a:pt x="0" y="999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8460974">
              <a:off x="458174" y="298480"/>
              <a:ext cx="1471843" cy="1477384"/>
            </a:xfrm>
            <a:custGeom>
              <a:avLst/>
              <a:gdLst/>
              <a:ahLst/>
              <a:cxnLst/>
              <a:rect r="r" b="b" t="t" l="l"/>
              <a:pathLst>
                <a:path h="1477384" w="1471843">
                  <a:moveTo>
                    <a:pt x="0" y="0"/>
                  </a:moveTo>
                  <a:lnTo>
                    <a:pt x="1471843" y="0"/>
                  </a:lnTo>
                  <a:lnTo>
                    <a:pt x="1471843" y="1477383"/>
                  </a:lnTo>
                  <a:lnTo>
                    <a:pt x="0" y="1477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-5091420">
            <a:off x="3899707" y="7549606"/>
            <a:ext cx="1794394" cy="1668502"/>
            <a:chOff x="0" y="0"/>
            <a:chExt cx="2392525" cy="2224669"/>
          </a:xfrm>
        </p:grpSpPr>
        <p:sp>
          <p:nvSpPr>
            <p:cNvPr name="Freeform 12" id="12"/>
            <p:cNvSpPr/>
            <p:nvPr/>
          </p:nvSpPr>
          <p:spPr>
            <a:xfrm flipH="false" flipV="false" rot="-9233359">
              <a:off x="126785" y="576259"/>
              <a:ext cx="2138954" cy="1072151"/>
            </a:xfrm>
            <a:custGeom>
              <a:avLst/>
              <a:gdLst/>
              <a:ahLst/>
              <a:cxnLst/>
              <a:rect r="r" b="b" t="t" l="l"/>
              <a:pathLst>
                <a:path h="1072151" w="2138954">
                  <a:moveTo>
                    <a:pt x="0" y="0"/>
                  </a:moveTo>
                  <a:lnTo>
                    <a:pt x="2138955" y="0"/>
                  </a:lnTo>
                  <a:lnTo>
                    <a:pt x="2138955" y="1072151"/>
                  </a:lnTo>
                  <a:lnTo>
                    <a:pt x="0" y="1072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8460974">
              <a:off x="491377" y="320110"/>
              <a:ext cx="1578507" cy="1584449"/>
            </a:xfrm>
            <a:custGeom>
              <a:avLst/>
              <a:gdLst/>
              <a:ahLst/>
              <a:cxnLst/>
              <a:rect r="r" b="b" t="t" l="l"/>
              <a:pathLst>
                <a:path h="1584449" w="1578507">
                  <a:moveTo>
                    <a:pt x="0" y="0"/>
                  </a:moveTo>
                  <a:lnTo>
                    <a:pt x="1578507" y="0"/>
                  </a:lnTo>
                  <a:lnTo>
                    <a:pt x="1578507" y="1584449"/>
                  </a:lnTo>
                  <a:lnTo>
                    <a:pt x="0" y="1584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-740865">
            <a:off x="1448292" y="3713694"/>
            <a:ext cx="2806091" cy="5377526"/>
          </a:xfrm>
          <a:custGeom>
            <a:avLst/>
            <a:gdLst/>
            <a:ahLst/>
            <a:cxnLst/>
            <a:rect r="r" b="b" t="t" l="l"/>
            <a:pathLst>
              <a:path h="5377526" w="2806091">
                <a:moveTo>
                  <a:pt x="0" y="0"/>
                </a:moveTo>
                <a:lnTo>
                  <a:pt x="2806090" y="0"/>
                </a:lnTo>
                <a:lnTo>
                  <a:pt x="2806090" y="5377525"/>
                </a:lnTo>
                <a:lnTo>
                  <a:pt x="0" y="53775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210074" y="772996"/>
            <a:ext cx="3543872" cy="4114800"/>
          </a:xfrm>
          <a:custGeom>
            <a:avLst/>
            <a:gdLst/>
            <a:ahLst/>
            <a:cxnLst/>
            <a:rect r="r" b="b" t="t" l="l"/>
            <a:pathLst>
              <a:path h="4114800" w="3543872">
                <a:moveTo>
                  <a:pt x="0" y="0"/>
                </a:moveTo>
                <a:lnTo>
                  <a:pt x="3543871" y="0"/>
                </a:lnTo>
                <a:lnTo>
                  <a:pt x="35438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877733" y="4363645"/>
            <a:ext cx="3381567" cy="5000469"/>
          </a:xfrm>
          <a:custGeom>
            <a:avLst/>
            <a:gdLst/>
            <a:ahLst/>
            <a:cxnLst/>
            <a:rect r="r" b="b" t="t" l="l"/>
            <a:pathLst>
              <a:path h="5000469" w="3381567">
                <a:moveTo>
                  <a:pt x="0" y="0"/>
                </a:moveTo>
                <a:lnTo>
                  <a:pt x="3381567" y="0"/>
                </a:lnTo>
                <a:lnTo>
                  <a:pt x="3381567" y="5000469"/>
                </a:lnTo>
                <a:lnTo>
                  <a:pt x="0" y="500046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cover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8625249">
            <a:off x="17171109" y="2999778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625249">
            <a:off x="-1873463" y="2035575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 descr="3 Himno.jpeg"/>
          <p:cNvSpPr/>
          <p:nvPr/>
        </p:nvSpPr>
        <p:spPr>
          <a:xfrm flipH="false" flipV="false" rot="0">
            <a:off x="-701672" y="-497514"/>
            <a:ext cx="13051324" cy="11914071"/>
          </a:xfrm>
          <a:custGeom>
            <a:avLst/>
            <a:gdLst/>
            <a:ahLst/>
            <a:cxnLst/>
            <a:rect r="r" b="b" t="t" l="l"/>
            <a:pathLst>
              <a:path h="11914071" w="13051324">
                <a:moveTo>
                  <a:pt x="0" y="0"/>
                </a:moveTo>
                <a:lnTo>
                  <a:pt x="13051324" y="0"/>
                </a:lnTo>
                <a:lnTo>
                  <a:pt x="13051324" y="11914071"/>
                </a:lnTo>
                <a:lnTo>
                  <a:pt x="0" y="119140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3428868" y="667678"/>
            <a:ext cx="4084201" cy="8834060"/>
            <a:chOff x="0" y="0"/>
            <a:chExt cx="5445601" cy="11778747"/>
          </a:xfrm>
        </p:grpSpPr>
        <p:sp>
          <p:nvSpPr>
            <p:cNvPr name="Freeform 9" id="9" descr="3 Himno.jpeg"/>
            <p:cNvSpPr/>
            <p:nvPr/>
          </p:nvSpPr>
          <p:spPr>
            <a:xfrm flipH="false" flipV="false" rot="0">
              <a:off x="0" y="0"/>
              <a:ext cx="5445601" cy="11778747"/>
            </a:xfrm>
            <a:custGeom>
              <a:avLst/>
              <a:gdLst/>
              <a:ahLst/>
              <a:cxnLst/>
              <a:rect r="r" b="b" t="t" l="l"/>
              <a:pathLst>
                <a:path h="11778747" w="5445601">
                  <a:moveTo>
                    <a:pt x="0" y="0"/>
                  </a:moveTo>
                  <a:lnTo>
                    <a:pt x="5445601" y="0"/>
                  </a:lnTo>
                  <a:lnTo>
                    <a:pt x="5445601" y="11778747"/>
                  </a:lnTo>
                  <a:lnTo>
                    <a:pt x="0" y="117787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23592" t="-26115" r="-30193" b="-23196"/>
              </a:stretch>
            </a:blipFill>
          </p:spPr>
        </p:sp>
        <p:grpSp>
          <p:nvGrpSpPr>
            <p:cNvPr name="Group 10" id="10"/>
            <p:cNvGrpSpPr/>
            <p:nvPr/>
          </p:nvGrpSpPr>
          <p:grpSpPr>
            <a:xfrm rot="0">
              <a:off x="891336" y="1326985"/>
              <a:ext cx="545476" cy="505396"/>
              <a:chOff x="0" y="0"/>
              <a:chExt cx="107748" cy="99831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07748" cy="99831"/>
              </a:xfrm>
              <a:custGeom>
                <a:avLst/>
                <a:gdLst/>
                <a:ahLst/>
                <a:cxnLst/>
                <a:rect r="r" b="b" t="t" l="l"/>
                <a:pathLst>
                  <a:path h="99831" w="107748">
                    <a:moveTo>
                      <a:pt x="0" y="0"/>
                    </a:moveTo>
                    <a:lnTo>
                      <a:pt x="107748" y="0"/>
                    </a:lnTo>
                    <a:lnTo>
                      <a:pt x="107748" y="99831"/>
                    </a:lnTo>
                    <a:lnTo>
                      <a:pt x="0" y="99831"/>
                    </a:lnTo>
                    <a:close/>
                  </a:path>
                </a:pathLst>
              </a:custGeom>
              <a:solidFill>
                <a:srgbClr val="FF0000">
                  <a:alpha val="33725"/>
                </a:srgbClr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38100"/>
                <a:ext cx="107748" cy="13793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618598" y="2975377"/>
              <a:ext cx="545476" cy="505396"/>
              <a:chOff x="0" y="0"/>
              <a:chExt cx="107748" cy="99831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07748" cy="99831"/>
              </a:xfrm>
              <a:custGeom>
                <a:avLst/>
                <a:gdLst/>
                <a:ahLst/>
                <a:cxnLst/>
                <a:rect r="r" b="b" t="t" l="l"/>
                <a:pathLst>
                  <a:path h="99831" w="107748">
                    <a:moveTo>
                      <a:pt x="0" y="0"/>
                    </a:moveTo>
                    <a:lnTo>
                      <a:pt x="107748" y="0"/>
                    </a:lnTo>
                    <a:lnTo>
                      <a:pt x="107748" y="99831"/>
                    </a:lnTo>
                    <a:lnTo>
                      <a:pt x="0" y="99831"/>
                    </a:lnTo>
                    <a:close/>
                  </a:path>
                </a:pathLst>
              </a:custGeom>
              <a:solidFill>
                <a:srgbClr val="FF0000">
                  <a:alpha val="33725"/>
                </a:srgbClr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38100"/>
                <a:ext cx="107748" cy="13793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747191" y="4529170"/>
              <a:ext cx="545476" cy="505396"/>
              <a:chOff x="0" y="0"/>
              <a:chExt cx="107748" cy="99831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07748" cy="99831"/>
              </a:xfrm>
              <a:custGeom>
                <a:avLst/>
                <a:gdLst/>
                <a:ahLst/>
                <a:cxnLst/>
                <a:rect r="r" b="b" t="t" l="l"/>
                <a:pathLst>
                  <a:path h="99831" w="107748">
                    <a:moveTo>
                      <a:pt x="0" y="0"/>
                    </a:moveTo>
                    <a:lnTo>
                      <a:pt x="107748" y="0"/>
                    </a:lnTo>
                    <a:lnTo>
                      <a:pt x="107748" y="99831"/>
                    </a:lnTo>
                    <a:lnTo>
                      <a:pt x="0" y="99831"/>
                    </a:lnTo>
                    <a:close/>
                  </a:path>
                </a:pathLst>
              </a:custGeom>
              <a:solidFill>
                <a:srgbClr val="FF0000">
                  <a:alpha val="33725"/>
                </a:srgbClr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38100"/>
                <a:ext cx="107748" cy="13793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643998" y="6177565"/>
              <a:ext cx="545476" cy="505396"/>
              <a:chOff x="0" y="0"/>
              <a:chExt cx="107748" cy="99831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07748" cy="99831"/>
              </a:xfrm>
              <a:custGeom>
                <a:avLst/>
                <a:gdLst/>
                <a:ahLst/>
                <a:cxnLst/>
                <a:rect r="r" b="b" t="t" l="l"/>
                <a:pathLst>
                  <a:path h="99831" w="107748">
                    <a:moveTo>
                      <a:pt x="0" y="0"/>
                    </a:moveTo>
                    <a:lnTo>
                      <a:pt x="107748" y="0"/>
                    </a:lnTo>
                    <a:lnTo>
                      <a:pt x="107748" y="99831"/>
                    </a:lnTo>
                    <a:lnTo>
                      <a:pt x="0" y="99831"/>
                    </a:lnTo>
                    <a:close/>
                  </a:path>
                </a:pathLst>
              </a:custGeom>
              <a:solidFill>
                <a:srgbClr val="FF0000">
                  <a:alpha val="33725"/>
                </a:srgbClr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38100"/>
                <a:ext cx="107748" cy="13793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789736" y="7876761"/>
              <a:ext cx="545476" cy="505396"/>
              <a:chOff x="0" y="0"/>
              <a:chExt cx="107748" cy="99831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107748" cy="99831"/>
              </a:xfrm>
              <a:custGeom>
                <a:avLst/>
                <a:gdLst/>
                <a:ahLst/>
                <a:cxnLst/>
                <a:rect r="r" b="b" t="t" l="l"/>
                <a:pathLst>
                  <a:path h="99831" w="107748">
                    <a:moveTo>
                      <a:pt x="0" y="0"/>
                    </a:moveTo>
                    <a:lnTo>
                      <a:pt x="107748" y="0"/>
                    </a:lnTo>
                    <a:lnTo>
                      <a:pt x="107748" y="99831"/>
                    </a:lnTo>
                    <a:lnTo>
                      <a:pt x="0" y="99831"/>
                    </a:lnTo>
                    <a:close/>
                  </a:path>
                </a:pathLst>
              </a:custGeom>
              <a:solidFill>
                <a:srgbClr val="FF0000">
                  <a:alpha val="33725"/>
                </a:srgbClr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38100"/>
                <a:ext cx="107748" cy="13793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694798" y="9512456"/>
              <a:ext cx="545476" cy="505396"/>
              <a:chOff x="0" y="0"/>
              <a:chExt cx="107748" cy="99831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107748" cy="99831"/>
              </a:xfrm>
              <a:custGeom>
                <a:avLst/>
                <a:gdLst/>
                <a:ahLst/>
                <a:cxnLst/>
                <a:rect r="r" b="b" t="t" l="l"/>
                <a:pathLst>
                  <a:path h="99831" w="107748">
                    <a:moveTo>
                      <a:pt x="0" y="0"/>
                    </a:moveTo>
                    <a:lnTo>
                      <a:pt x="107748" y="0"/>
                    </a:lnTo>
                    <a:lnTo>
                      <a:pt x="107748" y="99831"/>
                    </a:lnTo>
                    <a:lnTo>
                      <a:pt x="0" y="99831"/>
                    </a:lnTo>
                    <a:close/>
                  </a:path>
                </a:pathLst>
              </a:custGeom>
              <a:solidFill>
                <a:srgbClr val="FF0000">
                  <a:alpha val="33725"/>
                </a:srgbClr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38100"/>
                <a:ext cx="107748" cy="13793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0">
              <a:off x="826242" y="11072276"/>
              <a:ext cx="282587" cy="505396"/>
              <a:chOff x="0" y="0"/>
              <a:chExt cx="55820" cy="99831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55820" cy="99831"/>
              </a:xfrm>
              <a:custGeom>
                <a:avLst/>
                <a:gdLst/>
                <a:ahLst/>
                <a:cxnLst/>
                <a:rect r="r" b="b" t="t" l="l"/>
                <a:pathLst>
                  <a:path h="99831" w="55820">
                    <a:moveTo>
                      <a:pt x="0" y="0"/>
                    </a:moveTo>
                    <a:lnTo>
                      <a:pt x="55820" y="0"/>
                    </a:lnTo>
                    <a:lnTo>
                      <a:pt x="55820" y="99831"/>
                    </a:lnTo>
                    <a:lnTo>
                      <a:pt x="0" y="99831"/>
                    </a:lnTo>
                    <a:close/>
                  </a:path>
                </a:pathLst>
              </a:custGeom>
              <a:solidFill>
                <a:srgbClr val="FF0000">
                  <a:alpha val="33725"/>
                </a:srgbClr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38100"/>
                <a:ext cx="55820" cy="13793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2308619" y="11072276"/>
              <a:ext cx="227859" cy="505396"/>
              <a:chOff x="0" y="0"/>
              <a:chExt cx="45009" cy="99831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45009" cy="99831"/>
              </a:xfrm>
              <a:custGeom>
                <a:avLst/>
                <a:gdLst/>
                <a:ahLst/>
                <a:cxnLst/>
                <a:rect r="r" b="b" t="t" l="l"/>
                <a:pathLst>
                  <a:path h="99831" w="45009">
                    <a:moveTo>
                      <a:pt x="0" y="0"/>
                    </a:moveTo>
                    <a:lnTo>
                      <a:pt x="45009" y="0"/>
                    </a:lnTo>
                    <a:lnTo>
                      <a:pt x="45009" y="99831"/>
                    </a:lnTo>
                    <a:lnTo>
                      <a:pt x="0" y="99831"/>
                    </a:lnTo>
                    <a:close/>
                  </a:path>
                </a:pathLst>
              </a:custGeom>
              <a:solidFill>
                <a:srgbClr val="FF0000">
                  <a:alpha val="33725"/>
                </a:srgbClr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38100"/>
                <a:ext cx="45009" cy="13793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</p:grpSp>
      <p:sp>
        <p:nvSpPr>
          <p:cNvPr name="Freeform 34" id="34"/>
          <p:cNvSpPr/>
          <p:nvPr/>
        </p:nvSpPr>
        <p:spPr>
          <a:xfrm flipH="false" flipV="false" rot="0">
            <a:off x="7701490" y="4476486"/>
            <a:ext cx="5727377" cy="1572425"/>
          </a:xfrm>
          <a:custGeom>
            <a:avLst/>
            <a:gdLst/>
            <a:ahLst/>
            <a:cxnLst/>
            <a:rect r="r" b="b" t="t" l="l"/>
            <a:pathLst>
              <a:path h="1572425" w="5727377">
                <a:moveTo>
                  <a:pt x="0" y="0"/>
                </a:moveTo>
                <a:lnTo>
                  <a:pt x="5727378" y="0"/>
                </a:lnTo>
                <a:lnTo>
                  <a:pt x="5727378" y="1572425"/>
                </a:lnTo>
                <a:lnTo>
                  <a:pt x="0" y="15724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7631993" y="3700549"/>
            <a:ext cx="5663525" cy="2348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79"/>
              </a:lnSpc>
              <a:spcBef>
                <a:spcPct val="0"/>
              </a:spcBef>
            </a:pPr>
            <a:r>
              <a:rPr lang="en-US" sz="6770" spc="677">
                <a:solidFill>
                  <a:srgbClr val="DBD0B2"/>
                </a:solidFill>
                <a:latin typeface="Brightwall"/>
                <a:ea typeface="Brightwall"/>
                <a:cs typeface="Brightwall"/>
                <a:sym typeface="Brightwall"/>
              </a:rPr>
              <a:t>Himno de San Juan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8625249">
            <a:off x="17171109" y="2999778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625249">
            <a:off x="-1873463" y="2035575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 descr="4 Organum.jpg"/>
          <p:cNvSpPr/>
          <p:nvPr/>
        </p:nvSpPr>
        <p:spPr>
          <a:xfrm flipH="false" flipV="false" rot="0">
            <a:off x="1289596" y="4362150"/>
            <a:ext cx="15708807" cy="3928534"/>
          </a:xfrm>
          <a:custGeom>
            <a:avLst/>
            <a:gdLst/>
            <a:ahLst/>
            <a:cxnLst/>
            <a:rect r="r" b="b" t="t" l="l"/>
            <a:pathLst>
              <a:path h="3928534" w="15708807">
                <a:moveTo>
                  <a:pt x="0" y="0"/>
                </a:moveTo>
                <a:lnTo>
                  <a:pt x="15708808" y="0"/>
                </a:lnTo>
                <a:lnTo>
                  <a:pt x="15708808" y="3928534"/>
                </a:lnTo>
                <a:lnTo>
                  <a:pt x="0" y="39285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073" t="-107898" r="0" b="-8943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280311" y="2088153"/>
            <a:ext cx="5727377" cy="1572425"/>
          </a:xfrm>
          <a:custGeom>
            <a:avLst/>
            <a:gdLst/>
            <a:ahLst/>
            <a:cxnLst/>
            <a:rect r="r" b="b" t="t" l="l"/>
            <a:pathLst>
              <a:path h="1572425" w="5727377">
                <a:moveTo>
                  <a:pt x="0" y="0"/>
                </a:moveTo>
                <a:lnTo>
                  <a:pt x="5727378" y="0"/>
                </a:lnTo>
                <a:lnTo>
                  <a:pt x="5727378" y="1572425"/>
                </a:lnTo>
                <a:lnTo>
                  <a:pt x="0" y="15724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433978" y="1811928"/>
            <a:ext cx="7420044" cy="1525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18"/>
              </a:lnSpc>
              <a:spcBef>
                <a:spcPct val="0"/>
              </a:spcBef>
            </a:pPr>
            <a:r>
              <a:rPr lang="en-US" sz="8870" spc="887">
                <a:solidFill>
                  <a:srgbClr val="DBD0B2"/>
                </a:solidFill>
                <a:latin typeface="Brightwall"/>
                <a:ea typeface="Brightwall"/>
                <a:cs typeface="Brightwall"/>
                <a:sym typeface="Brightwall"/>
              </a:rPr>
              <a:t>Organum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8625249">
            <a:off x="17171109" y="2999778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625249">
            <a:off x="-1873463" y="2035575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7" id="7" descr="14 Viaje en el tiempo (con sonido).mp4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0" y="0"/>
            <a:ext cx="18780122" cy="10563818"/>
          </a:xfrm>
          <a:prstGeom prst="rect">
            <a:avLst/>
          </a:prstGeom>
        </p:spPr>
      </p:pic>
    </p:spTree>
  </p:cSld>
  <p:clrMapOvr>
    <a:masterClrMapping/>
  </p:clrMapOvr>
  <p:transition spd="slow">
    <p:cover dir="l"/>
  </p:transition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8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6237199" y="-6237199"/>
              <a:ext cx="13221927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13221927">
                  <a:moveTo>
                    <a:pt x="0" y="0"/>
                  </a:moveTo>
                  <a:lnTo>
                    <a:pt x="13221927" y="0"/>
                  </a:lnTo>
                  <a:lnTo>
                    <a:pt x="13221927" y="25696325"/>
                  </a:lnTo>
                  <a:lnTo>
                    <a:pt x="0" y="25696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792999" y="906570"/>
            <a:ext cx="16809440" cy="8470503"/>
          </a:xfrm>
          <a:custGeom>
            <a:avLst/>
            <a:gdLst/>
            <a:ahLst/>
            <a:cxnLst/>
            <a:rect r="r" b="b" t="t" l="l"/>
            <a:pathLst>
              <a:path h="8470503" w="16809440">
                <a:moveTo>
                  <a:pt x="0" y="0"/>
                </a:moveTo>
                <a:lnTo>
                  <a:pt x="16809439" y="0"/>
                </a:lnTo>
                <a:lnTo>
                  <a:pt x="16809439" y="8470503"/>
                </a:lnTo>
                <a:lnTo>
                  <a:pt x="0" y="8470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48" t="-366" r="0" b="-12151"/>
            </a:stretch>
          </a:blipFill>
        </p:spPr>
      </p:sp>
      <p:grpSp>
        <p:nvGrpSpPr>
          <p:cNvPr name="Group 6" id="6"/>
          <p:cNvGrpSpPr/>
          <p:nvPr/>
        </p:nvGrpSpPr>
        <p:grpSpPr>
          <a:xfrm rot="141640">
            <a:off x="15570386" y="810164"/>
            <a:ext cx="1756791" cy="1633538"/>
            <a:chOff x="0" y="0"/>
            <a:chExt cx="2342389" cy="2178050"/>
          </a:xfrm>
        </p:grpSpPr>
        <p:sp>
          <p:nvSpPr>
            <p:cNvPr name="Freeform 7" id="7"/>
            <p:cNvSpPr/>
            <p:nvPr/>
          </p:nvSpPr>
          <p:spPr>
            <a:xfrm flipH="false" flipV="false" rot="-9233359">
              <a:off x="124129" y="564184"/>
              <a:ext cx="2094131" cy="1049683"/>
            </a:xfrm>
            <a:custGeom>
              <a:avLst/>
              <a:gdLst/>
              <a:ahLst/>
              <a:cxnLst/>
              <a:rect r="r" b="b" t="t" l="l"/>
              <a:pathLst>
                <a:path h="1049683" w="2094131">
                  <a:moveTo>
                    <a:pt x="0" y="0"/>
                  </a:moveTo>
                  <a:lnTo>
                    <a:pt x="2094131" y="0"/>
                  </a:lnTo>
                  <a:lnTo>
                    <a:pt x="2094131" y="1049683"/>
                  </a:lnTo>
                  <a:lnTo>
                    <a:pt x="0" y="1049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8460974">
              <a:off x="481080" y="313402"/>
              <a:ext cx="1545429" cy="1551246"/>
            </a:xfrm>
            <a:custGeom>
              <a:avLst/>
              <a:gdLst/>
              <a:ahLst/>
              <a:cxnLst/>
              <a:rect r="r" b="b" t="t" l="l"/>
              <a:pathLst>
                <a:path h="1551246" w="1545429">
                  <a:moveTo>
                    <a:pt x="0" y="0"/>
                  </a:moveTo>
                  <a:lnTo>
                    <a:pt x="1545429" y="0"/>
                  </a:lnTo>
                  <a:lnTo>
                    <a:pt x="1545429" y="1551246"/>
                  </a:lnTo>
                  <a:lnTo>
                    <a:pt x="0" y="1551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-342238">
            <a:off x="502353" y="1725578"/>
            <a:ext cx="12423154" cy="2008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437"/>
              </a:lnSpc>
              <a:spcBef>
                <a:spcPct val="0"/>
              </a:spcBef>
            </a:pPr>
            <a:r>
              <a:rPr lang="en-US" sz="11740" spc="1174">
                <a:solidFill>
                  <a:srgbClr val="22665C"/>
                </a:solidFill>
                <a:latin typeface="Brightwall"/>
                <a:ea typeface="Brightwall"/>
                <a:cs typeface="Brightwall"/>
                <a:sym typeface="Brightwall"/>
              </a:rPr>
              <a:t>Renacimiento </a:t>
            </a:r>
          </a:p>
        </p:txBody>
      </p:sp>
    </p:spTree>
  </p:cSld>
  <p:clrMapOvr>
    <a:masterClrMapping/>
  </p:clrMapOvr>
  <p:transition spd="fast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1028700"/>
            <a:ext cx="16230600" cy="8229600"/>
          </a:xfrm>
          <a:custGeom>
            <a:avLst/>
            <a:gdLst/>
            <a:ahLst/>
            <a:cxnLst/>
            <a:rect r="r" b="b" t="t" l="l"/>
            <a:pathLst>
              <a:path h="8229600" w="16230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235" r="0" b="-470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625249">
            <a:off x="17171109" y="2999778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8625249">
            <a:off x="-1873463" y="2035575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1" y="0"/>
                </a:lnTo>
                <a:lnTo>
                  <a:pt x="4074331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027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2122" y="-497514"/>
            <a:ext cx="19272243" cy="11282028"/>
            <a:chOff x="0" y="0"/>
            <a:chExt cx="25696325" cy="15042704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7079491" y="-7079491"/>
              <a:ext cx="11476402" cy="25635384"/>
            </a:xfrm>
            <a:custGeom>
              <a:avLst/>
              <a:gdLst/>
              <a:ahLst/>
              <a:cxnLst/>
              <a:rect r="r" b="b" t="t" l="l"/>
              <a:pathLst>
                <a:path h="25635384" w="11476402">
                  <a:moveTo>
                    <a:pt x="0" y="0"/>
                  </a:moveTo>
                  <a:lnTo>
                    <a:pt x="11476402" y="0"/>
                  </a:lnTo>
                  <a:lnTo>
                    <a:pt x="11476402" y="25635384"/>
                  </a:lnTo>
                  <a:lnTo>
                    <a:pt x="0" y="2563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237" r="-15209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true" rot="5400000">
              <a:off x="9366235" y="-1287386"/>
              <a:ext cx="6963855" cy="25696325"/>
            </a:xfrm>
            <a:custGeom>
              <a:avLst/>
              <a:gdLst/>
              <a:ahLst/>
              <a:cxnLst/>
              <a:rect r="r" b="b" t="t" l="l"/>
              <a:pathLst>
                <a:path h="25696325" w="6963855">
                  <a:moveTo>
                    <a:pt x="0" y="25696325"/>
                  </a:moveTo>
                  <a:lnTo>
                    <a:pt x="6963855" y="25696325"/>
                  </a:lnTo>
                  <a:lnTo>
                    <a:pt x="6963855" y="0"/>
                  </a:lnTo>
                  <a:lnTo>
                    <a:pt x="0" y="0"/>
                  </a:lnTo>
                  <a:lnTo>
                    <a:pt x="0" y="2569632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865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906274"/>
            <a:ext cx="16230600" cy="8352026"/>
          </a:xfrm>
          <a:custGeom>
            <a:avLst/>
            <a:gdLst/>
            <a:ahLst/>
            <a:cxnLst/>
            <a:rect r="r" b="b" t="t" l="l"/>
            <a:pathLst>
              <a:path h="8352026" w="16230600">
                <a:moveTo>
                  <a:pt x="0" y="0"/>
                </a:moveTo>
                <a:lnTo>
                  <a:pt x="16230600" y="0"/>
                </a:lnTo>
                <a:lnTo>
                  <a:pt x="16230600" y="8352026"/>
                </a:lnTo>
                <a:lnTo>
                  <a:pt x="0" y="83520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4491" r="0" b="-449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625249">
            <a:off x="15222135" y="-634848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0" y="0"/>
                </a:lnTo>
                <a:lnTo>
                  <a:pt x="4074330" y="2042259"/>
                </a:lnTo>
                <a:lnTo>
                  <a:pt x="0" y="20422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8625249">
            <a:off x="-2037165" y="8237171"/>
            <a:ext cx="4074331" cy="2042258"/>
          </a:xfrm>
          <a:custGeom>
            <a:avLst/>
            <a:gdLst/>
            <a:ahLst/>
            <a:cxnLst/>
            <a:rect r="r" b="b" t="t" l="l"/>
            <a:pathLst>
              <a:path h="2042258" w="4074331">
                <a:moveTo>
                  <a:pt x="0" y="0"/>
                </a:moveTo>
                <a:lnTo>
                  <a:pt x="4074330" y="0"/>
                </a:lnTo>
                <a:lnTo>
                  <a:pt x="4074330" y="2042258"/>
                </a:lnTo>
                <a:lnTo>
                  <a:pt x="0" y="2042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DAHFJ5RmF1o</dc:identifier>
  <dcterms:modified xsi:type="dcterms:W3CDTF">2011-08-01T06:04:30Z</dcterms:modified>
  <cp:revision>1</cp:revision>
  <dc:title>Presentación seminario</dc:title>
</cp:coreProperties>
</file>