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7" r:id="rId5"/>
    <p:sldId id="261" r:id="rId6"/>
    <p:sldId id="266" r:id="rId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28"/>
  </p:normalViewPr>
  <p:slideViewPr>
    <p:cSldViewPr snapToGrid="0" snapToObjects="1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 phldrT="[Texto]" custT="1"/>
      <dgm:spPr/>
      <dgm:t>
        <a:bodyPr/>
        <a:lstStyle/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de la  </a:t>
          </a:r>
        </a:p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 y producto </a:t>
          </a:r>
          <a:endParaRPr lang="es-ES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es-ES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es-ES" noProof="0" dirty="0"/>
        </a:p>
      </dgm:t>
    </dgm:pt>
    <dgm:pt modelId="{4D7D34C7-9466-4514-BF51-7396C17436B5}">
      <dgm:prSet phldrT="[Texto]" custT="1"/>
      <dgm:spPr/>
      <dgm:t>
        <a:bodyPr/>
        <a:lstStyle/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los  </a:t>
          </a:r>
        </a:p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productos de la </a:t>
          </a:r>
        </a:p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competencia </a:t>
          </a:r>
          <a:endParaRPr lang="es-ES" sz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es-ES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es-ES" noProof="0" dirty="0"/>
        </a:p>
      </dgm:t>
    </dgm:pt>
    <dgm:pt modelId="{8E185869-F0D4-43E2-B08A-2F3E83EE98F3}">
      <dgm:prSet phldrT="[Texto]" custT="1"/>
      <dgm:spPr/>
      <dgm:t>
        <a:bodyPr/>
        <a:lstStyle/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de la </a:t>
          </a:r>
        </a:p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campaña; indicar </a:t>
          </a:r>
        </a:p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de </a:t>
          </a:r>
        </a:p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 y de </a:t>
          </a:r>
        </a:p>
        <a:p>
          <a:pPr rtl="0">
            <a:lnSpc>
              <a:spcPct val="100000"/>
            </a:lnSpc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publicidad</a:t>
          </a:r>
          <a:endParaRPr lang="es-ES" sz="12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es-ES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es-ES" noProof="0" dirty="0"/>
        </a:p>
      </dgm:t>
    </dgm:pt>
    <dgm:pt modelId="{DC13276E-A6EE-4F1F-8058-BC35079FF369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0020A3-4A09-44BC-9422-BF96460099FD}" type="pres">
      <dgm:prSet presAssocID="{41CDB9B8-E81E-41E7-AE89-8F6EDFC88D92}" presName="compNode" presStyleCnt="0"/>
      <dgm:spPr/>
    </dgm:pt>
    <dgm:pt modelId="{E82669A6-D7CD-4E20-A39A-832FC11B6B9B}" type="pres">
      <dgm:prSet presAssocID="{41CDB9B8-E81E-41E7-AE89-8F6EDFC88D92}" presName="iconBgRect" presStyleLbl="bgShp" presStyleIdx="0" presStyleCnt="3"/>
      <dgm:spPr/>
    </dgm:pt>
    <dgm:pt modelId="{DBE80AD5-B037-463C-90F4-1727C06AEF45}" type="pres">
      <dgm:prSet presAssocID="{41CDB9B8-E81E-41E7-AE89-8F6EDFC88D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8F63C1E9-D4EC-4936-93E1-8553F5C25439}" type="pres">
      <dgm:prSet presAssocID="{41CDB9B8-E81E-41E7-AE89-8F6EDFC88D92}" presName="spaceRect" presStyleCnt="0"/>
      <dgm:spPr/>
    </dgm:pt>
    <dgm:pt modelId="{F9233C29-A837-45C9-97F9-BAE8ED657BAE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23DA43FB-D1BE-4705-9AEE-107E81D7BB69}" type="pres">
      <dgm:prSet presAssocID="{BA791450-8D1E-4A6F-B71D-2984D9E245C4}" presName="sibTrans" presStyleCnt="0"/>
      <dgm:spPr/>
    </dgm:pt>
    <dgm:pt modelId="{DE721FBE-03FB-4D3D-BDD7-CAE300D7CB34}" type="pres">
      <dgm:prSet presAssocID="{4D7D34C7-9466-4514-BF51-7396C17436B5}" presName="compNode" presStyleCnt="0"/>
      <dgm:spPr/>
    </dgm:pt>
    <dgm:pt modelId="{3CB79098-E121-45C4-B6BC-DFC46C69E116}" type="pres">
      <dgm:prSet presAssocID="{4D7D34C7-9466-4514-BF51-7396C17436B5}" presName="iconBgRect" presStyleLbl="bgShp" presStyleIdx="1" presStyleCnt="3"/>
      <dgm:spPr/>
    </dgm:pt>
    <dgm:pt modelId="{69E203E4-52D5-4F02-A43A-C8BB1F9AC5C8}" type="pres">
      <dgm:prSet presAssocID="{4D7D34C7-9466-4514-BF51-7396C1743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5A27C874-CAEB-4A66-8D99-0F3AC943E5AB}" type="pres">
      <dgm:prSet presAssocID="{4D7D34C7-9466-4514-BF51-7396C17436B5}" presName="spaceRect" presStyleCnt="0"/>
      <dgm:spPr/>
    </dgm:pt>
    <dgm:pt modelId="{A7DB1614-C206-4950-80C1-49D2C414AC91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2346287-0F0E-456F-B705-F79E37BC86EE}" type="pres">
      <dgm:prSet presAssocID="{483498F9-A0C2-4668-85AB-D8E6E254F73B}" presName="sibTrans" presStyleCnt="0"/>
      <dgm:spPr/>
    </dgm:pt>
    <dgm:pt modelId="{2656C800-25CF-4188-B876-F7D1654F1042}" type="pres">
      <dgm:prSet presAssocID="{8E185869-F0D4-43E2-B08A-2F3E83EE98F3}" presName="compNode" presStyleCnt="0"/>
      <dgm:spPr/>
    </dgm:pt>
    <dgm:pt modelId="{7206D892-B3F1-496D-BF53-15FEB0766F4F}" type="pres">
      <dgm:prSet presAssocID="{8E185869-F0D4-43E2-B08A-2F3E83EE98F3}" presName="iconBgRect" presStyleLbl="bgShp" presStyleIdx="2" presStyleCnt="3"/>
      <dgm:spPr/>
    </dgm:pt>
    <dgm:pt modelId="{ACF04E8D-4BF8-4251-912E-BABC479158FC}" type="pres">
      <dgm:prSet presAssocID="{8E185869-F0D4-43E2-B08A-2F3E83EE9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55BFFC9-B3F4-418D-9116-04D7B34A92B6}" type="pres">
      <dgm:prSet presAssocID="{8E185869-F0D4-43E2-B08A-2F3E83EE98F3}" presName="spaceRect" presStyleCnt="0"/>
      <dgm:spPr/>
    </dgm:pt>
    <dgm:pt modelId="{BF1ECDC9-5335-4D4E-B27E-87B829208F37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420EA8-FBEB-417A-A26A-3FF668FE26BC}" type="presOf" srcId="{41CDB9B8-E81E-41E7-AE89-8F6EDFC88D92}" destId="{F9233C29-A837-45C9-97F9-BAE8ED657BAE}" srcOrd="0" destOrd="0" presId="urn:microsoft.com/office/officeart/2018/5/layout/IconCircleLabelList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A8B04ABE-C4C8-4242-BB1D-E6C6110D8B05}" type="presOf" srcId="{7B62DEA7-9DCD-4B2E-9DC5-BE121C266AFD}" destId="{DC13276E-A6EE-4F1F-8058-BC35079FF369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BA5EEB3F-3502-4D49-B5FA-3FD4A795BA4A}" type="presOf" srcId="{4D7D34C7-9466-4514-BF51-7396C17436B5}" destId="{A7DB1614-C206-4950-80C1-49D2C414AC91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0E84AA06-E460-486B-B9E1-F830D93461BC}" type="presOf" srcId="{8E185869-F0D4-43E2-B08A-2F3E83EE98F3}" destId="{BF1ECDC9-5335-4D4E-B27E-87B829208F37}" srcOrd="0" destOrd="0" presId="urn:microsoft.com/office/officeart/2018/5/layout/IconCircleLabelList"/>
    <dgm:cxn modelId="{88C4AD61-9B66-4A5D-B87E-BBB1F47151C8}" type="presParOf" srcId="{DC13276E-A6EE-4F1F-8058-BC35079FF369}" destId="{FC0020A3-4A09-44BC-9422-BF96460099FD}" srcOrd="0" destOrd="0" presId="urn:microsoft.com/office/officeart/2018/5/layout/IconCircleLabelList"/>
    <dgm:cxn modelId="{567A02C1-3118-4807-B359-983ABFC9757C}" type="presParOf" srcId="{FC0020A3-4A09-44BC-9422-BF96460099FD}" destId="{E82669A6-D7CD-4E20-A39A-832FC11B6B9B}" srcOrd="0" destOrd="0" presId="urn:microsoft.com/office/officeart/2018/5/layout/IconCircleLabelList"/>
    <dgm:cxn modelId="{5509B6BD-BDAF-4DF1-9454-7AF8F2C39569}" type="presParOf" srcId="{FC0020A3-4A09-44BC-9422-BF96460099FD}" destId="{DBE80AD5-B037-463C-90F4-1727C06AEF45}" srcOrd="1" destOrd="0" presId="urn:microsoft.com/office/officeart/2018/5/layout/IconCircleLabelList"/>
    <dgm:cxn modelId="{6E8F8002-AA4A-4700-93DF-1E78F9B01264}" type="presParOf" srcId="{FC0020A3-4A09-44BC-9422-BF96460099FD}" destId="{8F63C1E9-D4EC-4936-93E1-8553F5C25439}" srcOrd="2" destOrd="0" presId="urn:microsoft.com/office/officeart/2018/5/layout/IconCircleLabelList"/>
    <dgm:cxn modelId="{61773F85-770D-4670-8CD7-469BA1E3C500}" type="presParOf" srcId="{FC0020A3-4A09-44BC-9422-BF96460099FD}" destId="{F9233C29-A837-45C9-97F9-BAE8ED657BAE}" srcOrd="3" destOrd="0" presId="urn:microsoft.com/office/officeart/2018/5/layout/IconCircleLabelList"/>
    <dgm:cxn modelId="{B493DD12-D1A3-48DF-84E9-82EB93A382C0}" type="presParOf" srcId="{DC13276E-A6EE-4F1F-8058-BC35079FF369}" destId="{23DA43FB-D1BE-4705-9AEE-107E81D7BB69}" srcOrd="1" destOrd="0" presId="urn:microsoft.com/office/officeart/2018/5/layout/IconCircleLabelList"/>
    <dgm:cxn modelId="{5836806D-855F-46EA-800A-981019A75AFD}" type="presParOf" srcId="{DC13276E-A6EE-4F1F-8058-BC35079FF369}" destId="{DE721FBE-03FB-4D3D-BDD7-CAE300D7CB34}" srcOrd="2" destOrd="0" presId="urn:microsoft.com/office/officeart/2018/5/layout/IconCircleLabelList"/>
    <dgm:cxn modelId="{1D3C850D-1065-4845-A1D7-763EE7FBB0AC}" type="presParOf" srcId="{DE721FBE-03FB-4D3D-BDD7-CAE300D7CB34}" destId="{3CB79098-E121-45C4-B6BC-DFC46C69E116}" srcOrd="0" destOrd="0" presId="urn:microsoft.com/office/officeart/2018/5/layout/IconCircleLabelList"/>
    <dgm:cxn modelId="{8273A823-FE07-427E-8BD7-495434A23D0A}" type="presParOf" srcId="{DE721FBE-03FB-4D3D-BDD7-CAE300D7CB34}" destId="{69E203E4-52D5-4F02-A43A-C8BB1F9AC5C8}" srcOrd="1" destOrd="0" presId="urn:microsoft.com/office/officeart/2018/5/layout/IconCircleLabelList"/>
    <dgm:cxn modelId="{3B56CEF0-DAA9-48AE-9177-48C81025611E}" type="presParOf" srcId="{DE721FBE-03FB-4D3D-BDD7-CAE300D7CB34}" destId="{5A27C874-CAEB-4A66-8D99-0F3AC943E5AB}" srcOrd="2" destOrd="0" presId="urn:microsoft.com/office/officeart/2018/5/layout/IconCircleLabelList"/>
    <dgm:cxn modelId="{D7B88B38-EA91-4170-BD6C-E590CCF44D99}" type="presParOf" srcId="{DE721FBE-03FB-4D3D-BDD7-CAE300D7CB34}" destId="{A7DB1614-C206-4950-80C1-49D2C414AC91}" srcOrd="3" destOrd="0" presId="urn:microsoft.com/office/officeart/2018/5/layout/IconCircleLabelList"/>
    <dgm:cxn modelId="{4858B3C1-B7E7-4A61-9713-29742E160E4C}" type="presParOf" srcId="{DC13276E-A6EE-4F1F-8058-BC35079FF369}" destId="{62346287-0F0E-456F-B705-F79E37BC86EE}" srcOrd="3" destOrd="0" presId="urn:microsoft.com/office/officeart/2018/5/layout/IconCircleLabelList"/>
    <dgm:cxn modelId="{DD91A43F-8F61-4B99-8BAF-CBDAA0291890}" type="presParOf" srcId="{DC13276E-A6EE-4F1F-8058-BC35079FF369}" destId="{2656C800-25CF-4188-B876-F7D1654F1042}" srcOrd="4" destOrd="0" presId="urn:microsoft.com/office/officeart/2018/5/layout/IconCircleLabelList"/>
    <dgm:cxn modelId="{EFDFD6C6-84D4-479D-9CB0-56827924AE92}" type="presParOf" srcId="{2656C800-25CF-4188-B876-F7D1654F1042}" destId="{7206D892-B3F1-496D-BF53-15FEB0766F4F}" srcOrd="0" destOrd="0" presId="urn:microsoft.com/office/officeart/2018/5/layout/IconCircleLabelList"/>
    <dgm:cxn modelId="{EA5403B0-CF82-425A-96F9-6CA04B585876}" type="presParOf" srcId="{2656C800-25CF-4188-B876-F7D1654F1042}" destId="{ACF04E8D-4BF8-4251-912E-BABC479158FC}" srcOrd="1" destOrd="0" presId="urn:microsoft.com/office/officeart/2018/5/layout/IconCircleLabelList"/>
    <dgm:cxn modelId="{3E2E1864-E149-48EA-9DEF-85A421D3FC93}" type="presParOf" srcId="{2656C800-25CF-4188-B876-F7D1654F1042}" destId="{755BFFC9-B3F4-418D-9116-04D7B34A92B6}" srcOrd="2" destOrd="0" presId="urn:microsoft.com/office/officeart/2018/5/layout/IconCircleLabelList"/>
    <dgm:cxn modelId="{6B500E66-F178-46D3-B1D2-4DB633234794}" type="presParOf" srcId="{2656C800-25CF-4188-B876-F7D1654F1042}" destId="{BF1ECDC9-5335-4D4E-B27E-87B829208F3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es" sz="1400" dirty="0" smtClean="0"/>
            <a:t>EMPIEZAS A REALIZAR EL VIAJE – BRIEFING </a:t>
          </a:r>
          <a:endParaRPr lang="es" sz="140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n-US" sz="4000"/>
        </a:p>
      </dgm:t>
    </dgm:pt>
    <dgm:pt modelId="{808B76D0-8EC7-469A-93AC-7A6017188A9D}" type="sibTrans" cxnId="{C5E94186-9CB6-4C42-92B3-C546CC53A7B9}">
      <dgm:prSet phldrT="1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es">
              <a:solidFill>
                <a:schemeClr val="bg2"/>
              </a:solidFill>
            </a:rPr>
            <a:t>1</a:t>
          </a:r>
          <a:endParaRPr lang="en-US" dirty="0">
            <a:solidFill>
              <a:schemeClr val="bg2"/>
            </a:solidFill>
          </a:endParaRPr>
        </a:p>
      </dgm:t>
    </dgm:pt>
    <dgm:pt modelId="{4E8D2E69-0173-4BD3-B96A-7A9C5DD12B4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es" sz="1400" dirty="0" smtClean="0"/>
            <a:t>Establecer qué </a:t>
          </a:r>
        </a:p>
        <a:p>
          <a:pPr algn="ctr" rtl="0"/>
          <a:r>
            <a:rPr lang="es" sz="1400" dirty="0" smtClean="0"/>
            <a:t>objetivos buscais </a:t>
          </a:r>
          <a:endParaRPr lang="es" sz="140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n-US" sz="4000"/>
        </a:p>
      </dgm:t>
    </dgm:pt>
    <dgm:pt modelId="{FEF1E80E-8A9E-4B0A-817C-2A4CFDCF3FB2}" type="sibTrans" cxnId="{0F866C41-EB5F-47BD-A2CD-A58671F15B67}">
      <dgm:prSet phldrT="2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es">
              <a:solidFill>
                <a:schemeClr val="bg2"/>
              </a:solidFill>
            </a:rPr>
            <a:t>2</a:t>
          </a:r>
          <a:endParaRPr lang="en-US" dirty="0">
            <a:solidFill>
              <a:schemeClr val="bg2"/>
            </a:solidFill>
          </a:endParaRPr>
        </a:p>
      </dgm:t>
    </dgm:pt>
    <dgm:pt modelId="{93A6A030-ABAB-4EFA-B539-0FDB3E07C1E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es" sz="1400" dirty="0"/>
            <a:t>Buscar </a:t>
          </a:r>
          <a:r>
            <a:rPr lang="es" sz="1400" smtClean="0"/>
            <a:t>medios de</a:t>
          </a:r>
        </a:p>
        <a:p>
          <a:pPr algn="ctr" rtl="0"/>
          <a:r>
            <a:rPr lang="es" sz="1400" smtClean="0"/>
            <a:t> </a:t>
          </a:r>
          <a:r>
            <a:rPr lang="es" sz="1400" dirty="0" smtClean="0"/>
            <a:t>comunicación</a:t>
          </a:r>
          <a:endParaRPr lang="es" sz="140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n-US" sz="4000"/>
        </a:p>
      </dgm:t>
    </dgm:pt>
    <dgm:pt modelId="{BFE0749E-E343-4A6F-BD09-2810EE6B4BD7}" type="sibTrans" cxnId="{4B40C8DC-6B57-4F5B-8440-7241C649700B}">
      <dgm:prSet phldrT="3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es">
              <a:solidFill>
                <a:schemeClr val="bg2"/>
              </a:solidFill>
            </a:rPr>
            <a:t>3</a:t>
          </a:r>
          <a:endParaRPr lang="en-US" dirty="0">
            <a:solidFill>
              <a:schemeClr val="bg2"/>
            </a:solidFill>
          </a:endParaRPr>
        </a:p>
      </dgm:t>
    </dgm:pt>
    <dgm:pt modelId="{3C40F323-2A26-1146-9131-B2D8B599E05D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6CA727-22E4-1143-B024-CE111CF4A770}" type="pres">
      <dgm:prSet presAssocID="{AAC263CB-8256-4B03-92FE-1622698FB3E9}" presName="compositeNode" presStyleCnt="0"/>
      <dgm:spPr/>
    </dgm:pt>
    <dgm:pt modelId="{321FD1E3-6BBE-294B-B4C0-6DC5A435E948}" type="pres">
      <dgm:prSet presAssocID="{AAC263CB-8256-4B03-92FE-1622698FB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577C9B-C730-EA49-B58D-C5D075366A14}" type="pres">
      <dgm:prSet presAssocID="{AAC263CB-8256-4B03-92FE-1622698FB3E9}" presName="parSh" presStyleCnt="0"/>
      <dgm:spPr/>
    </dgm:pt>
    <dgm:pt modelId="{8B390F72-5471-DD42-9CE3-6F37BDA74B87}" type="pres">
      <dgm:prSet presAssocID="{AAC263CB-8256-4B03-92FE-1622698FB3E9}" presName="lineNode" presStyleLbl="alignAccFollowNode1" presStyleIdx="0" presStyleCnt="9"/>
      <dgm:spPr/>
    </dgm:pt>
    <dgm:pt modelId="{B510E1DB-3720-2045-A15B-D53248B697B7}" type="pres">
      <dgm:prSet presAssocID="{AAC263CB-8256-4B03-92FE-1622698FB3E9}" presName="lineArrowNode" presStyleLbl="alignAccFollowNode1" presStyleIdx="1" presStyleCnt="9"/>
      <dgm:spPr/>
    </dgm:pt>
    <dgm:pt modelId="{CE8B700A-AC6F-0E47-AEFA-DA760C3E6A6D}" type="pres">
      <dgm:prSet presAssocID="{808B76D0-8EC7-469A-93AC-7A6017188A9D}" presName="sibTransNodeCircle" presStyleLbl="alignNode1" presStyleIdx="0" presStyleCnt="3">
        <dgm:presLayoutVars>
          <dgm:chMax val="0"/>
          <dgm:bulletEnabled/>
        </dgm:presLayoutVars>
      </dgm:prSet>
      <dgm:spPr/>
      <dgm:t>
        <a:bodyPr/>
        <a:lstStyle/>
        <a:p>
          <a:endParaRPr lang="es-ES"/>
        </a:p>
      </dgm:t>
    </dgm:pt>
    <dgm:pt modelId="{FCC40D6F-EEB6-3446-88E1-B053AA67D0BA}" type="pres">
      <dgm:prSet presAssocID="{808B76D0-8EC7-469A-93AC-7A6017188A9D}" presName="spacerBetweenCircleAndCallout" presStyleCnt="0">
        <dgm:presLayoutVars/>
      </dgm:prSet>
      <dgm:spPr/>
    </dgm:pt>
    <dgm:pt modelId="{12DC819D-BB19-CE49-AFEB-155922B01406}" type="pres">
      <dgm:prSet presAssocID="{AAC263CB-8256-4B03-92FE-1622698FB3E9}" presName="node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696F0-ABD6-D744-AF78-0E1E04C15B58}" type="pres">
      <dgm:prSet presAssocID="{808B76D0-8EC7-469A-93AC-7A6017188A9D}" presName="sibTransComposite" presStyleCnt="0"/>
      <dgm:spPr/>
    </dgm:pt>
    <dgm:pt modelId="{EC700B7C-22AD-A448-932D-B2D74EB83739}" type="pres">
      <dgm:prSet presAssocID="{4E8D2E69-0173-4BD3-B96A-7A9C5DD12B47}" presName="compositeNode" presStyleCnt="0"/>
      <dgm:spPr/>
    </dgm:pt>
    <dgm:pt modelId="{DA09631C-A7BE-7B4B-B67A-731744F53514}" type="pres">
      <dgm:prSet presAssocID="{4E8D2E69-0173-4BD3-B96A-7A9C5DD12B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5962D1-06AA-2647-AF55-6B9872C540C1}" type="pres">
      <dgm:prSet presAssocID="{4E8D2E69-0173-4BD3-B96A-7A9C5DD12B47}" presName="parSh" presStyleCnt="0"/>
      <dgm:spPr/>
    </dgm:pt>
    <dgm:pt modelId="{4A0B88BF-91DC-214E-A662-99F2E5E1AA6F}" type="pres">
      <dgm:prSet presAssocID="{4E8D2E69-0173-4BD3-B96A-7A9C5DD12B47}" presName="lineNode" presStyleLbl="alignAccFollowNode1" presStyleIdx="3" presStyleCnt="9"/>
      <dgm:spPr/>
    </dgm:pt>
    <dgm:pt modelId="{C1172316-FFE1-2D41-82E9-8EB0F5EACF76}" type="pres">
      <dgm:prSet presAssocID="{4E8D2E69-0173-4BD3-B96A-7A9C5DD12B47}" presName="lineArrowNode" presStyleLbl="alignAccFollowNode1" presStyleIdx="4" presStyleCnt="9"/>
      <dgm:spPr/>
    </dgm:pt>
    <dgm:pt modelId="{D40ADF37-3E5B-2D42-9470-8264667346F7}" type="pres">
      <dgm:prSet presAssocID="{FEF1E80E-8A9E-4B0A-817C-2A4CFDCF3FB2}" presName="sibTransNodeCircle" presStyleLbl="alignNode1" presStyleIdx="1" presStyleCnt="3">
        <dgm:presLayoutVars>
          <dgm:chMax val="0"/>
          <dgm:bulletEnabled/>
        </dgm:presLayoutVars>
      </dgm:prSet>
      <dgm:spPr/>
      <dgm:t>
        <a:bodyPr/>
        <a:lstStyle/>
        <a:p>
          <a:endParaRPr lang="es-ES"/>
        </a:p>
      </dgm:t>
    </dgm:pt>
    <dgm:pt modelId="{9A2130FA-E71D-2149-B6B5-729705DA753F}" type="pres">
      <dgm:prSet presAssocID="{FEF1E80E-8A9E-4B0A-817C-2A4CFDCF3FB2}" presName="spacerBetweenCircleAndCallout" presStyleCnt="0">
        <dgm:presLayoutVars/>
      </dgm:prSet>
      <dgm:spPr/>
    </dgm:pt>
    <dgm:pt modelId="{EA4D4141-C1BF-E74E-8ECF-933FF6EE68D4}" type="pres">
      <dgm:prSet presAssocID="{4E8D2E69-0173-4BD3-B96A-7A9C5DD12B47}" presName="node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422F12-2F31-1041-9626-1A4A27C2D252}" type="pres">
      <dgm:prSet presAssocID="{FEF1E80E-8A9E-4B0A-817C-2A4CFDCF3FB2}" presName="sibTransComposite" presStyleCnt="0"/>
      <dgm:spPr/>
    </dgm:pt>
    <dgm:pt modelId="{B400E8F3-1394-C54D-A864-8B6685A025A9}" type="pres">
      <dgm:prSet presAssocID="{93A6A030-ABAB-4EFA-B539-0FDB3E07C1EF}" presName="compositeNode" presStyleCnt="0"/>
      <dgm:spPr/>
    </dgm:pt>
    <dgm:pt modelId="{0257A0F1-83E2-5242-BBAF-4082D66272A5}" type="pres">
      <dgm:prSet presAssocID="{93A6A030-ABAB-4EFA-B539-0FDB3E07C1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89A7B0-A25A-A34E-9E43-6769278A1274}" type="pres">
      <dgm:prSet presAssocID="{93A6A030-ABAB-4EFA-B539-0FDB3E07C1EF}" presName="parSh" presStyleCnt="0"/>
      <dgm:spPr/>
    </dgm:pt>
    <dgm:pt modelId="{EBC17C66-42F5-8741-9366-67B899EB8470}" type="pres">
      <dgm:prSet presAssocID="{93A6A030-ABAB-4EFA-B539-0FDB3E07C1EF}" presName="lineNode" presStyleLbl="alignAccFollowNode1" presStyleIdx="6" presStyleCnt="9"/>
      <dgm:spPr/>
    </dgm:pt>
    <dgm:pt modelId="{35A0AD7D-4761-5A4E-8421-A0D0A060E3A2}" type="pres">
      <dgm:prSet presAssocID="{93A6A030-ABAB-4EFA-B539-0FDB3E07C1EF}" presName="lineArrowNode" presStyleLbl="alignAccFollowNode1" presStyleIdx="7" presStyleCnt="9"/>
      <dgm:spPr/>
    </dgm:pt>
    <dgm:pt modelId="{2E09C126-5366-AA41-9BAD-31AD467B40A9}" type="pres">
      <dgm:prSet presAssocID="{BFE0749E-E343-4A6F-BD09-2810EE6B4BD7}" presName="sibTransNodeCircle" presStyleLbl="alignNode1" presStyleIdx="2" presStyleCnt="3">
        <dgm:presLayoutVars>
          <dgm:chMax val="0"/>
          <dgm:bulletEnabled/>
        </dgm:presLayoutVars>
      </dgm:prSet>
      <dgm:spPr/>
      <dgm:t>
        <a:bodyPr/>
        <a:lstStyle/>
        <a:p>
          <a:endParaRPr lang="es-ES"/>
        </a:p>
      </dgm:t>
    </dgm:pt>
    <dgm:pt modelId="{7D99A2E4-B1CC-5046-9048-90027FA547BE}" type="pres">
      <dgm:prSet presAssocID="{BFE0749E-E343-4A6F-BD09-2810EE6B4BD7}" presName="spacerBetweenCircleAndCallout" presStyleCnt="0">
        <dgm:presLayoutVars/>
      </dgm:prSet>
      <dgm:spPr/>
    </dgm:pt>
    <dgm:pt modelId="{2CCAA94D-0D9E-CB40-97A3-00A05F4F0DC2}" type="pres">
      <dgm:prSet presAssocID="{93A6A030-ABAB-4EFA-B539-0FDB3E07C1EF}" presName="node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D9F8793A-7523-F649-AD1E-5DFCA97DCCFA}" type="presOf" srcId="{FEF1E80E-8A9E-4B0A-817C-2A4CFDCF3FB2}" destId="{D40ADF37-3E5B-2D42-9470-8264667346F7}" srcOrd="0" destOrd="0" presId="urn:microsoft.com/office/officeart/2016/7/layout/LinearArrowProcessNumbered"/>
    <dgm:cxn modelId="{42720694-3F25-164D-8BA7-13098CD1C309}" type="presOf" srcId="{4E8D2E69-0173-4BD3-B96A-7A9C5DD12B47}" destId="{EA4D4141-C1BF-E74E-8ECF-933FF6EE68D4}" srcOrd="0" destOrd="0" presId="urn:microsoft.com/office/officeart/2016/7/layout/LinearArrowProcessNumbered"/>
    <dgm:cxn modelId="{99426D2B-C3FB-C846-9D4D-6EE116D49815}" type="presOf" srcId="{BFE0749E-E343-4A6F-BD09-2810EE6B4BD7}" destId="{2E09C126-5366-AA41-9BAD-31AD467B40A9}" srcOrd="0" destOrd="0" presId="urn:microsoft.com/office/officeart/2016/7/layout/LinearArrowProcessNumbered"/>
    <dgm:cxn modelId="{1DBFCA9C-22A6-CF4B-A1DC-84F892D316C2}" type="presOf" srcId="{AAC263CB-8256-4B03-92FE-1622698FB3E9}" destId="{12DC819D-BB19-CE49-AFEB-155922B01406}" srcOrd="0" destOrd="0" presId="urn:microsoft.com/office/officeart/2016/7/layout/LinearArrowProcessNumbered"/>
    <dgm:cxn modelId="{429BBAB5-E6F3-574F-AC79-1CB7EF13C8D7}" type="presOf" srcId="{D4503D04-C97E-4622-AE07-D0307CB3B4CA}" destId="{3C40F323-2A26-1146-9131-B2D8B599E05D}" srcOrd="0" destOrd="0" presId="urn:microsoft.com/office/officeart/2016/7/layout/LinearArrowProcessNumbered"/>
    <dgm:cxn modelId="{9640184F-42CF-0441-8D18-50F45B342AD6}" type="presOf" srcId="{808B76D0-8EC7-469A-93AC-7A6017188A9D}" destId="{CE8B700A-AC6F-0E47-AEFA-DA760C3E6A6D}" srcOrd="0" destOrd="0" presId="urn:microsoft.com/office/officeart/2016/7/layout/LinearArrowProcessNumbered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62985F13-79FA-BC4A-8783-3DAA0F1FAA2F}" type="presOf" srcId="{93A6A030-ABAB-4EFA-B539-0FDB3E07C1EF}" destId="{2CCAA94D-0D9E-CB40-97A3-00A05F4F0DC2}" srcOrd="0" destOrd="0" presId="urn:microsoft.com/office/officeart/2016/7/layout/LinearArrowProcessNumbered"/>
    <dgm:cxn modelId="{AF33346B-FE09-2E43-B098-7822C74FDC14}" type="presParOf" srcId="{3C40F323-2A26-1146-9131-B2D8B599E05D}" destId="{296CA727-22E4-1143-B024-CE111CF4A770}" srcOrd="0" destOrd="0" presId="urn:microsoft.com/office/officeart/2016/7/layout/LinearArrowProcessNumbered"/>
    <dgm:cxn modelId="{06A584FA-9EF5-5348-A462-AB4A83E01DCB}" type="presParOf" srcId="{296CA727-22E4-1143-B024-CE111CF4A770}" destId="{321FD1E3-6BBE-294B-B4C0-6DC5A435E948}" srcOrd="0" destOrd="0" presId="urn:microsoft.com/office/officeart/2016/7/layout/LinearArrowProcessNumbered"/>
    <dgm:cxn modelId="{3DCC91DD-666F-FD47-97D0-0373CDD777BB}" type="presParOf" srcId="{296CA727-22E4-1143-B024-CE111CF4A770}" destId="{70577C9B-C730-EA49-B58D-C5D075366A14}" srcOrd="1" destOrd="0" presId="urn:microsoft.com/office/officeart/2016/7/layout/LinearArrowProcessNumbered"/>
    <dgm:cxn modelId="{4F7E7384-CB47-7A4B-A7DC-54496DEF3BF2}" type="presParOf" srcId="{70577C9B-C730-EA49-B58D-C5D075366A14}" destId="{8B390F72-5471-DD42-9CE3-6F37BDA74B87}" srcOrd="0" destOrd="0" presId="urn:microsoft.com/office/officeart/2016/7/layout/LinearArrowProcessNumbered"/>
    <dgm:cxn modelId="{EA7A12D7-4D88-1B45-AA6B-10A5D6721337}" type="presParOf" srcId="{70577C9B-C730-EA49-B58D-C5D075366A14}" destId="{B510E1DB-3720-2045-A15B-D53248B697B7}" srcOrd="1" destOrd="0" presId="urn:microsoft.com/office/officeart/2016/7/layout/LinearArrowProcessNumbered"/>
    <dgm:cxn modelId="{AB2F9F3E-06CC-A242-A5D9-205452070D3C}" type="presParOf" srcId="{70577C9B-C730-EA49-B58D-C5D075366A14}" destId="{CE8B700A-AC6F-0E47-AEFA-DA760C3E6A6D}" srcOrd="2" destOrd="0" presId="urn:microsoft.com/office/officeart/2016/7/layout/LinearArrowProcessNumbered"/>
    <dgm:cxn modelId="{5972EA4C-C3BE-4C46-B56F-882865FC2AAB}" type="presParOf" srcId="{70577C9B-C730-EA49-B58D-C5D075366A14}" destId="{FCC40D6F-EEB6-3446-88E1-B053AA67D0BA}" srcOrd="3" destOrd="0" presId="urn:microsoft.com/office/officeart/2016/7/layout/LinearArrowProcessNumbered"/>
    <dgm:cxn modelId="{AB1C3499-BBA5-2244-94C6-0DC933F2D4D2}" type="presParOf" srcId="{296CA727-22E4-1143-B024-CE111CF4A770}" destId="{12DC819D-BB19-CE49-AFEB-155922B01406}" srcOrd="2" destOrd="0" presId="urn:microsoft.com/office/officeart/2016/7/layout/LinearArrowProcessNumbered"/>
    <dgm:cxn modelId="{08F0ADDE-2970-8B4F-941B-7A991543CDC5}" type="presParOf" srcId="{3C40F323-2A26-1146-9131-B2D8B599E05D}" destId="{C23696F0-ABD6-D744-AF78-0E1E04C15B58}" srcOrd="1" destOrd="0" presId="urn:microsoft.com/office/officeart/2016/7/layout/LinearArrowProcessNumbered"/>
    <dgm:cxn modelId="{CAF410FE-C712-5841-935C-7618E7C200C3}" type="presParOf" srcId="{3C40F323-2A26-1146-9131-B2D8B599E05D}" destId="{EC700B7C-22AD-A448-932D-B2D74EB83739}" srcOrd="2" destOrd="0" presId="urn:microsoft.com/office/officeart/2016/7/layout/LinearArrowProcessNumbered"/>
    <dgm:cxn modelId="{F0045999-1782-9846-A60D-3738A61DEE2D}" type="presParOf" srcId="{EC700B7C-22AD-A448-932D-B2D74EB83739}" destId="{DA09631C-A7BE-7B4B-B67A-731744F53514}" srcOrd="0" destOrd="0" presId="urn:microsoft.com/office/officeart/2016/7/layout/LinearArrowProcessNumbered"/>
    <dgm:cxn modelId="{37EB15ED-5F22-C849-B69C-A92D19754292}" type="presParOf" srcId="{EC700B7C-22AD-A448-932D-B2D74EB83739}" destId="{325962D1-06AA-2647-AF55-6B9872C540C1}" srcOrd="1" destOrd="0" presId="urn:microsoft.com/office/officeart/2016/7/layout/LinearArrowProcessNumbered"/>
    <dgm:cxn modelId="{EA52BA3B-55B6-F04E-B877-AAFA290DD2A0}" type="presParOf" srcId="{325962D1-06AA-2647-AF55-6B9872C540C1}" destId="{4A0B88BF-91DC-214E-A662-99F2E5E1AA6F}" srcOrd="0" destOrd="0" presId="urn:microsoft.com/office/officeart/2016/7/layout/LinearArrowProcessNumbered"/>
    <dgm:cxn modelId="{BADAD535-4998-854F-95AB-8065F883495C}" type="presParOf" srcId="{325962D1-06AA-2647-AF55-6B9872C540C1}" destId="{C1172316-FFE1-2D41-82E9-8EB0F5EACF76}" srcOrd="1" destOrd="0" presId="urn:microsoft.com/office/officeart/2016/7/layout/LinearArrowProcessNumbered"/>
    <dgm:cxn modelId="{A31EA0B2-1FEC-E647-8CC7-E93E1A3BBEE4}" type="presParOf" srcId="{325962D1-06AA-2647-AF55-6B9872C540C1}" destId="{D40ADF37-3E5B-2D42-9470-8264667346F7}" srcOrd="2" destOrd="0" presId="urn:microsoft.com/office/officeart/2016/7/layout/LinearArrowProcessNumbered"/>
    <dgm:cxn modelId="{7C7AF049-07F5-3D48-B524-40B594521C0E}" type="presParOf" srcId="{325962D1-06AA-2647-AF55-6B9872C540C1}" destId="{9A2130FA-E71D-2149-B6B5-729705DA753F}" srcOrd="3" destOrd="0" presId="urn:microsoft.com/office/officeart/2016/7/layout/LinearArrowProcessNumbered"/>
    <dgm:cxn modelId="{2B704C1F-FB45-6846-8ACF-7DFD906A03FD}" type="presParOf" srcId="{EC700B7C-22AD-A448-932D-B2D74EB83739}" destId="{EA4D4141-C1BF-E74E-8ECF-933FF6EE68D4}" srcOrd="2" destOrd="0" presId="urn:microsoft.com/office/officeart/2016/7/layout/LinearArrowProcessNumbered"/>
    <dgm:cxn modelId="{1CBF126D-59DC-A749-87E9-89529DAC5CF9}" type="presParOf" srcId="{3C40F323-2A26-1146-9131-B2D8B599E05D}" destId="{80422F12-2F31-1041-9626-1A4A27C2D252}" srcOrd="3" destOrd="0" presId="urn:microsoft.com/office/officeart/2016/7/layout/LinearArrowProcessNumbered"/>
    <dgm:cxn modelId="{1CA31CC6-FF26-8C48-A4FC-D711E0756948}" type="presParOf" srcId="{3C40F323-2A26-1146-9131-B2D8B599E05D}" destId="{B400E8F3-1394-C54D-A864-8B6685A025A9}" srcOrd="4" destOrd="0" presId="urn:microsoft.com/office/officeart/2016/7/layout/LinearArrowProcessNumbered"/>
    <dgm:cxn modelId="{74717302-7DE9-224F-B1CD-76F865FDA5FE}" type="presParOf" srcId="{B400E8F3-1394-C54D-A864-8B6685A025A9}" destId="{0257A0F1-83E2-5242-BBAF-4082D66272A5}" srcOrd="0" destOrd="0" presId="urn:microsoft.com/office/officeart/2016/7/layout/LinearArrowProcessNumbered"/>
    <dgm:cxn modelId="{C5DD2B2A-FC1A-454B-B757-355679C5FDD8}" type="presParOf" srcId="{B400E8F3-1394-C54D-A864-8B6685A025A9}" destId="{7F89A7B0-A25A-A34E-9E43-6769278A1274}" srcOrd="1" destOrd="0" presId="urn:microsoft.com/office/officeart/2016/7/layout/LinearArrowProcessNumbered"/>
    <dgm:cxn modelId="{88930CF3-84F7-9843-BDE5-D5840E07F50F}" type="presParOf" srcId="{7F89A7B0-A25A-A34E-9E43-6769278A1274}" destId="{EBC17C66-42F5-8741-9366-67B899EB8470}" srcOrd="0" destOrd="0" presId="urn:microsoft.com/office/officeart/2016/7/layout/LinearArrowProcessNumbered"/>
    <dgm:cxn modelId="{3FCD1D2F-BBCE-A846-A46E-E40F1DC2FDC3}" type="presParOf" srcId="{7F89A7B0-A25A-A34E-9E43-6769278A1274}" destId="{35A0AD7D-4761-5A4E-8421-A0D0A060E3A2}" srcOrd="1" destOrd="0" presId="urn:microsoft.com/office/officeart/2016/7/layout/LinearArrowProcessNumbered"/>
    <dgm:cxn modelId="{8A7389E2-D319-C247-9F95-E95454110E5E}" type="presParOf" srcId="{7F89A7B0-A25A-A34E-9E43-6769278A1274}" destId="{2E09C126-5366-AA41-9BAD-31AD467B40A9}" srcOrd="2" destOrd="0" presId="urn:microsoft.com/office/officeart/2016/7/layout/LinearArrowProcessNumbered"/>
    <dgm:cxn modelId="{7937D3DA-C6FF-0645-9968-6895E17334D2}" type="presParOf" srcId="{7F89A7B0-A25A-A34E-9E43-6769278A1274}" destId="{7D99A2E4-B1CC-5046-9048-90027FA547BE}" srcOrd="3" destOrd="0" presId="urn:microsoft.com/office/officeart/2016/7/layout/LinearArrowProcessNumbered"/>
    <dgm:cxn modelId="{25E39B2A-D0CD-1C4C-BF9E-1BC8BDC7AAAC}" type="presParOf" srcId="{B400E8F3-1394-C54D-A864-8B6685A025A9}" destId="{2CCAA94D-0D9E-CB40-97A3-00A05F4F0DC2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669A6-D7CD-4E20-A39A-832FC11B6B9B}">
      <dsp:nvSpPr>
        <dsp:cNvPr id="0" name=""/>
        <dsp:cNvSpPr/>
      </dsp:nvSpPr>
      <dsp:spPr>
        <a:xfrm>
          <a:off x="424388" y="508200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80AD5-B037-463C-90F4-1727C06AEF45}">
      <dsp:nvSpPr>
        <dsp:cNvPr id="0" name=""/>
        <dsp:cNvSpPr/>
      </dsp:nvSpPr>
      <dsp:spPr>
        <a:xfrm>
          <a:off x="658388" y="74220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33C29-A837-45C9-97F9-BAE8ED657BAE}">
      <dsp:nvSpPr>
        <dsp:cNvPr id="0" name=""/>
        <dsp:cNvSpPr/>
      </dsp:nvSpPr>
      <dsp:spPr>
        <a:xfrm>
          <a:off x="73388" y="1948200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de la 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empresa y producto </a:t>
          </a:r>
          <a:endParaRPr lang="es-ES" sz="1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88" y="1948200"/>
        <a:ext cx="1800000" cy="1125000"/>
      </dsp:txXfrm>
    </dsp:sp>
    <dsp:sp modelId="{3CB79098-E121-45C4-B6BC-DFC46C69E116}">
      <dsp:nvSpPr>
        <dsp:cNvPr id="0" name=""/>
        <dsp:cNvSpPr/>
      </dsp:nvSpPr>
      <dsp:spPr>
        <a:xfrm>
          <a:off x="2539388" y="508200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03E4-52D5-4F02-A43A-C8BB1F9AC5C8}">
      <dsp:nvSpPr>
        <dsp:cNvPr id="0" name=""/>
        <dsp:cNvSpPr/>
      </dsp:nvSpPr>
      <dsp:spPr>
        <a:xfrm>
          <a:off x="2773388" y="74220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B1614-C206-4950-80C1-49D2C414AC91}">
      <dsp:nvSpPr>
        <dsp:cNvPr id="0" name=""/>
        <dsp:cNvSpPr/>
      </dsp:nvSpPr>
      <dsp:spPr>
        <a:xfrm>
          <a:off x="2188388" y="1948200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Conocer los 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productos de la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competencia </a:t>
          </a:r>
          <a:endParaRPr lang="es-ES" sz="12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8388" y="1948200"/>
        <a:ext cx="1800000" cy="1125000"/>
      </dsp:txXfrm>
    </dsp:sp>
    <dsp:sp modelId="{7206D892-B3F1-496D-BF53-15FEB0766F4F}">
      <dsp:nvSpPr>
        <dsp:cNvPr id="0" name=""/>
        <dsp:cNvSpPr/>
      </dsp:nvSpPr>
      <dsp:spPr>
        <a:xfrm>
          <a:off x="4654388" y="508200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04E8D-4BF8-4251-912E-BABC479158FC}">
      <dsp:nvSpPr>
        <dsp:cNvPr id="0" name=""/>
        <dsp:cNvSpPr/>
      </dsp:nvSpPr>
      <dsp:spPr>
        <a:xfrm>
          <a:off x="4888388" y="74220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ECDC9-5335-4D4E-B27E-87B829208F37}">
      <dsp:nvSpPr>
        <dsp:cNvPr id="0" name=""/>
        <dsp:cNvSpPr/>
      </dsp:nvSpPr>
      <dsp:spPr>
        <a:xfrm>
          <a:off x="4303388" y="1948200"/>
          <a:ext cx="180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de la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campaña; indicar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objetivos de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comunicación y de </a:t>
          </a:r>
        </a:p>
        <a:p>
          <a:pPr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accent2">
                <a:lumMod val="75000"/>
              </a:schemeClr>
            </a:buClr>
            <a:buSzPct val="110000"/>
            <a:defRPr cap="all"/>
          </a:pPr>
          <a:r>
            <a:rPr lang="es-E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publicidad</a:t>
          </a:r>
          <a:endParaRPr lang="es-ES" sz="12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3388" y="1948200"/>
        <a:ext cx="1800000" cy="112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0F72-5471-DD42-9CE3-6F37BDA74B87}">
      <dsp:nvSpPr>
        <dsp:cNvPr id="0" name=""/>
        <dsp:cNvSpPr/>
      </dsp:nvSpPr>
      <dsp:spPr>
        <a:xfrm>
          <a:off x="1135078" y="723869"/>
          <a:ext cx="905407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E1DB-3720-2045-A15B-D53248B697B7}">
      <dsp:nvSpPr>
        <dsp:cNvPr id="0" name=""/>
        <dsp:cNvSpPr/>
      </dsp:nvSpPr>
      <dsp:spPr>
        <a:xfrm>
          <a:off x="2094810" y="647851"/>
          <a:ext cx="104121" cy="195062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700A-AC6F-0E47-AEFA-DA760C3E6A6D}">
      <dsp:nvSpPr>
        <dsp:cNvPr id="0" name=""/>
        <dsp:cNvSpPr/>
      </dsp:nvSpPr>
      <dsp:spPr>
        <a:xfrm>
          <a:off x="561243" y="263247"/>
          <a:ext cx="921317" cy="921317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752" tIns="35752" rIns="35752" bIns="35752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4400" kern="1200">
              <a:solidFill>
                <a:schemeClr val="bg2"/>
              </a:solidFill>
            </a:rPr>
            <a:t>1</a:t>
          </a:r>
          <a:endParaRPr lang="en-US" sz="4400" kern="1200" dirty="0">
            <a:solidFill>
              <a:schemeClr val="bg2"/>
            </a:solidFill>
          </a:endParaRPr>
        </a:p>
      </dsp:txBody>
      <dsp:txXfrm>
        <a:off x="696167" y="398171"/>
        <a:ext cx="651469" cy="651469"/>
      </dsp:txXfrm>
    </dsp:sp>
    <dsp:sp modelId="{12DC819D-BB19-CE49-AFEB-155922B01406}">
      <dsp:nvSpPr>
        <dsp:cNvPr id="0" name=""/>
        <dsp:cNvSpPr/>
      </dsp:nvSpPr>
      <dsp:spPr>
        <a:xfrm>
          <a:off x="3318" y="1349736"/>
          <a:ext cx="203716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694" tIns="165100" rIns="160694" bIns="16510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400" kern="1200" dirty="0" smtClean="0"/>
            <a:t>EMPIEZAS A REALIZAR EL VIAJE – BRIEFING </a:t>
          </a:r>
          <a:endParaRPr lang="es" sz="1400" kern="1200" dirty="0"/>
        </a:p>
      </dsp:txBody>
      <dsp:txXfrm>
        <a:off x="3318" y="1742856"/>
        <a:ext cx="2037167" cy="1572480"/>
      </dsp:txXfrm>
    </dsp:sp>
    <dsp:sp modelId="{4A0B88BF-91DC-214E-A662-99F2E5E1AA6F}">
      <dsp:nvSpPr>
        <dsp:cNvPr id="0" name=""/>
        <dsp:cNvSpPr/>
      </dsp:nvSpPr>
      <dsp:spPr>
        <a:xfrm>
          <a:off x="2266837" y="725063"/>
          <a:ext cx="203716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2316-FFE1-2D41-82E9-8EB0F5EACF76}">
      <dsp:nvSpPr>
        <dsp:cNvPr id="0" name=""/>
        <dsp:cNvSpPr/>
      </dsp:nvSpPr>
      <dsp:spPr>
        <a:xfrm>
          <a:off x="4358329" y="648848"/>
          <a:ext cx="104121" cy="19607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DF37-3E5B-2D42-9470-8264667346F7}">
      <dsp:nvSpPr>
        <dsp:cNvPr id="0" name=""/>
        <dsp:cNvSpPr/>
      </dsp:nvSpPr>
      <dsp:spPr>
        <a:xfrm>
          <a:off x="2824762" y="264441"/>
          <a:ext cx="921317" cy="921317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752" tIns="35752" rIns="35752" bIns="35752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4400" kern="1200">
              <a:solidFill>
                <a:schemeClr val="bg2"/>
              </a:solidFill>
            </a:rPr>
            <a:t>2</a:t>
          </a:r>
          <a:endParaRPr lang="en-US" sz="4400" kern="1200" dirty="0">
            <a:solidFill>
              <a:schemeClr val="bg2"/>
            </a:solidFill>
          </a:endParaRPr>
        </a:p>
      </dsp:txBody>
      <dsp:txXfrm>
        <a:off x="2959686" y="399365"/>
        <a:ext cx="651469" cy="651469"/>
      </dsp:txXfrm>
    </dsp:sp>
    <dsp:sp modelId="{EA4D4141-C1BF-E74E-8ECF-933FF6EE68D4}">
      <dsp:nvSpPr>
        <dsp:cNvPr id="0" name=""/>
        <dsp:cNvSpPr/>
      </dsp:nvSpPr>
      <dsp:spPr>
        <a:xfrm>
          <a:off x="2266837" y="1352552"/>
          <a:ext cx="203716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694" tIns="165100" rIns="160694" bIns="16510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400" kern="1200" dirty="0" smtClean="0"/>
            <a:t>Establecer qué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400" kern="1200" dirty="0" smtClean="0"/>
            <a:t>objetivos buscais </a:t>
          </a:r>
          <a:endParaRPr lang="es" sz="1400" kern="1200" dirty="0"/>
        </a:p>
      </dsp:txBody>
      <dsp:txXfrm>
        <a:off x="2266837" y="1745672"/>
        <a:ext cx="2037167" cy="1572480"/>
      </dsp:txXfrm>
    </dsp:sp>
    <dsp:sp modelId="{EBC17C66-42F5-8741-9366-67B899EB8470}">
      <dsp:nvSpPr>
        <dsp:cNvPr id="0" name=""/>
        <dsp:cNvSpPr/>
      </dsp:nvSpPr>
      <dsp:spPr>
        <a:xfrm>
          <a:off x="4530357" y="725063"/>
          <a:ext cx="1018583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C126-5366-AA41-9BAD-31AD467B40A9}">
      <dsp:nvSpPr>
        <dsp:cNvPr id="0" name=""/>
        <dsp:cNvSpPr/>
      </dsp:nvSpPr>
      <dsp:spPr>
        <a:xfrm>
          <a:off x="5088281" y="264441"/>
          <a:ext cx="921317" cy="921317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752" tIns="35752" rIns="35752" bIns="35752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4400" kern="1200">
              <a:solidFill>
                <a:schemeClr val="bg2"/>
              </a:solidFill>
            </a:rPr>
            <a:t>3</a:t>
          </a:r>
          <a:endParaRPr lang="en-US" sz="4400" kern="1200" dirty="0">
            <a:solidFill>
              <a:schemeClr val="bg2"/>
            </a:solidFill>
          </a:endParaRPr>
        </a:p>
      </dsp:txBody>
      <dsp:txXfrm>
        <a:off x="5223205" y="399365"/>
        <a:ext cx="651469" cy="651469"/>
      </dsp:txXfrm>
    </dsp:sp>
    <dsp:sp modelId="{2CCAA94D-0D9E-CB40-97A3-00A05F4F0DC2}">
      <dsp:nvSpPr>
        <dsp:cNvPr id="0" name=""/>
        <dsp:cNvSpPr/>
      </dsp:nvSpPr>
      <dsp:spPr>
        <a:xfrm>
          <a:off x="4530357" y="1352552"/>
          <a:ext cx="203716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694" tIns="165100" rIns="160694" bIns="16510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400" kern="1200" dirty="0"/>
            <a:t>Buscar </a:t>
          </a:r>
          <a:r>
            <a:rPr lang="es" sz="1400" kern="1200" smtClean="0"/>
            <a:t>medios de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" sz="1400" kern="1200" smtClean="0"/>
            <a:t> </a:t>
          </a:r>
          <a:r>
            <a:rPr lang="es" sz="1400" kern="1200" dirty="0" smtClean="0"/>
            <a:t>comunicación</a:t>
          </a:r>
          <a:endParaRPr lang="es" sz="1400" kern="1200" dirty="0"/>
        </a:p>
      </dsp:txBody>
      <dsp:txXfrm>
        <a:off x="4530357" y="1745672"/>
        <a:ext cx="2037167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EAC4801-32C5-4E5A-A3CB-AF852F533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3D686BD-A7BE-47EA-BD13-2F451A580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FD45-281D-47D1-AE79-47A95ED6FDA9}" type="datetimeFigureOut">
              <a:rPr lang="es-ES" smtClean="0"/>
              <a:t>01/06/2023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79DA2F5-9581-4BB0-B903-7D02187EB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7CA6944-88AA-4A8E-8155-6CE75AB438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6932F-981D-46CF-A857-76FA071053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702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2C31-BA9A-4743-ABF9-03161CC0510E}" type="datetimeFigureOut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3F996-8C3B-44E4-9424-CF803268F5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240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3F996-8C3B-44E4-9424-CF803268F5E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23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3F996-8C3B-44E4-9424-CF803268F5E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0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3F996-8C3B-44E4-9424-CF803268F5E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18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38B5CC4-80BF-4138-A66D-64AAD5868F5F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7" name="Grupo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orma libre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orma libre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34DFFD-9A1C-4BD7-9C8B-D1079610775F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58E6DE-CE72-430F-8918-CF267014E0AA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4B235-29B7-495E-8FE5-DB36812E8492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C81E955-0C7E-4D30-A54A-76DA91BEFB2D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Forma libre 6" title="Marca de recorte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6DA65-0D50-4938-926B-CB59AD42F82B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F4134F-C201-4796-B7EA-3FBD1E448D01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FCAE9E-A9FC-4BFD-99F1-36D06EDDF931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10081F-EB52-44D0-A22D-7C94CF6BFE29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Forma de fo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454C4F-8D12-4406-9FEA-E4E884D24F96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Forma de fondo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A070309-3F48-46E1-94C5-CB432F9DD587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9BB4A4DD-5443-4816-87AC-06BA466BE74E}" type="datetime1">
              <a:rPr lang="es-ES" noProof="0" smtClean="0"/>
              <a:t>01/06/2023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 title="Barra lateral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persona con mochila que mira hacia las montañas">
            <a:extLst>
              <a:ext uri="{FF2B5EF4-FFF2-40B4-BE49-F238E27FC236}">
                <a16:creationId xmlns=""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990"/>
            <a:ext cx="12191999" cy="6859300"/>
          </a:xfrm>
          <a:prstGeom prst="rect">
            <a:avLst/>
          </a:prstGeom>
        </p:spPr>
      </p:pic>
      <p:sp>
        <p:nvSpPr>
          <p:cNvPr id="32" name="Forma libre 6">
            <a:extLst>
              <a:ext uri="{FF2B5EF4-FFF2-40B4-BE49-F238E27FC236}">
                <a16:creationId xmlns="" xmlns:a16="http://schemas.microsoft.com/office/drawing/2014/main" id="{69C1BB7B-F21E-41A2-B30C-D8507B960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orma libre 6">
            <a:extLst>
              <a:ext uri="{FF2B5EF4-FFF2-40B4-BE49-F238E27FC236}">
                <a16:creationId xmlns="" xmlns:a16="http://schemas.microsoft.com/office/drawing/2014/main" id="{DF6D7DDE-F8A1-4105-9729-F9EB5F81A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CuadroTexto 4"/>
          <p:cNvSpPr txBox="1"/>
          <p:nvPr/>
        </p:nvSpPr>
        <p:spPr>
          <a:xfrm>
            <a:off x="2730137" y="1685652"/>
            <a:ext cx="610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INSTRUCCIONES PAR REALIZAR TU ESPACIO DE ACTIVIDADES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370217" y="2926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545720" y="2926080"/>
            <a:ext cx="913969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10000"/>
            </a:pPr>
            <a:r>
              <a:rPr lang="es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ello, tendréis que elegir un producto (real o ficticio) de una empresa y desarrollar todo el proceso del </a:t>
            </a:r>
            <a:r>
              <a:rPr lang="es-E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briefing</a:t>
            </a:r>
            <a:r>
              <a:rPr lang="es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posteriormente será presentado a una empresa (los alumnos forman parte de una agencia de publicidad).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67435" y="4349931"/>
            <a:ext cx="901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Diseñaréis todo el proceso y presentaréis vuestro producto o servicio al resto de compañeros/as, que actuarán como clientes. </a:t>
            </a:r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88825" y="2198329"/>
            <a:ext cx="926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alumno deberá realizar un </a:t>
            </a:r>
            <a:r>
              <a:rPr lang="es-E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briefing</a:t>
            </a:r>
            <a:r>
              <a:rPr lang="es-E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publicitario de un producto de una  empresa escogida por ellos, actuando como trabajadores de una agencia de publicidad. </a:t>
            </a: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828339" y="609414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Isaías P</a:t>
            </a:r>
            <a:r>
              <a:rPr lang="es-ES" dirty="0" smtClean="0">
                <a:solidFill>
                  <a:srgbClr val="0070C0"/>
                </a:solidFill>
              </a:rPr>
              <a:t>inedo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ángulo 109">
            <a:extLst>
              <a:ext uri="{FF2B5EF4-FFF2-40B4-BE49-F238E27FC236}">
                <a16:creationId xmlns="" xmlns:a16="http://schemas.microsoft.com/office/drawing/2014/main" id="{0E807223-DF88-4D6D-970E-08919E5E02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Rectángulo 111">
            <a:extLst>
              <a:ext uri="{FF2B5EF4-FFF2-40B4-BE49-F238E27FC236}">
                <a16:creationId xmlns="" xmlns:a16="http://schemas.microsoft.com/office/drawing/2014/main" id="{83B91B61-BFCA-4647-957E-A8269BE46F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dirty="0" smtClean="0"/>
              <a:t>BRIEFING</a:t>
            </a:r>
            <a:endParaRPr lang="es-ES" dirty="0"/>
          </a:p>
        </p:txBody>
      </p:sp>
      <p:pic>
        <p:nvPicPr>
          <p:cNvPr id="15" name="Marcador de posición de contenido 14" descr="Persona recostada con un ordenador portátil">
            <a:extLst>
              <a:ext uri="{FF2B5EF4-FFF2-40B4-BE49-F238E27FC236}">
                <a16:creationId xmlns=""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4" name="Rectángulo 113">
            <a:extLst>
              <a:ext uri="{FF2B5EF4-FFF2-40B4-BE49-F238E27FC236}">
                <a16:creationId xmlns="" xmlns:a16="http://schemas.microsoft.com/office/drawing/2014/main" id="{92D1D7C6-1C89-420C-8D35-483654167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Marcador de posición de contenido 2" descr="Gráfico de SmartArt, icono">
            <a:extLst>
              <a:ext uri="{FF2B5EF4-FFF2-40B4-BE49-F238E27FC236}">
                <a16:creationId xmlns="" xmlns:a16="http://schemas.microsoft.com/office/drawing/2014/main" id="{454EA04D-167F-4BB4-9EC9-2DC5D3C603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267336"/>
              </p:ext>
            </p:extLst>
          </p:nvPr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21976" y="6390042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Isaías Pinedo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ombre mirando montañas nevadas">
            <a:extLst>
              <a:ext uri="{FF2B5EF4-FFF2-40B4-BE49-F238E27FC236}">
                <a16:creationId xmlns="" xmlns:a16="http://schemas.microsoft.com/office/drawing/2014/main" id="{CB65CD91-F5B7-D446-9C8C-8E7FD1C4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6D043292-708B-4F69-AE72-8FB56C6E8E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Hacer un plan</a:t>
            </a:r>
          </a:p>
        </p:txBody>
      </p:sp>
      <p:pic>
        <p:nvPicPr>
          <p:cNvPr id="8" name="Imagen 7" descr="Persona que lleva equipaje con ruedas">
            <a:extLst>
              <a:ext uri="{FF2B5EF4-FFF2-40B4-BE49-F238E27FC236}">
                <a16:creationId xmlns=""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pic>
        <p:nvPicPr>
          <p:cNvPr id="4" name="Imagen 3" descr="Mujer mirando las montañas">
            <a:extLst>
              <a:ext uri="{FF2B5EF4-FFF2-40B4-BE49-F238E27FC236}">
                <a16:creationId xmlns="" xmlns:a16="http://schemas.microsoft.com/office/drawing/2014/main" id="{2A8AB22A-14EA-F842-BE52-8E0EC555C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9000"/>
            <a:ext cx="4373525" cy="34290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F01DDB9-C75C-44C2-9331-356EAF9C05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72C017B3-7B7A-4C5A-A3E9-09EC1428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Marcador de posición de contenido 2" descr="Gráfico de SmartArt de proceso lineal">
            <a:extLst>
              <a:ext uri="{FF2B5EF4-FFF2-40B4-BE49-F238E27FC236}">
                <a16:creationId xmlns="" xmlns:a16="http://schemas.microsoft.com/office/drawing/2014/main" id="{DEC8A51B-A7CC-40D9-9DD5-CACF12E987D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437503"/>
              </p:ext>
            </p:extLst>
          </p:nvPr>
        </p:nvGraphicFramePr>
        <p:xfrm>
          <a:off x="5100637" y="2286000"/>
          <a:ext cx="679719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53035" y="6400800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Isaías Pinedo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55078-021E-49AB-8F30-C53CA1A5999D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viaje</Template>
  <TotalTime>0</TotalTime>
  <Words>150</Words>
  <Application>Microsoft Office PowerPoint</Application>
  <PresentationFormat>Panorámica</PresentationFormat>
  <Paragraphs>30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Franklin Gothic Book</vt:lpstr>
      <vt:lpstr>Times New Roman</vt:lpstr>
      <vt:lpstr>Recorte</vt:lpstr>
      <vt:lpstr>Presentación de PowerPoint</vt:lpstr>
      <vt:lpstr>BRIEFING</vt:lpstr>
      <vt:lpstr>Hacer un 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2023-06-01T17:48:12Z</dcterms:created>
  <dcterms:modified xsi:type="dcterms:W3CDTF">2023-06-01T18:05:26Z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