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ABC839-CDAE-4FFF-8D39-167214570D8E}" v="76" dt="2023-11-18T10:26:18.313"/>
    <p1510:client id="{6D5023F1-FB27-F129-0661-AF9942AF71B6}" v="5" dt="2023-11-18T15:09:40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81" d="100"/>
          <a:sy n="81" d="100"/>
        </p:scale>
        <p:origin x="-13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700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6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3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3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6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6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18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0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0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5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8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2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65735658-270A-8D75-091E-AFB444A3D6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9B57A57-D9C3-875C-D76F-46366B088C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4085" r="-2" b="19664"/>
          <a:stretch/>
        </p:blipFill>
        <p:spPr>
          <a:xfrm>
            <a:off x="20" y="7675"/>
            <a:ext cx="12191980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9FB1C88-5F1D-C7DF-A4B3-E8EE7F6BF3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49468" y="-649466"/>
            <a:ext cx="6857999" cy="8156934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56000"/>
                </a:srgbClr>
              </a:gs>
              <a:gs pos="100000">
                <a:srgbClr val="000000">
                  <a:alpha val="0"/>
                </a:srgbClr>
              </a:gs>
              <a:gs pos="56000">
                <a:srgbClr val="000000">
                  <a:alpha val="37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4711BF64-C99B-2F90-ADA1-0C08F9BE83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952501" y="964922"/>
            <a:ext cx="4558122" cy="4943507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85899" h="4920343">
                <a:moveTo>
                  <a:pt x="17584" y="1779914"/>
                </a:moveTo>
                <a:cubicBezTo>
                  <a:pt x="19329" y="1231523"/>
                  <a:pt x="-1640" y="548391"/>
                  <a:pt x="105" y="0"/>
                </a:cubicBezTo>
                <a:lnTo>
                  <a:pt x="9985899" y="0"/>
                </a:lnTo>
                <a:lnTo>
                  <a:pt x="9985899" y="4920343"/>
                </a:lnTo>
                <a:lnTo>
                  <a:pt x="105" y="4920343"/>
                </a:lnTo>
                <a:lnTo>
                  <a:pt x="105" y="4119525"/>
                </a:lnTo>
              </a:path>
            </a:pathLst>
          </a:cu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9620" y="366937"/>
            <a:ext cx="9969580" cy="2586740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s-ES" b="1" dirty="0">
                <a:solidFill>
                  <a:srgbClr val="FFFFFF"/>
                </a:solidFill>
              </a:rPr>
              <a:t>INSTRUCCIONES PARA REALIZAR LAS ACTIVIDADES CON RITMOS DIFERENTES DE APRENDIZAJE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0505" y="3440356"/>
            <a:ext cx="8913638" cy="1980672"/>
          </a:xfrm>
          <a:noFill/>
        </p:spPr>
        <p:txBody>
          <a:bodyPr anchor="b">
            <a:normAutofit/>
          </a:bodyPr>
          <a:lstStyle/>
          <a:p>
            <a:pPr marL="285750" indent="-285750">
              <a:buChar char="•"/>
            </a:pPr>
            <a:r>
              <a:rPr lang="es-ES" b="1" dirty="0">
                <a:solidFill>
                  <a:srgbClr val="FFFFFF"/>
                </a:solidFill>
              </a:rPr>
              <a:t>HAN DE SER TAREAS PRÁCTICAS.</a:t>
            </a:r>
          </a:p>
          <a:p>
            <a:pPr marL="285750" indent="-285750">
              <a:buChar char="•"/>
            </a:pPr>
            <a:r>
              <a:rPr lang="es-ES" b="1" dirty="0">
                <a:solidFill>
                  <a:srgbClr val="FFFFFF"/>
                </a:solidFill>
              </a:rPr>
              <a:t>SE REALIZARÁN TRABAJOS EN GRUPO.</a:t>
            </a:r>
          </a:p>
          <a:p>
            <a:pPr marL="285750" indent="-285750">
              <a:buChar char="•"/>
            </a:pPr>
            <a:r>
              <a:rPr lang="es-ES" b="1" dirty="0">
                <a:solidFill>
                  <a:srgbClr val="FFFFFF"/>
                </a:solidFill>
              </a:rPr>
              <a:t>SE REALIZARÁN ROLL PLAYING.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AnalogousFromLightSeedLeftStep">
      <a:dk1>
        <a:srgbClr val="000000"/>
      </a:dk1>
      <a:lt1>
        <a:srgbClr val="FFFFFF"/>
      </a:lt1>
      <a:dk2>
        <a:srgbClr val="41242C"/>
      </a:dk2>
      <a:lt2>
        <a:srgbClr val="E2E5E8"/>
      </a:lt2>
      <a:accent1>
        <a:srgbClr val="C99859"/>
      </a:accent1>
      <a:accent2>
        <a:srgbClr val="CE796A"/>
      </a:accent2>
      <a:accent3>
        <a:srgbClr val="D7859C"/>
      </a:accent3>
      <a:accent4>
        <a:srgbClr val="CE6AAF"/>
      </a:accent4>
      <a:accent5>
        <a:srgbClr val="CE85D7"/>
      </a:accent5>
      <a:accent6>
        <a:srgbClr val="9A6ACE"/>
      </a:accent6>
      <a:hlink>
        <a:srgbClr val="6383AB"/>
      </a:hlink>
      <a:folHlink>
        <a:srgbClr val="7F7F7F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oiseVTI" id="{9843863B-6720-4231-BFE7-E604B355382A}" vid="{6C5B2780-C73E-445D-98DA-9D2BCD789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PoiseVTI</vt:lpstr>
      <vt:lpstr>INSTRUCCIONES PARA REALIZAR LAS ACTIVIDADES CON RITMOS DIFERENTES DE APRENDIZAJE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BLANCA</dc:creator>
  <cp:lastModifiedBy>BLANCA</cp:lastModifiedBy>
  <cp:revision>27</cp:revision>
  <dcterms:created xsi:type="dcterms:W3CDTF">2023-11-18T10:21:44Z</dcterms:created>
  <dcterms:modified xsi:type="dcterms:W3CDTF">2023-11-18T15:13:25Z</dcterms:modified>
</cp:coreProperties>
</file>