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</p:sldMasterIdLst>
  <p:sldIdLst>
    <p:sldId id="304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303" r:id="rId59"/>
    <p:sldId id="302" r:id="rId60"/>
    <p:sldId id="299" r:id="rId61"/>
    <p:sldId id="300" r:id="rId62"/>
    <p:sldId id="301" r:id="rId63"/>
  </p:sldIdLst>
  <p:sldSz cx="12192000" cy="6858000"/>
  <p:notesSz cx="7559675" cy="106918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3" name="Imagen 32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4" name="Imagen 32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n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9" name="Imagen 35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0" name="Imagen 35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7" name="Imagen 39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8" name="Imagen 39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4" name="Imagen 4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5" name="Imagen 4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3" name="Imagen 47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4" name="Imagen 47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9" name="Imagen 50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10" name="Imagen 50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n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n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n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agen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2" name="Imagen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Imagen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8" name="Imagen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Imagen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5" name="Imagen 2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Imagen 21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1" name="Imagen 25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2" name="Imagen 25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7" name="Imagen 28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8" name="Imagen 28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4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 panose="020B0604020202020204"/>
              </a:rPr>
              <a:t>Pulse para editar el formato del texto de título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Pulse para editar el formato de esquema del texto</a:t>
            </a:r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Segundo nivel del esquema</a:t>
            </a:r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 panose="020B0604020202020204"/>
              </a:rPr>
              <a:t>Tercer nivel del esquema</a:t>
            </a:r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 panose="020B0604020202020204"/>
              </a:rPr>
              <a:t>Cuarto nivel del esquema</a:t>
            </a:r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Quinto nivel del esquema</a:t>
            </a:r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Sexto nivel del esquema</a:t>
            </a:r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 panose="020B0604020202020204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50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5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8.jpe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9.jpeg"/><Relationship Id="rId5" Type="http://schemas.openxmlformats.org/officeDocument/2006/relationships/image" Target="../media/image50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9.jpeg"/><Relationship Id="rId5" Type="http://schemas.openxmlformats.org/officeDocument/2006/relationships/image" Target="../media/image80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66.pn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6.jpeg"/><Relationship Id="rId5" Type="http://schemas.openxmlformats.org/officeDocument/2006/relationships/image" Target="../media/image61.jpe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59.jpeg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114" y="2828846"/>
            <a:ext cx="10972440" cy="1144800"/>
          </a:xfrm>
        </p:spPr>
        <p:txBody>
          <a:bodyPr/>
          <a:lstStyle/>
          <a:p>
            <a:pPr algn="ctr"/>
            <a:r>
              <a:rPr lang="es-ES" sz="4000" dirty="0" smtClean="0"/>
              <a:t>MENÚS CPEE SANTIAGO</a:t>
            </a:r>
            <a:br>
              <a:rPr lang="es-ES" sz="4000" dirty="0" smtClean="0"/>
            </a:br>
            <a:r>
              <a:rPr lang="es-ES" sz="4000" dirty="0" smtClean="0"/>
              <a:t> RAMÓN Y CAJAL</a:t>
            </a:r>
            <a:endParaRPr lang="es-ES" sz="4000" dirty="0"/>
          </a:p>
        </p:txBody>
      </p:sp>
      <p:pic>
        <p:nvPicPr>
          <p:cNvPr id="1026" name="Picture 2" descr="https://licensebuttons.net/l/by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64" y="549792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6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0" name="Table 1"/>
          <p:cNvGraphicFramePr/>
          <p:nvPr/>
        </p:nvGraphicFramePr>
        <p:xfrm>
          <a:off x="118080" y="125640"/>
          <a:ext cx="11955600" cy="763884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A</a:t>
                      </a:r>
                      <a:r>
                        <a:rPr lang="es-ES" sz="6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RROZ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60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T</a:t>
                      </a:r>
                      <a:r>
                        <a:rPr lang="es-ES" sz="60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OMATE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1" name="Imagen 565"/>
          <p:cNvPicPr/>
          <p:nvPr/>
        </p:nvPicPr>
        <p:blipFill>
          <a:blip r:embed="rId2"/>
          <a:stretch>
            <a:fillRect/>
          </a:stretch>
        </p:blipFill>
        <p:spPr>
          <a:xfrm>
            <a:off x="10656000" y="5328000"/>
            <a:ext cx="1355040" cy="1355040"/>
          </a:xfrm>
          <a:prstGeom prst="rect">
            <a:avLst/>
          </a:prstGeom>
          <a:ln>
            <a:noFill/>
          </a:ln>
        </p:spPr>
      </p:pic>
      <p:pic>
        <p:nvPicPr>
          <p:cNvPr id="552" name="Imagen 566"/>
          <p:cNvPicPr/>
          <p:nvPr/>
        </p:nvPicPr>
        <p:blipFill>
          <a:blip r:embed="rId3"/>
          <a:stretch>
            <a:fillRect/>
          </a:stretch>
        </p:blipFill>
        <p:spPr>
          <a:xfrm>
            <a:off x="6264000" y="2232000"/>
            <a:ext cx="2003040" cy="2243520"/>
          </a:xfrm>
          <a:prstGeom prst="rect">
            <a:avLst/>
          </a:prstGeom>
          <a:ln>
            <a:noFill/>
          </a:ln>
        </p:spPr>
      </p:pic>
      <p:pic>
        <p:nvPicPr>
          <p:cNvPr id="553" name="Imagen 567"/>
          <p:cNvPicPr/>
          <p:nvPr/>
        </p:nvPicPr>
        <p:blipFill>
          <a:blip r:embed="rId4"/>
          <a:stretch>
            <a:fillRect/>
          </a:stretch>
        </p:blipFill>
        <p:spPr>
          <a:xfrm>
            <a:off x="8208000" y="2108160"/>
            <a:ext cx="1787040" cy="2414880"/>
          </a:xfrm>
          <a:prstGeom prst="rect">
            <a:avLst/>
          </a:prstGeom>
          <a:ln>
            <a:noFill/>
          </a:ln>
        </p:spPr>
      </p:pic>
      <p:pic>
        <p:nvPicPr>
          <p:cNvPr id="554" name="Imagen 568"/>
          <p:cNvPicPr/>
          <p:nvPr/>
        </p:nvPicPr>
        <p:blipFill>
          <a:blip r:embed="rId5"/>
          <a:stretch>
            <a:fillRect/>
          </a:stretch>
        </p:blipFill>
        <p:spPr>
          <a:xfrm>
            <a:off x="9864000" y="2073240"/>
            <a:ext cx="2025720" cy="2449800"/>
          </a:xfrm>
          <a:prstGeom prst="rect">
            <a:avLst/>
          </a:prstGeom>
          <a:ln>
            <a:noFill/>
          </a:ln>
        </p:spPr>
      </p:pic>
      <p:pic>
        <p:nvPicPr>
          <p:cNvPr id="555" name="Imagen 569"/>
          <p:cNvPicPr/>
          <p:nvPr/>
        </p:nvPicPr>
        <p:blipFill>
          <a:blip r:embed="rId6"/>
          <a:stretch>
            <a:fillRect/>
          </a:stretch>
        </p:blipFill>
        <p:spPr>
          <a:xfrm>
            <a:off x="1080000" y="1152000"/>
            <a:ext cx="4379040" cy="358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" name="Table 1"/>
          <p:cNvGraphicFramePr/>
          <p:nvPr/>
        </p:nvGraphicFramePr>
        <p:xfrm>
          <a:off x="118080" y="125640"/>
          <a:ext cx="11955780" cy="7639050"/>
        </p:xfrm>
        <a:graphic>
          <a:graphicData uri="http://schemas.openxmlformats.org/drawingml/2006/table">
            <a:tbl>
              <a:tblPr/>
              <a:tblGrid>
                <a:gridCol w="597789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60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ASTA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60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ON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T</a:t>
                      </a:r>
                      <a:r>
                        <a:rPr lang="es-ES" sz="60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7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6440" y="393120"/>
            <a:ext cx="4746960" cy="4421160"/>
          </a:xfrm>
          <a:prstGeom prst="rect">
            <a:avLst/>
          </a:prstGeom>
          <a:ln>
            <a:noFill/>
          </a:ln>
        </p:spPr>
      </p:pic>
      <p:pic>
        <p:nvPicPr>
          <p:cNvPr id="558" name="Imagen 572"/>
          <p:cNvPicPr/>
          <p:nvPr/>
        </p:nvPicPr>
        <p:blipFill>
          <a:blip r:embed="rId3"/>
          <a:stretch>
            <a:fillRect/>
          </a:stretch>
        </p:blipFill>
        <p:spPr>
          <a:xfrm>
            <a:off x="9432000" y="1688040"/>
            <a:ext cx="2367000" cy="2334960"/>
          </a:xfrm>
          <a:prstGeom prst="rect">
            <a:avLst/>
          </a:prstGeom>
          <a:ln>
            <a:noFill/>
          </a:ln>
        </p:spPr>
      </p:pic>
      <p:pic>
        <p:nvPicPr>
          <p:cNvPr id="559" name="Imagen 573"/>
          <p:cNvPicPr/>
          <p:nvPr/>
        </p:nvPicPr>
        <p:blipFill>
          <a:blip r:embed="rId4"/>
          <a:stretch>
            <a:fillRect/>
          </a:stretch>
        </p:blipFill>
        <p:spPr>
          <a:xfrm>
            <a:off x="7056000" y="1728000"/>
            <a:ext cx="2242080" cy="229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Table 1"/>
          <p:cNvGraphicFramePr/>
          <p:nvPr/>
        </p:nvGraphicFramePr>
        <p:xfrm>
          <a:off x="118080" y="172800"/>
          <a:ext cx="11955600" cy="66063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S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ALMÓN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1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0960" y="290880"/>
            <a:ext cx="5130000" cy="4545720"/>
          </a:xfrm>
          <a:prstGeom prst="rect">
            <a:avLst/>
          </a:prstGeom>
          <a:ln>
            <a:noFill/>
          </a:ln>
        </p:spPr>
      </p:pic>
      <p:pic>
        <p:nvPicPr>
          <p:cNvPr id="562" name="Imagen 576"/>
          <p:cNvPicPr/>
          <p:nvPr/>
        </p:nvPicPr>
        <p:blipFill>
          <a:blip r:embed="rId3"/>
          <a:stretch>
            <a:fillRect/>
          </a:stretch>
        </p:blipFill>
        <p:spPr>
          <a:xfrm rot="21600">
            <a:off x="6551640" y="273600"/>
            <a:ext cx="4796280" cy="4434840"/>
          </a:xfrm>
          <a:prstGeom prst="rect">
            <a:avLst/>
          </a:prstGeom>
          <a:ln>
            <a:noFill/>
          </a:ln>
        </p:spPr>
      </p:pic>
      <p:pic>
        <p:nvPicPr>
          <p:cNvPr id="563" name="Imagen 577"/>
          <p:cNvPicPr/>
          <p:nvPr/>
        </p:nvPicPr>
        <p:blipFill>
          <a:blip r:embed="rId4"/>
          <a:stretch>
            <a:fillRect/>
          </a:stretch>
        </p:blipFill>
        <p:spPr>
          <a:xfrm>
            <a:off x="9842400" y="5172840"/>
            <a:ext cx="1832760" cy="146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Table 1"/>
          <p:cNvGraphicFramePr/>
          <p:nvPr/>
        </p:nvGraphicFramePr>
        <p:xfrm>
          <a:off x="118080" y="172800"/>
          <a:ext cx="11955600" cy="741024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5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5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ESCADO </a:t>
                      </a:r>
                      <a:r>
                        <a:rPr lang="es-ES" sz="5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5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5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ATATAS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5" name="Imagen 576"/>
          <p:cNvPicPr/>
          <p:nvPr/>
        </p:nvPicPr>
        <p:blipFill>
          <a:blip r:embed="rId2"/>
          <a:stretch>
            <a:fillRect/>
          </a:stretch>
        </p:blipFill>
        <p:spPr>
          <a:xfrm rot="21600">
            <a:off x="6200280" y="1140480"/>
            <a:ext cx="2950920" cy="2728800"/>
          </a:xfrm>
          <a:prstGeom prst="rect">
            <a:avLst/>
          </a:prstGeom>
          <a:ln>
            <a:noFill/>
          </a:ln>
        </p:spPr>
      </p:pic>
      <p:pic>
        <p:nvPicPr>
          <p:cNvPr id="566" name="Imagen 593"/>
          <p:cNvPicPr/>
          <p:nvPr/>
        </p:nvPicPr>
        <p:blipFill>
          <a:blip r:embed="rId3"/>
          <a:stretch>
            <a:fillRect/>
          </a:stretch>
        </p:blipFill>
        <p:spPr>
          <a:xfrm>
            <a:off x="714240" y="780480"/>
            <a:ext cx="2870280" cy="3060000"/>
          </a:xfrm>
          <a:prstGeom prst="rect">
            <a:avLst/>
          </a:prstGeom>
          <a:ln>
            <a:noFill/>
          </a:ln>
        </p:spPr>
      </p:pic>
      <p:pic>
        <p:nvPicPr>
          <p:cNvPr id="567" name="Imagen 594"/>
          <p:cNvPicPr/>
          <p:nvPr/>
        </p:nvPicPr>
        <p:blipFill>
          <a:blip r:embed="rId4"/>
          <a:stretch>
            <a:fillRect/>
          </a:stretch>
        </p:blipFill>
        <p:spPr>
          <a:xfrm>
            <a:off x="4153680" y="1785960"/>
            <a:ext cx="1707480" cy="1881360"/>
          </a:xfrm>
          <a:prstGeom prst="rect">
            <a:avLst/>
          </a:prstGeom>
          <a:ln>
            <a:noFill/>
          </a:ln>
        </p:spPr>
      </p:pic>
      <p:pic>
        <p:nvPicPr>
          <p:cNvPr id="568" name="Imagen 595"/>
          <p:cNvPicPr/>
          <p:nvPr/>
        </p:nvPicPr>
        <p:blipFill>
          <a:blip r:embed="rId5"/>
          <a:stretch>
            <a:fillRect/>
          </a:stretch>
        </p:blipFill>
        <p:spPr>
          <a:xfrm>
            <a:off x="10882440" y="5760000"/>
            <a:ext cx="941400" cy="787320"/>
          </a:xfrm>
          <a:prstGeom prst="rect">
            <a:avLst/>
          </a:prstGeom>
          <a:ln>
            <a:noFill/>
          </a:ln>
        </p:spPr>
      </p:pic>
      <p:pic>
        <p:nvPicPr>
          <p:cNvPr id="569" name="Imagen 588"/>
          <p:cNvPicPr/>
          <p:nvPr/>
        </p:nvPicPr>
        <p:blipFill>
          <a:blip r:embed="rId6"/>
          <a:stretch>
            <a:fillRect/>
          </a:stretch>
        </p:blipFill>
        <p:spPr>
          <a:xfrm>
            <a:off x="9365040" y="1152000"/>
            <a:ext cx="2366280" cy="268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0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URÉ </a:t>
                      </a: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D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 </a:t>
                      </a: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V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1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240" y="360000"/>
            <a:ext cx="5618880" cy="4507920"/>
          </a:xfrm>
          <a:prstGeom prst="rect">
            <a:avLst/>
          </a:prstGeom>
          <a:ln>
            <a:noFill/>
          </a:ln>
        </p:spPr>
      </p:pic>
      <p:pic>
        <p:nvPicPr>
          <p:cNvPr id="572" name="Imagen 580"/>
          <p:cNvPicPr/>
          <p:nvPr/>
        </p:nvPicPr>
        <p:blipFill>
          <a:blip r:embed="rId3"/>
          <a:stretch>
            <a:fillRect/>
          </a:stretch>
        </p:blipFill>
        <p:spPr>
          <a:xfrm>
            <a:off x="6264000" y="1296000"/>
            <a:ext cx="3099600" cy="3009960"/>
          </a:xfrm>
          <a:prstGeom prst="rect">
            <a:avLst/>
          </a:prstGeom>
          <a:ln>
            <a:noFill/>
          </a:ln>
        </p:spPr>
      </p:pic>
      <p:pic>
        <p:nvPicPr>
          <p:cNvPr id="573" name="Imagen 581"/>
          <p:cNvPicPr/>
          <p:nvPr/>
        </p:nvPicPr>
        <p:blipFill>
          <a:blip r:embed="rId4"/>
          <a:stretch>
            <a:fillRect/>
          </a:stretch>
        </p:blipFill>
        <p:spPr>
          <a:xfrm>
            <a:off x="9360000" y="1296000"/>
            <a:ext cx="2607480" cy="310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" name="Table 1"/>
          <p:cNvGraphicFramePr/>
          <p:nvPr/>
        </p:nvGraphicFramePr>
        <p:xfrm>
          <a:off x="382320" y="139680"/>
          <a:ext cx="11543040" cy="7181640"/>
        </p:xfrm>
        <a:graphic>
          <a:graphicData uri="http://schemas.openxmlformats.org/drawingml/2006/table">
            <a:tbl>
              <a:tblPr/>
              <a:tblGrid>
                <a:gridCol w="5977800"/>
                <a:gridCol w="556524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6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REMA </a:t>
                      </a: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D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 </a:t>
                      </a: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ALABAZA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5" name="Imagen 580"/>
          <p:cNvPicPr/>
          <p:nvPr/>
        </p:nvPicPr>
        <p:blipFill>
          <a:blip r:embed="rId2"/>
          <a:stretch>
            <a:fillRect/>
          </a:stretch>
        </p:blipFill>
        <p:spPr>
          <a:xfrm>
            <a:off x="6552000" y="1512000"/>
            <a:ext cx="2961360" cy="2875680"/>
          </a:xfrm>
          <a:prstGeom prst="rect">
            <a:avLst/>
          </a:prstGeom>
          <a:ln>
            <a:noFill/>
          </a:ln>
        </p:spPr>
      </p:pic>
      <p:pic>
        <p:nvPicPr>
          <p:cNvPr id="576" name="Imagen 603"/>
          <p:cNvPicPr/>
          <p:nvPr/>
        </p:nvPicPr>
        <p:blipFill>
          <a:blip r:embed="rId3"/>
          <a:stretch>
            <a:fillRect/>
          </a:stretch>
        </p:blipFill>
        <p:spPr>
          <a:xfrm>
            <a:off x="739440" y="1368000"/>
            <a:ext cx="2640240" cy="2640240"/>
          </a:xfrm>
          <a:prstGeom prst="rect">
            <a:avLst/>
          </a:prstGeom>
          <a:ln>
            <a:noFill/>
          </a:ln>
        </p:spPr>
      </p:pic>
      <p:pic>
        <p:nvPicPr>
          <p:cNvPr id="577" name="Imagen 604"/>
          <p:cNvPicPr/>
          <p:nvPr/>
        </p:nvPicPr>
        <p:blipFill>
          <a:blip r:embed="rId4"/>
          <a:stretch>
            <a:fillRect/>
          </a:stretch>
        </p:blipFill>
        <p:spPr>
          <a:xfrm>
            <a:off x="3331440" y="1584000"/>
            <a:ext cx="2208240" cy="2208240"/>
          </a:xfrm>
          <a:prstGeom prst="rect">
            <a:avLst/>
          </a:prstGeom>
          <a:ln>
            <a:noFill/>
          </a:ln>
        </p:spPr>
      </p:pic>
      <p:pic>
        <p:nvPicPr>
          <p:cNvPr id="578" name="Imagen 605"/>
          <p:cNvPicPr/>
          <p:nvPr/>
        </p:nvPicPr>
        <p:blipFill>
          <a:blip r:embed="rId5"/>
          <a:stretch>
            <a:fillRect/>
          </a:stretch>
        </p:blipFill>
        <p:spPr>
          <a:xfrm>
            <a:off x="9000000" y="936000"/>
            <a:ext cx="2671920" cy="359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G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UISO </a:t>
                      </a: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D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 </a:t>
                      </a: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0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480" y="380160"/>
            <a:ext cx="5226480" cy="4501800"/>
          </a:xfrm>
          <a:prstGeom prst="rect">
            <a:avLst/>
          </a:prstGeom>
          <a:ln>
            <a:noFill/>
          </a:ln>
        </p:spPr>
      </p:pic>
      <p:pic>
        <p:nvPicPr>
          <p:cNvPr id="581" name="Imagen 584"/>
          <p:cNvPicPr/>
          <p:nvPr/>
        </p:nvPicPr>
        <p:blipFill>
          <a:blip r:embed="rId3"/>
          <a:stretch>
            <a:fillRect/>
          </a:stretch>
        </p:blipFill>
        <p:spPr>
          <a:xfrm>
            <a:off x="9276120" y="1800000"/>
            <a:ext cx="2661840" cy="3158280"/>
          </a:xfrm>
          <a:prstGeom prst="rect">
            <a:avLst/>
          </a:prstGeom>
          <a:ln>
            <a:noFill/>
          </a:ln>
        </p:spPr>
      </p:pic>
      <p:pic>
        <p:nvPicPr>
          <p:cNvPr id="582" name="Imagen 585"/>
          <p:cNvPicPr/>
          <p:nvPr/>
        </p:nvPicPr>
        <p:blipFill>
          <a:blip r:embed="rId4"/>
          <a:stretch>
            <a:fillRect/>
          </a:stretch>
        </p:blipFill>
        <p:spPr>
          <a:xfrm>
            <a:off x="6349680" y="1728000"/>
            <a:ext cx="3380400" cy="308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72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ATATAS</a:t>
                      </a: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G</a:t>
                      </a:r>
                      <a:r>
                        <a:rPr lang="es-ES" sz="72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UISADAS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1240" y="316800"/>
            <a:ext cx="5226480" cy="4501800"/>
          </a:xfrm>
          <a:prstGeom prst="rect">
            <a:avLst/>
          </a:prstGeom>
          <a:ln>
            <a:noFill/>
          </a:ln>
        </p:spPr>
      </p:pic>
      <p:pic>
        <p:nvPicPr>
          <p:cNvPr id="585" name="Imagen 588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000" y="1205280"/>
            <a:ext cx="2726280" cy="3097440"/>
          </a:xfrm>
          <a:prstGeom prst="rect">
            <a:avLst/>
          </a:prstGeom>
          <a:ln>
            <a:noFill/>
          </a:ln>
        </p:spPr>
      </p:pic>
      <p:pic>
        <p:nvPicPr>
          <p:cNvPr id="586" name="Imagen 589"/>
          <p:cNvPicPr/>
          <p:nvPr/>
        </p:nvPicPr>
        <p:blipFill>
          <a:blip r:embed="rId4"/>
          <a:stretch>
            <a:fillRect/>
          </a:stretch>
        </p:blipFill>
        <p:spPr>
          <a:xfrm>
            <a:off x="8928000" y="1543320"/>
            <a:ext cx="287028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" name="Table 1"/>
          <p:cNvGraphicFramePr/>
          <p:nvPr/>
        </p:nvGraphicFramePr>
        <p:xfrm>
          <a:off x="118080" y="172800"/>
          <a:ext cx="11955600" cy="709020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8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ESCADO Y </a:t>
                      </a:r>
                      <a:r>
                        <a:rPr lang="es-ES" sz="48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8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0080" y="1152000"/>
            <a:ext cx="3872160" cy="3326400"/>
          </a:xfrm>
          <a:prstGeom prst="rect">
            <a:avLst/>
          </a:prstGeom>
          <a:ln>
            <a:noFill/>
          </a:ln>
        </p:spPr>
      </p:pic>
      <p:pic>
        <p:nvPicPr>
          <p:cNvPr id="589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5840" y="3249360"/>
            <a:ext cx="1623960" cy="1633680"/>
          </a:xfrm>
          <a:prstGeom prst="rect">
            <a:avLst/>
          </a:prstGeom>
          <a:ln>
            <a:noFill/>
          </a:ln>
        </p:spPr>
      </p:pic>
      <p:pic>
        <p:nvPicPr>
          <p:cNvPr id="590" name="Imagen 593"/>
          <p:cNvPicPr/>
          <p:nvPr/>
        </p:nvPicPr>
        <p:blipFill>
          <a:blip r:embed="rId4"/>
          <a:stretch>
            <a:fillRect/>
          </a:stretch>
        </p:blipFill>
        <p:spPr>
          <a:xfrm>
            <a:off x="6264000" y="1695240"/>
            <a:ext cx="2482200" cy="2511360"/>
          </a:xfrm>
          <a:prstGeom prst="rect">
            <a:avLst/>
          </a:prstGeom>
          <a:ln>
            <a:noFill/>
          </a:ln>
        </p:spPr>
      </p:pic>
      <p:pic>
        <p:nvPicPr>
          <p:cNvPr id="591" name="Imagen 594"/>
          <p:cNvPicPr/>
          <p:nvPr/>
        </p:nvPicPr>
        <p:blipFill>
          <a:blip r:embed="rId5"/>
          <a:stretch>
            <a:fillRect/>
          </a:stretch>
        </p:blipFill>
        <p:spPr>
          <a:xfrm>
            <a:off x="8886240" y="1911240"/>
            <a:ext cx="3057120" cy="2295360"/>
          </a:xfrm>
          <a:prstGeom prst="rect">
            <a:avLst/>
          </a:prstGeom>
          <a:ln>
            <a:noFill/>
          </a:ln>
        </p:spPr>
      </p:pic>
      <p:pic>
        <p:nvPicPr>
          <p:cNvPr id="592" name="Imagen 595"/>
          <p:cNvPicPr/>
          <p:nvPr/>
        </p:nvPicPr>
        <p:blipFill>
          <a:blip r:embed="rId6"/>
          <a:stretch>
            <a:fillRect/>
          </a:stretch>
        </p:blipFill>
        <p:spPr>
          <a:xfrm>
            <a:off x="10000800" y="5635800"/>
            <a:ext cx="1080000" cy="10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" name="Table 1"/>
          <p:cNvGraphicFramePr/>
          <p:nvPr/>
        </p:nvGraphicFramePr>
        <p:xfrm>
          <a:off x="118080" y="172800"/>
          <a:ext cx="11955600" cy="66063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Table 1"/>
          <p:cNvGraphicFramePr/>
          <p:nvPr/>
        </p:nvGraphicFramePr>
        <p:xfrm>
          <a:off x="385920" y="191520"/>
          <a:ext cx="11512080" cy="6541560"/>
        </p:xfrm>
        <a:graphic>
          <a:graphicData uri="http://schemas.openxmlformats.org/drawingml/2006/table">
            <a:tbl>
              <a:tblPr/>
              <a:tblGrid>
                <a:gridCol w="5977800"/>
                <a:gridCol w="5534280"/>
              </a:tblGrid>
              <a:tr h="4804200">
                <a:tc>
                  <a:txBody>
                    <a:bodyPr/>
                    <a:lstStyle/>
                    <a:p>
                      <a:endParaRPr dirty="0"/>
                    </a:p>
                    <a:p>
                      <a:endParaRPr dirty="0"/>
                    </a:p>
                    <a:p>
                      <a:endParaRPr dirty="0"/>
                    </a:p>
                    <a:p>
                      <a:endParaRPr dirty="0"/>
                    </a:p>
                    <a:p>
                      <a:endParaRPr dirty="0"/>
                    </a:p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S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3040" y="916920"/>
            <a:ext cx="4714560" cy="3820680"/>
          </a:xfrm>
          <a:prstGeom prst="rect">
            <a:avLst/>
          </a:prstGeom>
          <a:ln>
            <a:noFill/>
          </a:ln>
        </p:spPr>
      </p:pic>
      <p:pic>
        <p:nvPicPr>
          <p:cNvPr id="513" name="Imagen 540"/>
          <p:cNvPicPr/>
          <p:nvPr/>
        </p:nvPicPr>
        <p:blipFill>
          <a:blip r:embed="rId3"/>
          <a:stretch>
            <a:fillRect/>
          </a:stretch>
        </p:blipFill>
        <p:spPr>
          <a:xfrm>
            <a:off x="7480800" y="792000"/>
            <a:ext cx="3808800" cy="4094280"/>
          </a:xfrm>
          <a:prstGeom prst="rect">
            <a:avLst/>
          </a:prstGeom>
          <a:ln>
            <a:noFill/>
          </a:ln>
        </p:spPr>
      </p:pic>
      <p:pic>
        <p:nvPicPr>
          <p:cNvPr id="514" name="Imagen 541"/>
          <p:cNvPicPr/>
          <p:nvPr/>
        </p:nvPicPr>
        <p:blipFill>
          <a:blip r:embed="rId4"/>
          <a:stretch>
            <a:fillRect/>
          </a:stretch>
        </p:blipFill>
        <p:spPr>
          <a:xfrm>
            <a:off x="10106640" y="5065560"/>
            <a:ext cx="1406520" cy="155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" name="Table 1"/>
          <p:cNvGraphicFramePr/>
          <p:nvPr/>
        </p:nvGraphicFramePr>
        <p:xfrm>
          <a:off x="118080" y="172800"/>
          <a:ext cx="11955600" cy="85989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H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AMBURGUESA </a:t>
                      </a:r>
                      <a:r>
                        <a:rPr lang="es-ES" sz="5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5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ATATAS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213840"/>
            <a:ext cx="3990960" cy="3990960"/>
          </a:xfrm>
          <a:prstGeom prst="rect">
            <a:avLst/>
          </a:prstGeom>
          <a:ln>
            <a:noFill/>
          </a:ln>
        </p:spPr>
      </p:pic>
      <p:pic>
        <p:nvPicPr>
          <p:cNvPr id="596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8120" y="3026520"/>
            <a:ext cx="2111040" cy="182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" name="Table 1"/>
          <p:cNvGraphicFramePr/>
          <p:nvPr/>
        </p:nvGraphicFramePr>
        <p:xfrm>
          <a:off x="118080" y="172800"/>
          <a:ext cx="11955600" cy="85989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H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AMBURGUESA </a:t>
                      </a:r>
                      <a:r>
                        <a:rPr lang="es-ES" sz="5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5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5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ATATAS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8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213840"/>
            <a:ext cx="3990960" cy="3990960"/>
          </a:xfrm>
          <a:prstGeom prst="rect">
            <a:avLst/>
          </a:prstGeom>
          <a:ln>
            <a:noFill/>
          </a:ln>
        </p:spPr>
      </p:pic>
      <p:pic>
        <p:nvPicPr>
          <p:cNvPr id="599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8120" y="3026520"/>
            <a:ext cx="2111040" cy="182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" name="Table 1"/>
          <p:cNvGraphicFramePr/>
          <p:nvPr/>
        </p:nvGraphicFramePr>
        <p:xfrm>
          <a:off x="118080" y="125640"/>
          <a:ext cx="11955600" cy="6907319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M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ACARRONES</a:t>
                      </a: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44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HORIZO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1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920" y="271080"/>
            <a:ext cx="3818880" cy="3818880"/>
          </a:xfrm>
          <a:prstGeom prst="rect">
            <a:avLst/>
          </a:prstGeom>
          <a:ln>
            <a:noFill/>
          </a:ln>
        </p:spPr>
      </p:pic>
      <p:pic>
        <p:nvPicPr>
          <p:cNvPr id="602" name="Imagen 573"/>
          <p:cNvPicPr/>
          <p:nvPr/>
        </p:nvPicPr>
        <p:blipFill>
          <a:blip r:embed="rId3"/>
          <a:stretch>
            <a:fillRect/>
          </a:stretch>
        </p:blipFill>
        <p:spPr>
          <a:xfrm>
            <a:off x="6315120" y="1728000"/>
            <a:ext cx="2242080" cy="2295000"/>
          </a:xfrm>
          <a:prstGeom prst="rect">
            <a:avLst/>
          </a:prstGeom>
          <a:ln>
            <a:noFill/>
          </a:ln>
        </p:spPr>
      </p:pic>
      <p:pic>
        <p:nvPicPr>
          <p:cNvPr id="603" name="Imagen 572"/>
          <p:cNvPicPr/>
          <p:nvPr/>
        </p:nvPicPr>
        <p:blipFill>
          <a:blip r:embed="rId4"/>
          <a:stretch>
            <a:fillRect/>
          </a:stretch>
        </p:blipFill>
        <p:spPr>
          <a:xfrm>
            <a:off x="8557560" y="1728000"/>
            <a:ext cx="2367000" cy="2334960"/>
          </a:xfrm>
          <a:prstGeom prst="rect">
            <a:avLst/>
          </a:prstGeom>
          <a:ln>
            <a:noFill/>
          </a:ln>
        </p:spPr>
      </p:pic>
      <p:pic>
        <p:nvPicPr>
          <p:cNvPr id="604" name="Imagen 5"/>
          <p:cNvPicPr/>
          <p:nvPr/>
        </p:nvPicPr>
        <p:blipFill>
          <a:blip r:embed="rId5"/>
          <a:stretch>
            <a:fillRect/>
          </a:stretch>
        </p:blipFill>
        <p:spPr>
          <a:xfrm>
            <a:off x="4043160" y="3069360"/>
            <a:ext cx="1668960" cy="166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" name="Table 1"/>
          <p:cNvGraphicFramePr/>
          <p:nvPr/>
        </p:nvGraphicFramePr>
        <p:xfrm>
          <a:off x="108000" y="-14400"/>
          <a:ext cx="11982600" cy="6747840"/>
        </p:xfrm>
        <a:graphic>
          <a:graphicData uri="http://schemas.openxmlformats.org/drawingml/2006/table">
            <a:tbl>
              <a:tblPr/>
              <a:tblGrid>
                <a:gridCol w="6081120"/>
                <a:gridCol w="5901480"/>
              </a:tblGrid>
              <a:tr h="4907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</a:tr>
              <a:tr h="1840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F</a:t>
                      </a:r>
                      <a:r>
                        <a:rPr lang="es-ES" sz="6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RUTA Y 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6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6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320" y="887760"/>
            <a:ext cx="3110760" cy="2829600"/>
          </a:xfrm>
          <a:prstGeom prst="rect">
            <a:avLst/>
          </a:prstGeom>
          <a:ln>
            <a:noFill/>
          </a:ln>
        </p:spPr>
      </p:pic>
      <p:pic>
        <p:nvPicPr>
          <p:cNvPr id="607" name="Imagen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3730680" y="1325160"/>
            <a:ext cx="2195640" cy="2195640"/>
          </a:xfrm>
          <a:prstGeom prst="rect">
            <a:avLst/>
          </a:prstGeom>
          <a:ln>
            <a:noFill/>
          </a:ln>
        </p:spPr>
      </p:pic>
      <p:pic>
        <p:nvPicPr>
          <p:cNvPr id="608" name="Imagen 609"/>
          <p:cNvPicPr/>
          <p:nvPr/>
        </p:nvPicPr>
        <p:blipFill>
          <a:blip r:embed="rId4"/>
          <a:stretch>
            <a:fillRect/>
          </a:stretch>
        </p:blipFill>
        <p:spPr>
          <a:xfrm>
            <a:off x="7842600" y="169560"/>
            <a:ext cx="2048040" cy="2253240"/>
          </a:xfrm>
          <a:prstGeom prst="rect">
            <a:avLst/>
          </a:prstGeom>
          <a:ln>
            <a:noFill/>
          </a:ln>
        </p:spPr>
      </p:pic>
      <p:pic>
        <p:nvPicPr>
          <p:cNvPr id="609" name="Imagen 545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320" y="2398320"/>
            <a:ext cx="1932120" cy="2290320"/>
          </a:xfrm>
          <a:prstGeom prst="rect">
            <a:avLst/>
          </a:prstGeom>
          <a:ln>
            <a:noFill/>
          </a:ln>
        </p:spPr>
      </p:pic>
      <p:pic>
        <p:nvPicPr>
          <p:cNvPr id="610" name="Imagen 546"/>
          <p:cNvPicPr/>
          <p:nvPr/>
        </p:nvPicPr>
        <p:blipFill>
          <a:blip r:embed="rId6"/>
          <a:stretch>
            <a:fillRect/>
          </a:stretch>
        </p:blipFill>
        <p:spPr>
          <a:xfrm>
            <a:off x="9373320" y="2746440"/>
            <a:ext cx="1846800" cy="1942200"/>
          </a:xfrm>
          <a:prstGeom prst="rect">
            <a:avLst/>
          </a:prstGeom>
          <a:ln>
            <a:noFill/>
          </a:ln>
        </p:spPr>
      </p:pic>
      <p:pic>
        <p:nvPicPr>
          <p:cNvPr id="611" name="Imagen 614"/>
          <p:cNvPicPr/>
          <p:nvPr/>
        </p:nvPicPr>
        <p:blipFill>
          <a:blip r:embed="rId7"/>
          <a:stretch>
            <a:fillRect/>
          </a:stretch>
        </p:blipFill>
        <p:spPr>
          <a:xfrm>
            <a:off x="9275040" y="5252760"/>
            <a:ext cx="1231560" cy="1155240"/>
          </a:xfrm>
          <a:prstGeom prst="rect">
            <a:avLst/>
          </a:prstGeom>
          <a:ln>
            <a:noFill/>
          </a:ln>
        </p:spPr>
      </p:pic>
      <p:pic>
        <p:nvPicPr>
          <p:cNvPr id="612" name="Imagen 543"/>
          <p:cNvPicPr/>
          <p:nvPr/>
        </p:nvPicPr>
        <p:blipFill>
          <a:blip r:embed="rId8"/>
          <a:stretch>
            <a:fillRect/>
          </a:stretch>
        </p:blipFill>
        <p:spPr>
          <a:xfrm>
            <a:off x="10647360" y="5159520"/>
            <a:ext cx="1145880" cy="124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" name="Table 1"/>
          <p:cNvGraphicFramePr/>
          <p:nvPr/>
        </p:nvGraphicFramePr>
        <p:xfrm>
          <a:off x="118080" y="172800"/>
          <a:ext cx="11955600" cy="748644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8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A</a:t>
                      </a:r>
                      <a:r>
                        <a:rPr lang="es-ES" sz="8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LBÓNDIGAS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" name="Imagen 604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277920"/>
            <a:ext cx="5025240" cy="4387320"/>
          </a:xfrm>
          <a:prstGeom prst="rect">
            <a:avLst/>
          </a:prstGeom>
          <a:ln>
            <a:noFill/>
          </a:ln>
        </p:spPr>
      </p:pic>
      <p:pic>
        <p:nvPicPr>
          <p:cNvPr id="615" name="Imagen 605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00" y="432000"/>
            <a:ext cx="3871080" cy="39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Table 1"/>
          <p:cNvGraphicFramePr/>
          <p:nvPr/>
        </p:nvGraphicFramePr>
        <p:xfrm>
          <a:off x="118080" y="172800"/>
          <a:ext cx="11955600" cy="66063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A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LBÓNDIGAS </a:t>
                      </a: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ATATAS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7" name="Imagen 605"/>
          <p:cNvPicPr/>
          <p:nvPr/>
        </p:nvPicPr>
        <p:blipFill>
          <a:blip r:embed="rId2"/>
          <a:stretch>
            <a:fillRect/>
          </a:stretch>
        </p:blipFill>
        <p:spPr>
          <a:xfrm>
            <a:off x="6332760" y="1656720"/>
            <a:ext cx="2768400" cy="2688480"/>
          </a:xfrm>
          <a:prstGeom prst="rect">
            <a:avLst/>
          </a:prstGeom>
          <a:ln>
            <a:noFill/>
          </a:ln>
        </p:spPr>
      </p:pic>
      <p:pic>
        <p:nvPicPr>
          <p:cNvPr id="618" name="Imagen 604"/>
          <p:cNvPicPr/>
          <p:nvPr/>
        </p:nvPicPr>
        <p:blipFill>
          <a:blip r:embed="rId3"/>
          <a:stretch>
            <a:fillRect/>
          </a:stretch>
        </p:blipFill>
        <p:spPr>
          <a:xfrm>
            <a:off x="432000" y="277920"/>
            <a:ext cx="4012560" cy="3769920"/>
          </a:xfrm>
          <a:prstGeom prst="rect">
            <a:avLst/>
          </a:prstGeom>
          <a:ln>
            <a:noFill/>
          </a:ln>
        </p:spPr>
      </p:pic>
      <p:pic>
        <p:nvPicPr>
          <p:cNvPr id="619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97720" y="3001320"/>
            <a:ext cx="2111040" cy="1829160"/>
          </a:xfrm>
          <a:prstGeom prst="rect">
            <a:avLst/>
          </a:prstGeom>
          <a:ln>
            <a:noFill/>
          </a:ln>
        </p:spPr>
      </p:pic>
      <p:pic>
        <p:nvPicPr>
          <p:cNvPr id="620" name="Imagen 588"/>
          <p:cNvPicPr/>
          <p:nvPr/>
        </p:nvPicPr>
        <p:blipFill>
          <a:blip r:embed="rId5"/>
          <a:stretch>
            <a:fillRect/>
          </a:stretch>
        </p:blipFill>
        <p:spPr>
          <a:xfrm>
            <a:off x="9365040" y="1656720"/>
            <a:ext cx="2366280" cy="2688480"/>
          </a:xfrm>
          <a:prstGeom prst="rect">
            <a:avLst/>
          </a:prstGeom>
          <a:ln>
            <a:noFill/>
          </a:ln>
        </p:spPr>
      </p:pic>
      <p:pic>
        <p:nvPicPr>
          <p:cNvPr id="621" name="Imagen 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22880" y="5218200"/>
            <a:ext cx="1344600" cy="144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" name="Table 1"/>
          <p:cNvGraphicFramePr/>
          <p:nvPr/>
        </p:nvGraphicFramePr>
        <p:xfrm>
          <a:off x="118080" y="172800"/>
          <a:ext cx="11955600" cy="736452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F</a:t>
                      </a:r>
                      <a:r>
                        <a:rPr lang="es-ES" sz="5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RUTA Y </a:t>
                      </a: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L</a:t>
                      </a:r>
                      <a:r>
                        <a:rPr lang="es-ES" sz="5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23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68960"/>
            <a:ext cx="3939480" cy="3299400"/>
          </a:xfrm>
          <a:prstGeom prst="rect">
            <a:avLst/>
          </a:prstGeom>
          <a:ln>
            <a:noFill/>
          </a:ln>
        </p:spPr>
      </p:pic>
      <p:pic>
        <p:nvPicPr>
          <p:cNvPr id="624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4075920" y="2875320"/>
            <a:ext cx="1884600" cy="1884600"/>
          </a:xfrm>
          <a:prstGeom prst="rect">
            <a:avLst/>
          </a:prstGeom>
          <a:ln>
            <a:noFill/>
          </a:ln>
        </p:spPr>
      </p:pic>
      <p:pic>
        <p:nvPicPr>
          <p:cNvPr id="625" name="Imagen 609"/>
          <p:cNvPicPr/>
          <p:nvPr/>
        </p:nvPicPr>
        <p:blipFill>
          <a:blip r:embed="rId4"/>
          <a:stretch>
            <a:fillRect/>
          </a:stretch>
        </p:blipFill>
        <p:spPr>
          <a:xfrm>
            <a:off x="6326280" y="1152000"/>
            <a:ext cx="2803320" cy="3081600"/>
          </a:xfrm>
          <a:prstGeom prst="rect">
            <a:avLst/>
          </a:prstGeom>
          <a:ln>
            <a:noFill/>
          </a:ln>
        </p:spPr>
      </p:pic>
      <p:pic>
        <p:nvPicPr>
          <p:cNvPr id="626" name="Imagen 614"/>
          <p:cNvPicPr/>
          <p:nvPr/>
        </p:nvPicPr>
        <p:blipFill>
          <a:blip r:embed="rId5"/>
          <a:stretch>
            <a:fillRect/>
          </a:stretch>
        </p:blipFill>
        <p:spPr>
          <a:xfrm>
            <a:off x="9258480" y="5359320"/>
            <a:ext cx="1231560" cy="1101960"/>
          </a:xfrm>
          <a:prstGeom prst="rect">
            <a:avLst/>
          </a:prstGeom>
          <a:ln>
            <a:noFill/>
          </a:ln>
        </p:spPr>
      </p:pic>
      <p:pic>
        <p:nvPicPr>
          <p:cNvPr id="627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9313200" y="1152000"/>
            <a:ext cx="2123640" cy="3140640"/>
          </a:xfrm>
          <a:prstGeom prst="rect">
            <a:avLst/>
          </a:prstGeom>
          <a:ln>
            <a:noFill/>
          </a:ln>
        </p:spPr>
      </p:pic>
      <p:pic>
        <p:nvPicPr>
          <p:cNvPr id="628" name="Imagen 1"/>
          <p:cNvPicPr/>
          <p:nvPr/>
        </p:nvPicPr>
        <p:blipFill>
          <a:blip r:embed="rId7"/>
          <a:stretch>
            <a:fillRect/>
          </a:stretch>
        </p:blipFill>
        <p:spPr>
          <a:xfrm>
            <a:off x="10584360" y="5212440"/>
            <a:ext cx="1368000" cy="136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" name="Table 1"/>
          <p:cNvGraphicFramePr/>
          <p:nvPr/>
        </p:nvGraphicFramePr>
        <p:xfrm>
          <a:off x="146880" y="119160"/>
          <a:ext cx="11829960" cy="6489900"/>
        </p:xfrm>
        <a:graphic>
          <a:graphicData uri="http://schemas.openxmlformats.org/drawingml/2006/table">
            <a:tbl>
              <a:tblPr/>
              <a:tblGrid>
                <a:gridCol w="5977800"/>
                <a:gridCol w="5852160"/>
              </a:tblGrid>
              <a:tr h="44553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1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8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F</a:t>
                      </a:r>
                      <a:r>
                        <a:rPr lang="es-ES" sz="8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0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040" y="1008000"/>
            <a:ext cx="3939480" cy="3299400"/>
          </a:xfrm>
          <a:prstGeom prst="rect">
            <a:avLst/>
          </a:prstGeom>
          <a:ln>
            <a:noFill/>
          </a:ln>
        </p:spPr>
      </p:pic>
      <p:pic>
        <p:nvPicPr>
          <p:cNvPr id="631" name="Imagen 613"/>
          <p:cNvPicPr/>
          <p:nvPr/>
        </p:nvPicPr>
        <p:blipFill>
          <a:blip r:embed="rId3"/>
          <a:stretch>
            <a:fillRect/>
          </a:stretch>
        </p:blipFill>
        <p:spPr>
          <a:xfrm>
            <a:off x="7445880" y="674640"/>
            <a:ext cx="3348360" cy="3447360"/>
          </a:xfrm>
          <a:prstGeom prst="rect">
            <a:avLst/>
          </a:prstGeom>
          <a:ln>
            <a:noFill/>
          </a:ln>
        </p:spPr>
      </p:pic>
      <p:pic>
        <p:nvPicPr>
          <p:cNvPr id="632" name="Imagen 614"/>
          <p:cNvPicPr/>
          <p:nvPr/>
        </p:nvPicPr>
        <p:blipFill>
          <a:blip r:embed="rId4"/>
          <a:stretch>
            <a:fillRect/>
          </a:stretch>
        </p:blipFill>
        <p:spPr>
          <a:xfrm>
            <a:off x="8574120" y="5051880"/>
            <a:ext cx="1477440" cy="139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G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UISO</a:t>
                      </a:r>
                      <a:r>
                        <a:rPr lang="es-ES" sz="72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D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72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1560" y="558720"/>
            <a:ext cx="4746960" cy="4096080"/>
          </a:xfrm>
          <a:prstGeom prst="rect">
            <a:avLst/>
          </a:prstGeom>
          <a:ln>
            <a:noFill/>
          </a:ln>
        </p:spPr>
      </p:pic>
      <p:pic>
        <p:nvPicPr>
          <p:cNvPr id="635" name="Imagen 617"/>
          <p:cNvPicPr/>
          <p:nvPr/>
        </p:nvPicPr>
        <p:blipFill>
          <a:blip r:embed="rId3"/>
          <a:stretch>
            <a:fillRect/>
          </a:stretch>
        </p:blipFill>
        <p:spPr>
          <a:xfrm>
            <a:off x="6275880" y="720000"/>
            <a:ext cx="3362400" cy="369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G</a:t>
                      </a:r>
                      <a:r>
                        <a:rPr lang="es-ES" sz="7200" strike="noStrike">
                          <a:solidFill>
                            <a:srgbClr val="202020"/>
                          </a:solidFill>
                          <a:latin typeface="Arial Black" panose="020B0A04020102020204"/>
                        </a:rPr>
                        <a:t>UISANTES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7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9720" y="290160"/>
            <a:ext cx="5331240" cy="457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" name="Table 1"/>
          <p:cNvGraphicFramePr/>
          <p:nvPr/>
        </p:nvGraphicFramePr>
        <p:xfrm>
          <a:off x="385920" y="191520"/>
          <a:ext cx="11512080" cy="6541560"/>
        </p:xfrm>
        <a:graphic>
          <a:graphicData uri="http://schemas.openxmlformats.org/drawingml/2006/table">
            <a:tbl>
              <a:tblPr/>
              <a:tblGrid>
                <a:gridCol w="5977800"/>
                <a:gridCol w="5534280"/>
              </a:tblGrid>
              <a:tr h="4804200">
                <a:tc>
                  <a:txBody>
                    <a:bodyPr/>
                    <a:lstStyle/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B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RÓCOLI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6" name="Imagen 543"/>
          <p:cNvPicPr/>
          <p:nvPr/>
        </p:nvPicPr>
        <p:blipFill>
          <a:blip r:embed="rId2"/>
          <a:stretch>
            <a:fillRect/>
          </a:stretch>
        </p:blipFill>
        <p:spPr>
          <a:xfrm>
            <a:off x="7128000" y="603720"/>
            <a:ext cx="3814200" cy="3930480"/>
          </a:xfrm>
          <a:prstGeom prst="rect">
            <a:avLst/>
          </a:prstGeom>
          <a:ln>
            <a:noFill/>
          </a:ln>
        </p:spPr>
      </p:pic>
      <p:pic>
        <p:nvPicPr>
          <p:cNvPr id="517" name="Imagen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1534320" y="814320"/>
            <a:ext cx="3647880" cy="3647880"/>
          </a:xfrm>
          <a:prstGeom prst="rect">
            <a:avLst/>
          </a:prstGeom>
          <a:ln>
            <a:noFill/>
          </a:ln>
        </p:spPr>
      </p:pic>
      <p:pic>
        <p:nvPicPr>
          <p:cNvPr id="518" name="Imagen 54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96000" y="5160960"/>
            <a:ext cx="1294200" cy="146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" name="Table 1"/>
          <p:cNvGraphicFramePr/>
          <p:nvPr/>
        </p:nvGraphicFramePr>
        <p:xfrm>
          <a:off x="118080" y="172800"/>
          <a:ext cx="11955600" cy="818748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J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UDÍAS VERDES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9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934560" y="311040"/>
            <a:ext cx="4557600" cy="455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1523880" y="1323000"/>
            <a:ext cx="9128520" cy="21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"/>
          <p:cNvSpPr/>
          <p:nvPr/>
        </p:nvSpPr>
        <p:spPr>
          <a:xfrm>
            <a:off x="609480" y="160452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3"/>
          <p:cNvSpPr/>
          <p:nvPr/>
        </p:nvSpPr>
        <p:spPr>
          <a:xfrm>
            <a:off x="4319640" y="160452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4"/>
          <p:cNvSpPr/>
          <p:nvPr/>
        </p:nvSpPr>
        <p:spPr>
          <a:xfrm>
            <a:off x="8029800" y="160452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5"/>
          <p:cNvSpPr/>
          <p:nvPr/>
        </p:nvSpPr>
        <p:spPr>
          <a:xfrm>
            <a:off x="8029800" y="368208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6"/>
          <p:cNvSpPr/>
          <p:nvPr/>
        </p:nvSpPr>
        <p:spPr>
          <a:xfrm>
            <a:off x="4319640" y="368208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7"/>
          <p:cNvSpPr/>
          <p:nvPr/>
        </p:nvSpPr>
        <p:spPr>
          <a:xfrm>
            <a:off x="609480" y="3682080"/>
            <a:ext cx="3518280" cy="18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47" name="Table 8"/>
          <p:cNvGraphicFramePr/>
          <p:nvPr/>
        </p:nvGraphicFramePr>
        <p:xfrm>
          <a:off x="118440" y="173160"/>
          <a:ext cx="12023280" cy="6674040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V</a:t>
                      </a:r>
                      <a:r>
                        <a:rPr lang="es-ES" sz="7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8" name="Imagen 629"/>
          <p:cNvPicPr/>
          <p:nvPr/>
        </p:nvPicPr>
        <p:blipFill>
          <a:blip r:embed="rId2"/>
          <a:stretch>
            <a:fillRect/>
          </a:stretch>
        </p:blipFill>
        <p:spPr>
          <a:xfrm>
            <a:off x="6840000" y="532800"/>
            <a:ext cx="4668480" cy="406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" name="Table 1"/>
          <p:cNvGraphicFramePr/>
          <p:nvPr/>
        </p:nvGraphicFramePr>
        <p:xfrm>
          <a:off x="118440" y="173160"/>
          <a:ext cx="12023280" cy="7139160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8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M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ERLUZA</a:t>
                      </a:r>
                      <a:r>
                        <a:rPr lang="es-ES" sz="48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8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V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0" name="Imagen 631"/>
          <p:cNvPicPr/>
          <p:nvPr/>
        </p:nvPicPr>
        <p:blipFill>
          <a:blip r:embed="rId2"/>
          <a:stretch>
            <a:fillRect/>
          </a:stretch>
        </p:blipFill>
        <p:spPr>
          <a:xfrm>
            <a:off x="853920" y="216000"/>
            <a:ext cx="4750920" cy="4750920"/>
          </a:xfrm>
          <a:prstGeom prst="rect">
            <a:avLst/>
          </a:prstGeom>
          <a:ln>
            <a:noFill/>
          </a:ln>
        </p:spPr>
      </p:pic>
      <p:pic>
        <p:nvPicPr>
          <p:cNvPr id="651" name="Imagen 632"/>
          <p:cNvPicPr/>
          <p:nvPr/>
        </p:nvPicPr>
        <p:blipFill>
          <a:blip r:embed="rId3"/>
          <a:stretch>
            <a:fillRect/>
          </a:stretch>
        </p:blipFill>
        <p:spPr>
          <a:xfrm rot="21000">
            <a:off x="6202080" y="1150560"/>
            <a:ext cx="3259080" cy="3013200"/>
          </a:xfrm>
          <a:prstGeom prst="rect">
            <a:avLst/>
          </a:prstGeom>
          <a:ln>
            <a:noFill/>
          </a:ln>
        </p:spPr>
      </p:pic>
      <p:pic>
        <p:nvPicPr>
          <p:cNvPr id="652" name="Imagen 63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4640" y="1224000"/>
            <a:ext cx="3400200" cy="2959560"/>
          </a:xfrm>
          <a:prstGeom prst="rect">
            <a:avLst/>
          </a:prstGeom>
          <a:ln>
            <a:noFill/>
          </a:ln>
        </p:spPr>
      </p:pic>
      <p:pic>
        <p:nvPicPr>
          <p:cNvPr id="653" name="Imagen 1"/>
          <p:cNvPicPr/>
          <p:nvPr/>
        </p:nvPicPr>
        <p:blipFill>
          <a:blip r:embed="rId5"/>
          <a:stretch>
            <a:fillRect/>
          </a:stretch>
        </p:blipFill>
        <p:spPr>
          <a:xfrm>
            <a:off x="10729440" y="5464080"/>
            <a:ext cx="1183680" cy="122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Table 1"/>
          <p:cNvGraphicFramePr/>
          <p:nvPr/>
        </p:nvGraphicFramePr>
        <p:xfrm>
          <a:off x="118440" y="173160"/>
          <a:ext cx="12023280" cy="6773400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0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ATATAS 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G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UISADAS</a:t>
                      </a:r>
                      <a:r>
                        <a:rPr lang="es-ES" sz="40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</a:t>
                      </a:r>
                      <a:r>
                        <a:rPr lang="es-ES" sz="40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P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432000"/>
            <a:ext cx="4668840" cy="4029120"/>
          </a:xfrm>
          <a:prstGeom prst="rect">
            <a:avLst/>
          </a:prstGeom>
          <a:ln>
            <a:noFill/>
          </a:ln>
        </p:spPr>
      </p:pic>
      <p:pic>
        <p:nvPicPr>
          <p:cNvPr id="656" name="Imagen 636"/>
          <p:cNvPicPr/>
          <p:nvPr/>
        </p:nvPicPr>
        <p:blipFill>
          <a:blip r:embed="rId3"/>
          <a:stretch>
            <a:fillRect/>
          </a:stretch>
        </p:blipFill>
        <p:spPr>
          <a:xfrm>
            <a:off x="4444920" y="3456000"/>
            <a:ext cx="1303920" cy="1303920"/>
          </a:xfrm>
          <a:prstGeom prst="rect">
            <a:avLst/>
          </a:prstGeom>
          <a:ln>
            <a:noFill/>
          </a:ln>
        </p:spPr>
      </p:pic>
      <p:pic>
        <p:nvPicPr>
          <p:cNvPr id="657" name="Imagen 637"/>
          <p:cNvPicPr/>
          <p:nvPr/>
        </p:nvPicPr>
        <p:blipFill>
          <a:blip r:embed="rId4"/>
          <a:stretch>
            <a:fillRect/>
          </a:stretch>
        </p:blipFill>
        <p:spPr>
          <a:xfrm>
            <a:off x="6600960" y="1008000"/>
            <a:ext cx="2749320" cy="3124080"/>
          </a:xfrm>
          <a:prstGeom prst="rect">
            <a:avLst/>
          </a:prstGeom>
          <a:ln>
            <a:noFill/>
          </a:ln>
        </p:spPr>
      </p:pic>
      <p:pic>
        <p:nvPicPr>
          <p:cNvPr id="658" name="Imagen 638"/>
          <p:cNvPicPr/>
          <p:nvPr/>
        </p:nvPicPr>
        <p:blipFill>
          <a:blip r:embed="rId5"/>
          <a:stretch>
            <a:fillRect/>
          </a:stretch>
        </p:blipFill>
        <p:spPr>
          <a:xfrm>
            <a:off x="9576000" y="360000"/>
            <a:ext cx="2039760" cy="2294280"/>
          </a:xfrm>
          <a:prstGeom prst="rect">
            <a:avLst/>
          </a:prstGeom>
          <a:ln>
            <a:noFill/>
          </a:ln>
        </p:spPr>
      </p:pic>
      <p:pic>
        <p:nvPicPr>
          <p:cNvPr id="659" name="Imagen 639"/>
          <p:cNvPicPr/>
          <p:nvPr/>
        </p:nvPicPr>
        <p:blipFill>
          <a:blip r:embed="rId6"/>
          <a:stretch>
            <a:fillRect/>
          </a:stretch>
        </p:blipFill>
        <p:spPr>
          <a:xfrm>
            <a:off x="9648000" y="2705400"/>
            <a:ext cx="2114280" cy="21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0" name="Table 1"/>
          <p:cNvGraphicFramePr/>
          <p:nvPr/>
        </p:nvGraphicFramePr>
        <p:xfrm>
          <a:off x="118440" y="173160"/>
          <a:ext cx="12023280" cy="6956279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OLLO</a:t>
                      </a:r>
                      <a:r>
                        <a:rPr lang="es-ES" sz="4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</a:t>
                      </a:r>
                      <a:r>
                        <a:rPr lang="es-ES" sz="4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P</a:t>
                      </a:r>
                      <a:r>
                        <a:rPr lang="es-ES" sz="4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ATATAS</a:t>
                      </a:r>
                      <a:r>
                        <a:rPr lang="es-ES" sz="4400" strike="noStrike">
                          <a:solidFill>
                            <a:srgbClr val="CC0000"/>
                          </a:solidFill>
                          <a:latin typeface="Arial Black" panose="020B0A04020102020204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1" name="Imagen 638"/>
          <p:cNvPicPr/>
          <p:nvPr/>
        </p:nvPicPr>
        <p:blipFill>
          <a:blip r:embed="rId2"/>
          <a:stretch>
            <a:fillRect/>
          </a:stretch>
        </p:blipFill>
        <p:spPr>
          <a:xfrm>
            <a:off x="6580440" y="1313640"/>
            <a:ext cx="2212560" cy="2419200"/>
          </a:xfrm>
          <a:prstGeom prst="rect">
            <a:avLst/>
          </a:prstGeom>
          <a:ln>
            <a:noFill/>
          </a:ln>
        </p:spPr>
      </p:pic>
      <p:pic>
        <p:nvPicPr>
          <p:cNvPr id="662" name="Imagen 639"/>
          <p:cNvPicPr/>
          <p:nvPr/>
        </p:nvPicPr>
        <p:blipFill>
          <a:blip r:embed="rId3"/>
          <a:stretch>
            <a:fillRect/>
          </a:stretch>
        </p:blipFill>
        <p:spPr>
          <a:xfrm>
            <a:off x="9245520" y="1453680"/>
            <a:ext cx="2343960" cy="2418480"/>
          </a:xfrm>
          <a:prstGeom prst="rect">
            <a:avLst/>
          </a:prstGeom>
          <a:ln>
            <a:noFill/>
          </a:ln>
        </p:spPr>
      </p:pic>
      <p:pic>
        <p:nvPicPr>
          <p:cNvPr id="663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915120" y="445680"/>
            <a:ext cx="4155120" cy="41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4" name="Table 1"/>
          <p:cNvGraphicFramePr/>
          <p:nvPr/>
        </p:nvGraphicFramePr>
        <p:xfrm>
          <a:off x="99000" y="37800"/>
          <a:ext cx="12023280" cy="6674040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ROQUETAS Y </a:t>
                      </a:r>
                      <a:r>
                        <a:rPr lang="es-ES" sz="54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54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5" name="Imagen 641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648000"/>
            <a:ext cx="4462200" cy="3294000"/>
          </a:xfrm>
          <a:prstGeom prst="rect">
            <a:avLst/>
          </a:prstGeom>
          <a:ln>
            <a:noFill/>
          </a:ln>
        </p:spPr>
      </p:pic>
      <p:pic>
        <p:nvPicPr>
          <p:cNvPr id="666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3173040"/>
            <a:ext cx="1502280" cy="1538280"/>
          </a:xfrm>
          <a:prstGeom prst="rect">
            <a:avLst/>
          </a:prstGeom>
          <a:ln>
            <a:noFill/>
          </a:ln>
        </p:spPr>
      </p:pic>
      <p:pic>
        <p:nvPicPr>
          <p:cNvPr id="667" name="Imagen 643"/>
          <p:cNvPicPr/>
          <p:nvPr/>
        </p:nvPicPr>
        <p:blipFill>
          <a:blip r:embed="rId4"/>
          <a:stretch>
            <a:fillRect/>
          </a:stretch>
        </p:blipFill>
        <p:spPr>
          <a:xfrm>
            <a:off x="6261840" y="1872000"/>
            <a:ext cx="2515680" cy="2726280"/>
          </a:xfrm>
          <a:prstGeom prst="rect">
            <a:avLst/>
          </a:prstGeom>
          <a:ln>
            <a:noFill/>
          </a:ln>
        </p:spPr>
      </p:pic>
      <p:pic>
        <p:nvPicPr>
          <p:cNvPr id="668" name="Imagen 644"/>
          <p:cNvPicPr/>
          <p:nvPr/>
        </p:nvPicPr>
        <p:blipFill>
          <a:blip r:embed="rId5"/>
          <a:stretch>
            <a:fillRect/>
          </a:stretch>
        </p:blipFill>
        <p:spPr>
          <a:xfrm>
            <a:off x="9072000" y="2162160"/>
            <a:ext cx="2741040" cy="229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9" name="Table 1"/>
          <p:cNvGraphicFramePr/>
          <p:nvPr/>
        </p:nvGraphicFramePr>
        <p:xfrm>
          <a:off x="99000" y="37800"/>
          <a:ext cx="12023280" cy="6674040"/>
        </p:xfrm>
        <a:graphic>
          <a:graphicData uri="http://schemas.openxmlformats.org/drawingml/2006/table">
            <a:tbl>
              <a:tblPr/>
              <a:tblGrid>
                <a:gridCol w="6011640"/>
                <a:gridCol w="6011640"/>
              </a:tblGrid>
              <a:tr h="48531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MPANADILLAS 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0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3173040"/>
            <a:ext cx="1502280" cy="1538280"/>
          </a:xfrm>
          <a:prstGeom prst="rect">
            <a:avLst/>
          </a:prstGeom>
          <a:ln>
            <a:noFill/>
          </a:ln>
        </p:spPr>
      </p:pic>
      <p:pic>
        <p:nvPicPr>
          <p:cNvPr id="671" name="Imagen 644"/>
          <p:cNvPicPr/>
          <p:nvPr/>
        </p:nvPicPr>
        <p:blipFill>
          <a:blip r:embed="rId3"/>
          <a:stretch>
            <a:fillRect/>
          </a:stretch>
        </p:blipFill>
        <p:spPr>
          <a:xfrm>
            <a:off x="9180720" y="1676520"/>
            <a:ext cx="2807280" cy="2796480"/>
          </a:xfrm>
          <a:prstGeom prst="rect">
            <a:avLst/>
          </a:prstGeom>
          <a:ln>
            <a:noFill/>
          </a:ln>
        </p:spPr>
      </p:pic>
      <p:pic>
        <p:nvPicPr>
          <p:cNvPr id="672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616680" y="0"/>
            <a:ext cx="3917880" cy="3917880"/>
          </a:xfrm>
          <a:prstGeom prst="rect">
            <a:avLst/>
          </a:prstGeom>
          <a:ln>
            <a:noFill/>
          </a:ln>
        </p:spPr>
      </p:pic>
      <p:pic>
        <p:nvPicPr>
          <p:cNvPr id="673" name="Imagen 6"/>
          <p:cNvPicPr/>
          <p:nvPr/>
        </p:nvPicPr>
        <p:blipFill>
          <a:blip r:embed="rId5"/>
          <a:stretch>
            <a:fillRect/>
          </a:stretch>
        </p:blipFill>
        <p:spPr>
          <a:xfrm>
            <a:off x="6389640" y="1676520"/>
            <a:ext cx="2448360" cy="299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609480" y="273600"/>
            <a:ext cx="10963440" cy="11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2"/>
          <p:cNvSpPr/>
          <p:nvPr/>
        </p:nvSpPr>
        <p:spPr>
          <a:xfrm>
            <a:off x="609480" y="160452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3"/>
          <p:cNvSpPr/>
          <p:nvPr/>
        </p:nvSpPr>
        <p:spPr>
          <a:xfrm>
            <a:off x="4319640" y="160452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4"/>
          <p:cNvSpPr/>
          <p:nvPr/>
        </p:nvSpPr>
        <p:spPr>
          <a:xfrm>
            <a:off x="8029800" y="160452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5"/>
          <p:cNvSpPr/>
          <p:nvPr/>
        </p:nvSpPr>
        <p:spPr>
          <a:xfrm>
            <a:off x="8029800" y="368208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"/>
          <p:cNvSpPr/>
          <p:nvPr/>
        </p:nvSpPr>
        <p:spPr>
          <a:xfrm>
            <a:off x="4319640" y="368208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7"/>
          <p:cNvSpPr/>
          <p:nvPr/>
        </p:nvSpPr>
        <p:spPr>
          <a:xfrm>
            <a:off x="609480" y="3682080"/>
            <a:ext cx="3524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81" name="Table 8"/>
          <p:cNvGraphicFramePr/>
          <p:nvPr/>
        </p:nvGraphicFramePr>
        <p:xfrm>
          <a:off x="118800" y="173520"/>
          <a:ext cx="12090960" cy="7050960"/>
        </p:xfrm>
        <a:graphic>
          <a:graphicData uri="http://schemas.openxmlformats.org/drawingml/2006/table">
            <a:tbl>
              <a:tblPr/>
              <a:tblGrid>
                <a:gridCol w="6045480"/>
                <a:gridCol w="6045480"/>
              </a:tblGrid>
              <a:tr h="490212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4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T</a:t>
                      </a:r>
                      <a:r>
                        <a:rPr lang="es-ES" sz="4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ORTILLA </a:t>
                      </a:r>
                      <a:r>
                        <a:rPr lang="es-ES" sz="4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D</a:t>
                      </a:r>
                      <a:r>
                        <a:rPr lang="es-ES" sz="4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 </a:t>
                      </a:r>
                      <a:r>
                        <a:rPr lang="es-ES" sz="4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A</a:t>
                      </a:r>
                      <a:r>
                        <a:rPr lang="es-ES" sz="4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TÚN </a:t>
                      </a:r>
                      <a:r>
                        <a:rPr lang="es-ES" sz="4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4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2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42840" y="3426840"/>
            <a:ext cx="1502280" cy="1538280"/>
          </a:xfrm>
          <a:prstGeom prst="rect">
            <a:avLst/>
          </a:prstGeom>
          <a:ln>
            <a:noFill/>
          </a:ln>
        </p:spPr>
      </p:pic>
      <p:pic>
        <p:nvPicPr>
          <p:cNvPr id="683" name="Imagen 690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238320"/>
            <a:ext cx="4029480" cy="4029480"/>
          </a:xfrm>
          <a:prstGeom prst="rect">
            <a:avLst/>
          </a:prstGeom>
          <a:ln>
            <a:noFill/>
          </a:ln>
        </p:spPr>
      </p:pic>
      <p:pic>
        <p:nvPicPr>
          <p:cNvPr id="684" name="Imagen 691"/>
          <p:cNvPicPr/>
          <p:nvPr/>
        </p:nvPicPr>
        <p:blipFill>
          <a:blip r:embed="rId4"/>
          <a:stretch>
            <a:fillRect/>
          </a:stretch>
        </p:blipFill>
        <p:spPr>
          <a:xfrm rot="21574200">
            <a:off x="5409360" y="1381320"/>
            <a:ext cx="4305600" cy="3230280"/>
          </a:xfrm>
          <a:prstGeom prst="rect">
            <a:avLst/>
          </a:prstGeom>
          <a:ln>
            <a:noFill/>
          </a:ln>
        </p:spPr>
      </p:pic>
      <p:pic>
        <p:nvPicPr>
          <p:cNvPr id="685" name="Imagen 644"/>
          <p:cNvPicPr/>
          <p:nvPr/>
        </p:nvPicPr>
        <p:blipFill>
          <a:blip r:embed="rId5"/>
          <a:stretch>
            <a:fillRect/>
          </a:stretch>
        </p:blipFill>
        <p:spPr>
          <a:xfrm rot="15600">
            <a:off x="8786160" y="2075400"/>
            <a:ext cx="3232080" cy="2426400"/>
          </a:xfrm>
          <a:prstGeom prst="rect">
            <a:avLst/>
          </a:prstGeom>
          <a:ln>
            <a:noFill/>
          </a:ln>
        </p:spPr>
      </p:pic>
      <p:pic>
        <p:nvPicPr>
          <p:cNvPr id="686" name="Imagen 693"/>
          <p:cNvPicPr/>
          <p:nvPr/>
        </p:nvPicPr>
        <p:blipFill>
          <a:blip r:embed="rId6"/>
          <a:stretch>
            <a:fillRect/>
          </a:stretch>
        </p:blipFill>
        <p:spPr>
          <a:xfrm>
            <a:off x="10800000" y="5734080"/>
            <a:ext cx="1095120" cy="110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"/>
          <p:cNvSpPr/>
          <p:nvPr/>
        </p:nvSpPr>
        <p:spPr>
          <a:xfrm>
            <a:off x="609480" y="1604520"/>
            <a:ext cx="10965960" cy="3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89" name="Table 3"/>
          <p:cNvGraphicFramePr/>
          <p:nvPr/>
        </p:nvGraphicFramePr>
        <p:xfrm>
          <a:off x="119160" y="173880"/>
          <a:ext cx="12158640" cy="6809400"/>
        </p:xfrm>
        <a:graphic>
          <a:graphicData uri="http://schemas.openxmlformats.org/drawingml/2006/table">
            <a:tbl>
              <a:tblPr/>
              <a:tblGrid>
                <a:gridCol w="6079320"/>
                <a:gridCol w="6079320"/>
              </a:tblGrid>
              <a:tr h="495108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T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ORTILLA </a:t>
                      </a: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5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5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90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42840" y="3426840"/>
            <a:ext cx="1502280" cy="1538280"/>
          </a:xfrm>
          <a:prstGeom prst="rect">
            <a:avLst/>
          </a:prstGeom>
          <a:ln>
            <a:noFill/>
          </a:ln>
        </p:spPr>
      </p:pic>
      <p:pic>
        <p:nvPicPr>
          <p:cNvPr id="691" name="Imagen 698"/>
          <p:cNvPicPr/>
          <p:nvPr/>
        </p:nvPicPr>
        <p:blipFill>
          <a:blip r:embed="rId3"/>
          <a:stretch>
            <a:fillRect/>
          </a:stretch>
        </p:blipFill>
        <p:spPr>
          <a:xfrm rot="21574200">
            <a:off x="5409720" y="1381320"/>
            <a:ext cx="4305600" cy="3230280"/>
          </a:xfrm>
          <a:prstGeom prst="rect">
            <a:avLst/>
          </a:prstGeom>
          <a:ln>
            <a:noFill/>
          </a:ln>
        </p:spPr>
      </p:pic>
      <p:pic>
        <p:nvPicPr>
          <p:cNvPr id="692" name="Imagen 644"/>
          <p:cNvPicPr/>
          <p:nvPr/>
        </p:nvPicPr>
        <p:blipFill>
          <a:blip r:embed="rId4"/>
          <a:stretch>
            <a:fillRect/>
          </a:stretch>
        </p:blipFill>
        <p:spPr>
          <a:xfrm rot="15600">
            <a:off x="8786160" y="2075400"/>
            <a:ext cx="3232080" cy="2426400"/>
          </a:xfrm>
          <a:prstGeom prst="rect">
            <a:avLst/>
          </a:prstGeom>
          <a:ln>
            <a:noFill/>
          </a:ln>
        </p:spPr>
      </p:pic>
      <p:pic>
        <p:nvPicPr>
          <p:cNvPr id="693" name="Imagen 700"/>
          <p:cNvPicPr/>
          <p:nvPr/>
        </p:nvPicPr>
        <p:blipFill>
          <a:blip r:embed="rId5"/>
          <a:stretch>
            <a:fillRect/>
          </a:stretch>
        </p:blipFill>
        <p:spPr>
          <a:xfrm>
            <a:off x="288000" y="216000"/>
            <a:ext cx="4173480" cy="4173480"/>
          </a:xfrm>
          <a:prstGeom prst="rect">
            <a:avLst/>
          </a:prstGeom>
          <a:ln>
            <a:noFill/>
          </a:ln>
        </p:spPr>
      </p:pic>
      <p:pic>
        <p:nvPicPr>
          <p:cNvPr id="694" name="Imagen 701"/>
          <p:cNvPicPr/>
          <p:nvPr/>
        </p:nvPicPr>
        <p:blipFill>
          <a:blip r:embed="rId6"/>
          <a:stretch>
            <a:fillRect/>
          </a:stretch>
        </p:blipFill>
        <p:spPr>
          <a:xfrm>
            <a:off x="10968120" y="5575680"/>
            <a:ext cx="1055880" cy="119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"/>
          <p:cNvSpPr/>
          <p:nvPr/>
        </p:nvSpPr>
        <p:spPr>
          <a:xfrm>
            <a:off x="609480" y="1604520"/>
            <a:ext cx="5347800" cy="3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3"/>
          <p:cNvSpPr/>
          <p:nvPr/>
        </p:nvSpPr>
        <p:spPr>
          <a:xfrm>
            <a:off x="6231960" y="1604520"/>
            <a:ext cx="5347800" cy="3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98" name="Table 4"/>
          <p:cNvGraphicFramePr/>
          <p:nvPr/>
        </p:nvGraphicFramePr>
        <p:xfrm>
          <a:off x="864000" y="128160"/>
          <a:ext cx="9967320" cy="6505920"/>
        </p:xfrm>
        <a:graphic>
          <a:graphicData uri="http://schemas.openxmlformats.org/drawingml/2006/table">
            <a:tbl>
              <a:tblPr/>
              <a:tblGrid>
                <a:gridCol w="5331600"/>
                <a:gridCol w="4635720"/>
              </a:tblGrid>
              <a:tr h="473076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5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40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M</a:t>
                      </a:r>
                      <a:r>
                        <a:rPr lang="es-ES" sz="40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ENESTRA</a:t>
                      </a:r>
                      <a:r>
                        <a:rPr lang="es-ES" sz="40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D</a:t>
                      </a:r>
                      <a:r>
                        <a:rPr lang="es-ES" sz="40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0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V</a:t>
                      </a:r>
                      <a:r>
                        <a:rPr lang="es-ES" sz="40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99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9648000" y="5367240"/>
            <a:ext cx="1152000" cy="1112760"/>
          </a:xfrm>
          <a:prstGeom prst="rect">
            <a:avLst/>
          </a:prstGeom>
          <a:ln>
            <a:noFill/>
          </a:ln>
        </p:spPr>
      </p:pic>
      <p:pic>
        <p:nvPicPr>
          <p:cNvPr id="700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3896958" y="2702108"/>
            <a:ext cx="1935042" cy="2128012"/>
          </a:xfrm>
          <a:prstGeom prst="rect">
            <a:avLst/>
          </a:prstGeom>
          <a:ln>
            <a:noFill/>
          </a:ln>
        </p:spPr>
      </p:pic>
      <p:pic>
        <p:nvPicPr>
          <p:cNvPr id="701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5184000" y="1296000"/>
            <a:ext cx="4063680" cy="3049560"/>
          </a:xfrm>
          <a:prstGeom prst="rect">
            <a:avLst/>
          </a:prstGeom>
          <a:ln>
            <a:noFill/>
          </a:ln>
        </p:spPr>
      </p:pic>
      <p:pic>
        <p:nvPicPr>
          <p:cNvPr id="702" name="Imagen 629"/>
          <p:cNvPicPr/>
          <p:nvPr/>
        </p:nvPicPr>
        <p:blipFill>
          <a:blip r:embed="rId5"/>
          <a:stretch>
            <a:fillRect/>
          </a:stretch>
        </p:blipFill>
        <p:spPr>
          <a:xfrm>
            <a:off x="8136000" y="1872000"/>
            <a:ext cx="255816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" name="Table 1"/>
          <p:cNvGraphicFramePr/>
          <p:nvPr/>
        </p:nvGraphicFramePr>
        <p:xfrm>
          <a:off x="385920" y="191520"/>
          <a:ext cx="11512080" cy="6838740"/>
        </p:xfrm>
        <a:graphic>
          <a:graphicData uri="http://schemas.openxmlformats.org/drawingml/2006/table">
            <a:tbl>
              <a:tblPr/>
              <a:tblGrid>
                <a:gridCol w="5977800"/>
                <a:gridCol w="5534280"/>
              </a:tblGrid>
              <a:tr h="4804200">
                <a:tc>
                  <a:txBody>
                    <a:bodyPr/>
                    <a:lstStyle/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85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85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0" name="Imagen 543"/>
          <p:cNvPicPr/>
          <p:nvPr/>
        </p:nvPicPr>
        <p:blipFill>
          <a:blip r:embed="rId2"/>
          <a:stretch>
            <a:fillRect/>
          </a:stretch>
        </p:blipFill>
        <p:spPr>
          <a:xfrm>
            <a:off x="10224000" y="5062320"/>
            <a:ext cx="1361520" cy="1483200"/>
          </a:xfrm>
          <a:prstGeom prst="rect">
            <a:avLst/>
          </a:prstGeom>
          <a:ln>
            <a:noFill/>
          </a:ln>
        </p:spPr>
      </p:pic>
      <p:pic>
        <p:nvPicPr>
          <p:cNvPr id="521" name="Imagen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080" y="379080"/>
            <a:ext cx="4366440" cy="4366440"/>
          </a:xfrm>
          <a:prstGeom prst="rect">
            <a:avLst/>
          </a:prstGeom>
          <a:ln>
            <a:noFill/>
          </a:ln>
        </p:spPr>
      </p:pic>
      <p:pic>
        <p:nvPicPr>
          <p:cNvPr id="522" name="Imagen 545"/>
          <p:cNvPicPr/>
          <p:nvPr/>
        </p:nvPicPr>
        <p:blipFill>
          <a:blip r:embed="rId4"/>
          <a:stretch>
            <a:fillRect/>
          </a:stretch>
        </p:blipFill>
        <p:spPr>
          <a:xfrm>
            <a:off x="6480000" y="1191240"/>
            <a:ext cx="2657520" cy="2978280"/>
          </a:xfrm>
          <a:prstGeom prst="rect">
            <a:avLst/>
          </a:prstGeom>
          <a:ln>
            <a:noFill/>
          </a:ln>
        </p:spPr>
      </p:pic>
      <p:pic>
        <p:nvPicPr>
          <p:cNvPr id="523" name="Imagen 546"/>
          <p:cNvPicPr/>
          <p:nvPr/>
        </p:nvPicPr>
        <p:blipFill>
          <a:blip r:embed="rId5"/>
          <a:stretch>
            <a:fillRect/>
          </a:stretch>
        </p:blipFill>
        <p:spPr>
          <a:xfrm>
            <a:off x="9144000" y="1368000"/>
            <a:ext cx="2660760" cy="279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04" name="Table 2"/>
          <p:cNvGraphicFramePr/>
          <p:nvPr/>
        </p:nvGraphicFramePr>
        <p:xfrm>
          <a:off x="385920" y="191520"/>
          <a:ext cx="11511720" cy="7090200"/>
        </p:xfrm>
        <a:graphic>
          <a:graphicData uri="http://schemas.openxmlformats.org/drawingml/2006/table">
            <a:tbl>
              <a:tblPr/>
              <a:tblGrid>
                <a:gridCol w="5619600"/>
                <a:gridCol w="5892120"/>
              </a:tblGrid>
              <a:tr h="4804200">
                <a:tc>
                  <a:txBody>
                    <a:bodyPr/>
                    <a:lstStyle/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8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S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OPA </a:t>
                      </a:r>
                      <a:r>
                        <a:rPr lang="es-ES" sz="48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D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 </a:t>
                      </a:r>
                      <a:r>
                        <a:rPr lang="es-ES" sz="48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8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ESCADO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5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41960" y="1689480"/>
            <a:ext cx="2593080" cy="2914920"/>
          </a:xfrm>
          <a:prstGeom prst="rect">
            <a:avLst/>
          </a:prstGeom>
          <a:ln>
            <a:noFill/>
          </a:ln>
        </p:spPr>
      </p:pic>
      <p:pic>
        <p:nvPicPr>
          <p:cNvPr id="706" name="Imagen 576"/>
          <p:cNvPicPr/>
          <p:nvPr/>
        </p:nvPicPr>
        <p:blipFill>
          <a:blip r:embed="rId3"/>
          <a:stretch>
            <a:fillRect/>
          </a:stretch>
        </p:blipFill>
        <p:spPr>
          <a:xfrm rot="21600">
            <a:off x="8938800" y="1760040"/>
            <a:ext cx="2949840" cy="2835000"/>
          </a:xfrm>
          <a:prstGeom prst="rect">
            <a:avLst/>
          </a:prstGeom>
          <a:ln>
            <a:noFill/>
          </a:ln>
        </p:spPr>
      </p:pic>
      <p:pic>
        <p:nvPicPr>
          <p:cNvPr id="707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6640" y="638640"/>
            <a:ext cx="3726720" cy="372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609480" y="273600"/>
            <a:ext cx="10965960" cy="530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09" name="Table 2"/>
          <p:cNvGraphicFramePr/>
          <p:nvPr/>
        </p:nvGraphicFramePr>
        <p:xfrm>
          <a:off x="118080" y="172800"/>
          <a:ext cx="11955600" cy="672444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J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UDIAS 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INTAS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V</a:t>
                      </a:r>
                      <a:r>
                        <a:rPr lang="es-ES" sz="4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0" name="Imagen 629"/>
          <p:cNvPicPr/>
          <p:nvPr/>
        </p:nvPicPr>
        <p:blipFill>
          <a:blip r:embed="rId2"/>
          <a:stretch>
            <a:fillRect/>
          </a:stretch>
        </p:blipFill>
        <p:spPr>
          <a:xfrm>
            <a:off x="8773560" y="1362600"/>
            <a:ext cx="3225600" cy="3234240"/>
          </a:xfrm>
          <a:prstGeom prst="rect">
            <a:avLst/>
          </a:prstGeom>
          <a:ln>
            <a:noFill/>
          </a:ln>
        </p:spPr>
      </p:pic>
      <p:pic>
        <p:nvPicPr>
          <p:cNvPr id="711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8080" y="172800"/>
            <a:ext cx="3942720" cy="3942720"/>
          </a:xfrm>
          <a:prstGeom prst="rect">
            <a:avLst/>
          </a:prstGeom>
          <a:ln>
            <a:noFill/>
          </a:ln>
        </p:spPr>
      </p:pic>
      <p:pic>
        <p:nvPicPr>
          <p:cNvPr id="712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4061160" y="3133080"/>
            <a:ext cx="1735200" cy="1735200"/>
          </a:xfrm>
          <a:prstGeom prst="rect">
            <a:avLst/>
          </a:prstGeom>
          <a:ln>
            <a:noFill/>
          </a:ln>
        </p:spPr>
      </p:pic>
      <p:pic>
        <p:nvPicPr>
          <p:cNvPr id="713" name="Imagen 6"/>
          <p:cNvPicPr/>
          <p:nvPr/>
        </p:nvPicPr>
        <p:blipFill>
          <a:blip r:embed="rId5"/>
          <a:srcRect l="31357" t="14656" r="20201"/>
          <a:stretch>
            <a:fillRect/>
          </a:stretch>
        </p:blipFill>
        <p:spPr>
          <a:xfrm>
            <a:off x="6693840" y="1693440"/>
            <a:ext cx="2327760" cy="290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5" name="CustomShape 2"/>
          <p:cNvSpPr/>
          <p:nvPr/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6" name="CustomShape 3"/>
          <p:cNvSpPr/>
          <p:nvPr/>
        </p:nvSpPr>
        <p:spPr>
          <a:xfrm>
            <a:off x="609480" y="368208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4"/>
          <p:cNvSpPr/>
          <p:nvPr/>
        </p:nvSpPr>
        <p:spPr>
          <a:xfrm>
            <a:off x="6231960" y="1604520"/>
            <a:ext cx="5347800" cy="3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18" name="Table 5"/>
          <p:cNvGraphicFramePr/>
          <p:nvPr/>
        </p:nvGraphicFramePr>
        <p:xfrm>
          <a:off x="118080" y="172800"/>
          <a:ext cx="11955600" cy="709020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8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H</a:t>
                      </a:r>
                      <a:r>
                        <a:rPr lang="es-ES" sz="48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UEVO</a:t>
                      </a:r>
                      <a:r>
                        <a:rPr lang="es-ES" sz="48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C</a:t>
                      </a:r>
                      <a:r>
                        <a:rPr lang="es-ES" sz="48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ON </a:t>
                      </a:r>
                      <a:r>
                        <a:rPr lang="es-ES" sz="4800" strike="noStrike" dirty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" sz="4800" strike="noStrike" dirty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NSALADA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9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2840" y="3029760"/>
            <a:ext cx="1684440" cy="1776600"/>
          </a:xfrm>
          <a:prstGeom prst="rect">
            <a:avLst/>
          </a:prstGeom>
          <a:ln>
            <a:noFill/>
          </a:ln>
        </p:spPr>
      </p:pic>
      <p:pic>
        <p:nvPicPr>
          <p:cNvPr id="720" name="Imagen 644"/>
          <p:cNvPicPr/>
          <p:nvPr/>
        </p:nvPicPr>
        <p:blipFill>
          <a:blip r:embed="rId3"/>
          <a:stretch>
            <a:fillRect/>
          </a:stretch>
        </p:blipFill>
        <p:spPr>
          <a:xfrm rot="15600">
            <a:off x="8942400" y="2075760"/>
            <a:ext cx="3075840" cy="2426400"/>
          </a:xfrm>
          <a:prstGeom prst="rect">
            <a:avLst/>
          </a:prstGeom>
          <a:ln>
            <a:noFill/>
          </a:ln>
        </p:spPr>
      </p:pic>
      <p:pic>
        <p:nvPicPr>
          <p:cNvPr id="721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609480" y="454680"/>
            <a:ext cx="3663000" cy="366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2"/>
          <p:cNvSpPr/>
          <p:nvPr/>
        </p:nvSpPr>
        <p:spPr>
          <a:xfrm>
            <a:off x="609480" y="1604520"/>
            <a:ext cx="5347800" cy="3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3"/>
          <p:cNvSpPr/>
          <p:nvPr/>
        </p:nvSpPr>
        <p:spPr>
          <a:xfrm>
            <a:off x="623196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4"/>
          <p:cNvSpPr/>
          <p:nvPr/>
        </p:nvSpPr>
        <p:spPr>
          <a:xfrm>
            <a:off x="6231960" y="368208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" name="Table 1"/>
          <p:cNvGraphicFramePr/>
          <p:nvPr/>
        </p:nvGraphicFramePr>
        <p:xfrm>
          <a:off x="127809" y="2253832"/>
          <a:ext cx="11658941" cy="4890429"/>
        </p:xfrm>
        <a:graphic>
          <a:graphicData uri="http://schemas.openxmlformats.org/drawingml/2006/table">
            <a:tbl>
              <a:tblPr/>
              <a:tblGrid>
                <a:gridCol w="6054060"/>
                <a:gridCol w="5604881"/>
              </a:tblGrid>
              <a:tr h="669728">
                <a:tc>
                  <a:txBody>
                    <a:bodyPr/>
                    <a:lstStyle/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dirty="0"/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53070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_tradnl" sz="4000" strike="noStrike" dirty="0" smtClean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M</a:t>
                      </a:r>
                      <a:r>
                        <a:rPr lang="es-ES_tradnl" sz="4000" strike="noStrike" dirty="0" smtClean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ENESTRA</a:t>
                      </a:r>
                      <a:r>
                        <a:rPr lang="es-ES_tradnl" sz="4000" strike="noStrike" dirty="0" smtClean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D</a:t>
                      </a:r>
                      <a:r>
                        <a:rPr lang="es-ES_tradnl" sz="4000" strike="noStrike" dirty="0" smtClean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</a:t>
                      </a:r>
                      <a:r>
                        <a:rPr lang="es-ES_tradnl" sz="4000" strike="noStrike" dirty="0" smtClean="0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 V</a:t>
                      </a:r>
                      <a:r>
                        <a:rPr lang="es-ES_tradnl" sz="4000" strike="noStrike" dirty="0" smtClean="0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ERDURAS</a:t>
                      </a:r>
                      <a:endParaRPr lang="es-ES_tradnl" sz="400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s-ES" sz="7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7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9369" y="1830114"/>
            <a:ext cx="4470120" cy="4470120"/>
          </a:xfrm>
          <a:prstGeom prst="rect">
            <a:avLst/>
          </a:prstGeom>
          <a:ln>
            <a:noFill/>
          </a:ln>
        </p:spPr>
      </p:pic>
      <p:pic>
        <p:nvPicPr>
          <p:cNvPr id="8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84000" y="1411920"/>
            <a:ext cx="4063680" cy="304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2"/>
          <p:cNvSpPr/>
          <p:nvPr/>
        </p:nvSpPr>
        <p:spPr>
          <a:xfrm>
            <a:off x="623196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3"/>
          <p:cNvSpPr/>
          <p:nvPr/>
        </p:nvSpPr>
        <p:spPr>
          <a:xfrm>
            <a:off x="609480" y="3682080"/>
            <a:ext cx="109659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2"/>
          <p:cNvSpPr/>
          <p:nvPr/>
        </p:nvSpPr>
        <p:spPr>
          <a:xfrm>
            <a:off x="623196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3"/>
          <p:cNvSpPr/>
          <p:nvPr/>
        </p:nvSpPr>
        <p:spPr>
          <a:xfrm>
            <a:off x="609480" y="3682080"/>
            <a:ext cx="109659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" name="Table 1"/>
          <p:cNvGraphicFramePr/>
          <p:nvPr/>
        </p:nvGraphicFramePr>
        <p:xfrm>
          <a:off x="385920" y="410919"/>
          <a:ext cx="11512080" cy="5889849"/>
        </p:xfrm>
        <a:graphic>
          <a:graphicData uri="http://schemas.openxmlformats.org/drawingml/2006/table">
            <a:tbl>
              <a:tblPr/>
              <a:tblGrid>
                <a:gridCol w="5565345"/>
                <a:gridCol w="5946735"/>
              </a:tblGrid>
              <a:tr h="4320883">
                <a:tc>
                  <a:txBody>
                    <a:bodyPr/>
                    <a:lstStyle/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dirty="0"/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89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000" b="1" strike="noStrike" spc="-1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M</a:t>
                      </a:r>
                      <a:r>
                        <a:rPr lang="es-ES" sz="4000" b="1" strike="noStrike" spc="-1" dirty="0" smtClean="0">
                          <a:latin typeface="Arial Black" panose="020B0A04020102020204"/>
                          <a:cs typeface="Arial Black" panose="020B0A04020102020204"/>
                        </a:rPr>
                        <a:t>ENESTRA</a:t>
                      </a:r>
                      <a:r>
                        <a:rPr lang="es-ES" sz="4000" b="1" strike="noStrike" spc="-1" baseline="0" dirty="0" smtClean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lang="es-ES" sz="4000" b="1" strike="noStrike" spc="-1" baseline="0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D</a:t>
                      </a:r>
                      <a:r>
                        <a:rPr lang="es-ES" sz="4000" b="1" strike="noStrike" spc="-1" baseline="0" dirty="0" smtClean="0">
                          <a:latin typeface="Arial Black" panose="020B0A04020102020204"/>
                          <a:cs typeface="Arial Black" panose="020B0A04020102020204"/>
                        </a:rPr>
                        <a:t>E </a:t>
                      </a:r>
                      <a:r>
                        <a:rPr lang="es-ES" sz="4000" b="1" strike="noStrike" spc="-1" baseline="0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V</a:t>
                      </a:r>
                      <a:r>
                        <a:rPr lang="es-ES" sz="4000" b="1" strike="noStrike" spc="-1" baseline="0" dirty="0" smtClean="0">
                          <a:latin typeface="Arial Black" panose="020B0A04020102020204"/>
                          <a:cs typeface="Arial Black" panose="020B0A04020102020204"/>
                        </a:rPr>
                        <a:t>ERDURAS</a:t>
                      </a:r>
                      <a:endParaRPr lang="es-ES" sz="4000" b="1" strike="noStrike" spc="-1" dirty="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6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089" y="846744"/>
            <a:ext cx="3573248" cy="3225095"/>
          </a:xfrm>
          <a:prstGeom prst="rect">
            <a:avLst/>
          </a:prstGeom>
          <a:ln>
            <a:noFill/>
          </a:ln>
        </p:spPr>
      </p:pic>
      <p:pic>
        <p:nvPicPr>
          <p:cNvPr id="7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83205" y="1211072"/>
            <a:ext cx="4063680" cy="3049560"/>
          </a:xfrm>
          <a:prstGeom prst="rect">
            <a:avLst/>
          </a:prstGeom>
          <a:ln>
            <a:noFill/>
          </a:ln>
        </p:spPr>
      </p:pic>
      <p:pic>
        <p:nvPicPr>
          <p:cNvPr id="9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10427760" y="4860669"/>
            <a:ext cx="1152000" cy="1112760"/>
          </a:xfrm>
          <a:prstGeom prst="rect">
            <a:avLst/>
          </a:prstGeom>
          <a:ln>
            <a:noFill/>
          </a:ln>
        </p:spPr>
      </p:pic>
      <p:pic>
        <p:nvPicPr>
          <p:cNvPr id="10" name="Imagen 629"/>
          <p:cNvPicPr/>
          <p:nvPr/>
        </p:nvPicPr>
        <p:blipFill>
          <a:blip r:embed="rId5"/>
          <a:stretch>
            <a:fillRect/>
          </a:stretch>
        </p:blipFill>
        <p:spPr>
          <a:xfrm>
            <a:off x="8852195" y="1604520"/>
            <a:ext cx="2723245" cy="26561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2"/>
          <p:cNvSpPr/>
          <p:nvPr/>
        </p:nvSpPr>
        <p:spPr>
          <a:xfrm>
            <a:off x="623196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3"/>
          <p:cNvSpPr/>
          <p:nvPr/>
        </p:nvSpPr>
        <p:spPr>
          <a:xfrm>
            <a:off x="609480" y="3682080"/>
            <a:ext cx="109659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" name="Table 1"/>
          <p:cNvGraphicFramePr/>
          <p:nvPr/>
        </p:nvGraphicFramePr>
        <p:xfrm>
          <a:off x="385920" y="410919"/>
          <a:ext cx="11512080" cy="5889849"/>
        </p:xfrm>
        <a:graphic>
          <a:graphicData uri="http://schemas.openxmlformats.org/drawingml/2006/table">
            <a:tbl>
              <a:tblPr/>
              <a:tblGrid>
                <a:gridCol w="5565345"/>
                <a:gridCol w="5946735"/>
              </a:tblGrid>
              <a:tr h="4320883">
                <a:tc>
                  <a:txBody>
                    <a:bodyPr/>
                    <a:lstStyle/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dirty="0"/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89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400" b="1" strike="noStrike" spc="-1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F</a:t>
                      </a:r>
                      <a:r>
                        <a:rPr lang="es-ES" sz="4400" b="1" strike="noStrike" spc="-1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RUTA</a:t>
                      </a:r>
                      <a:r>
                        <a:rPr lang="es-ES" sz="4400" b="1" strike="noStrike" spc="-1" baseline="0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 Y </a:t>
                      </a:r>
                      <a:r>
                        <a:rPr lang="es-ES" sz="4400" b="1" strike="noStrike" spc="-1" baseline="0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L</a:t>
                      </a:r>
                      <a:r>
                        <a:rPr lang="es-ES" sz="4400" b="1" strike="noStrike" spc="-1" baseline="0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ECHE</a:t>
                      </a:r>
                      <a:endParaRPr lang="es-ES" sz="4400" b="1" strike="noStrike" spc="-1" dirty="0">
                        <a:solidFill>
                          <a:schemeClr val="tx1"/>
                        </a:solidFill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6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7219" y="772030"/>
            <a:ext cx="3378098" cy="3009931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4075317" y="2739780"/>
            <a:ext cx="1761514" cy="1884600"/>
          </a:xfrm>
          <a:prstGeom prst="rect">
            <a:avLst/>
          </a:prstGeom>
          <a:ln>
            <a:noFill/>
          </a:ln>
        </p:spPr>
      </p:pic>
      <p:pic>
        <p:nvPicPr>
          <p:cNvPr id="8" name="Imagen 609"/>
          <p:cNvPicPr/>
          <p:nvPr/>
        </p:nvPicPr>
        <p:blipFill>
          <a:blip r:embed="rId4"/>
          <a:stretch>
            <a:fillRect/>
          </a:stretch>
        </p:blipFill>
        <p:spPr>
          <a:xfrm>
            <a:off x="6231960" y="1102507"/>
            <a:ext cx="2570434" cy="3081600"/>
          </a:xfrm>
          <a:prstGeom prst="rect">
            <a:avLst/>
          </a:prstGeom>
          <a:ln>
            <a:noFill/>
          </a:ln>
        </p:spPr>
      </p:pic>
      <p:pic>
        <p:nvPicPr>
          <p:cNvPr id="9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9312910" y="1504950"/>
            <a:ext cx="2132330" cy="2738120"/>
          </a:xfrm>
          <a:prstGeom prst="rect">
            <a:avLst/>
          </a:prstGeom>
          <a:ln>
            <a:noFill/>
          </a:ln>
        </p:spPr>
      </p:pic>
      <p:pic>
        <p:nvPicPr>
          <p:cNvPr id="10" name="Imagen 614"/>
          <p:cNvPicPr/>
          <p:nvPr/>
        </p:nvPicPr>
        <p:blipFill>
          <a:blip r:embed="rId6"/>
          <a:stretch>
            <a:fillRect/>
          </a:stretch>
        </p:blipFill>
        <p:spPr>
          <a:xfrm>
            <a:off x="9088751" y="5043105"/>
            <a:ext cx="1069706" cy="1080315"/>
          </a:xfrm>
          <a:prstGeom prst="rect">
            <a:avLst/>
          </a:prstGeom>
          <a:ln>
            <a:noFill/>
          </a:ln>
        </p:spPr>
      </p:pic>
      <p:pic>
        <p:nvPicPr>
          <p:cNvPr id="11" name="Imagen 1"/>
          <p:cNvPicPr/>
          <p:nvPr/>
        </p:nvPicPr>
        <p:blipFill>
          <a:blip r:embed="rId7"/>
          <a:stretch>
            <a:fillRect/>
          </a:stretch>
        </p:blipFill>
        <p:spPr>
          <a:xfrm>
            <a:off x="10483190" y="4931036"/>
            <a:ext cx="1096570" cy="13061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3"/>
          <p:cNvSpPr/>
          <p:nvPr/>
        </p:nvSpPr>
        <p:spPr>
          <a:xfrm>
            <a:off x="609480" y="3682080"/>
            <a:ext cx="109659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" name="Table 1"/>
          <p:cNvGraphicFramePr/>
          <p:nvPr/>
        </p:nvGraphicFramePr>
        <p:xfrm>
          <a:off x="385920" y="410919"/>
          <a:ext cx="11512080" cy="5889849"/>
        </p:xfrm>
        <a:graphic>
          <a:graphicData uri="http://schemas.openxmlformats.org/drawingml/2006/table">
            <a:tbl>
              <a:tblPr/>
              <a:tblGrid>
                <a:gridCol w="5565345"/>
                <a:gridCol w="5946735"/>
              </a:tblGrid>
              <a:tr h="4320883">
                <a:tc>
                  <a:txBody>
                    <a:bodyPr/>
                    <a:lstStyle/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  <a:p>
                      <a:endParaRPr lang="es-ES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altLang="en-US" dirty="0"/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89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4000" b="1" strike="noStrike" spc="-1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A</a:t>
                      </a:r>
                      <a:r>
                        <a:rPr lang="es-ES" sz="4000" b="1" strike="noStrike" spc="-1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LBÓNDGAS</a:t>
                      </a:r>
                      <a:r>
                        <a:rPr lang="es-ES" sz="4000" b="1" strike="noStrike" spc="-1" baseline="0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lang="es-ES" sz="4000" b="1" strike="noStrike" spc="-1" baseline="0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C</a:t>
                      </a:r>
                      <a:r>
                        <a:rPr lang="es-ES" sz="4000" b="1" strike="noStrike" spc="-1" baseline="0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ON </a:t>
                      </a:r>
                      <a:r>
                        <a:rPr lang="es-ES" sz="4000" b="1" strike="noStrike" spc="-1" baseline="0" dirty="0" smtClean="0">
                          <a:solidFill>
                            <a:srgbClr val="FF00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P</a:t>
                      </a:r>
                      <a:r>
                        <a:rPr lang="es-ES" sz="4000" b="1" strike="noStrike" spc="-1" baseline="0" dirty="0" smtClean="0">
                          <a:solidFill>
                            <a:schemeClr val="tx1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ATATAS</a:t>
                      </a:r>
                      <a:endParaRPr lang="es-ES" sz="4000" b="1" strike="noStrike" spc="-1" dirty="0">
                        <a:solidFill>
                          <a:schemeClr val="tx1"/>
                        </a:solidFill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>
                    <a:lnL w="76320">
                      <a:solidFill>
                        <a:srgbClr val="000000"/>
                      </a:solidFill>
                    </a:lnL>
                    <a:lnR w="76320">
                      <a:solidFill>
                        <a:srgbClr val="000000"/>
                      </a:solidFill>
                    </a:lnR>
                    <a:lnT w="76320">
                      <a:solidFill>
                        <a:srgbClr val="000000"/>
                      </a:solidFill>
                    </a:lnT>
                    <a:lnB w="763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6" name="Imagen 604"/>
          <p:cNvPicPr/>
          <p:nvPr/>
        </p:nvPicPr>
        <p:blipFill>
          <a:blip r:embed="rId2"/>
          <a:stretch>
            <a:fillRect/>
          </a:stretch>
        </p:blipFill>
        <p:spPr>
          <a:xfrm>
            <a:off x="747020" y="727054"/>
            <a:ext cx="3099923" cy="2846702"/>
          </a:xfrm>
          <a:prstGeom prst="rect">
            <a:avLst/>
          </a:prstGeom>
          <a:ln>
            <a:noFill/>
          </a:ln>
        </p:spPr>
      </p:pic>
      <p:pic>
        <p:nvPicPr>
          <p:cNvPr id="7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73614" y="2764369"/>
            <a:ext cx="2111040" cy="1729904"/>
          </a:xfrm>
          <a:prstGeom prst="rect">
            <a:avLst/>
          </a:prstGeom>
          <a:ln>
            <a:noFill/>
          </a:ln>
        </p:spPr>
      </p:pic>
      <p:pic>
        <p:nvPicPr>
          <p:cNvPr id="8" name="Imagen 605"/>
          <p:cNvPicPr/>
          <p:nvPr/>
        </p:nvPicPr>
        <p:blipFill>
          <a:blip r:embed="rId4"/>
          <a:stretch>
            <a:fillRect/>
          </a:stretch>
        </p:blipFill>
        <p:spPr>
          <a:xfrm>
            <a:off x="6195806" y="1656720"/>
            <a:ext cx="2768400" cy="2688480"/>
          </a:xfrm>
          <a:prstGeom prst="rect">
            <a:avLst/>
          </a:prstGeom>
          <a:ln>
            <a:noFill/>
          </a:ln>
        </p:spPr>
      </p:pic>
      <p:pic>
        <p:nvPicPr>
          <p:cNvPr id="9" name="Imagen 588"/>
          <p:cNvPicPr/>
          <p:nvPr/>
        </p:nvPicPr>
        <p:blipFill>
          <a:blip r:embed="rId5"/>
          <a:stretch>
            <a:fillRect/>
          </a:stretch>
        </p:blipFill>
        <p:spPr>
          <a:xfrm>
            <a:off x="9209160" y="1656720"/>
            <a:ext cx="2366280" cy="2688480"/>
          </a:xfrm>
          <a:prstGeom prst="rect">
            <a:avLst/>
          </a:prstGeom>
          <a:ln>
            <a:noFill/>
          </a:ln>
        </p:spPr>
      </p:pic>
      <p:pic>
        <p:nvPicPr>
          <p:cNvPr id="10" name="Imagen 1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0157" y="5000763"/>
            <a:ext cx="1235283" cy="11433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2"/>
          <p:cNvSpPr/>
          <p:nvPr/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3"/>
          <p:cNvSpPr/>
          <p:nvPr/>
        </p:nvSpPr>
        <p:spPr>
          <a:xfrm>
            <a:off x="6231960" y="160452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4"/>
          <p:cNvSpPr/>
          <p:nvPr/>
        </p:nvSpPr>
        <p:spPr>
          <a:xfrm>
            <a:off x="6231960" y="368208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5"/>
          <p:cNvSpPr/>
          <p:nvPr/>
        </p:nvSpPr>
        <p:spPr>
          <a:xfrm>
            <a:off x="609480" y="3682080"/>
            <a:ext cx="534780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609480" y="273600"/>
            <a:ext cx="109659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"/>
          <p:cNvSpPr/>
          <p:nvPr/>
        </p:nvSpPr>
        <p:spPr>
          <a:xfrm>
            <a:off x="609480" y="160452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3"/>
          <p:cNvSpPr/>
          <p:nvPr/>
        </p:nvSpPr>
        <p:spPr>
          <a:xfrm>
            <a:off x="4319640" y="160452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4"/>
          <p:cNvSpPr/>
          <p:nvPr/>
        </p:nvSpPr>
        <p:spPr>
          <a:xfrm>
            <a:off x="8029800" y="160452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5"/>
          <p:cNvSpPr/>
          <p:nvPr/>
        </p:nvSpPr>
        <p:spPr>
          <a:xfrm>
            <a:off x="8029800" y="368208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6"/>
          <p:cNvSpPr/>
          <p:nvPr/>
        </p:nvSpPr>
        <p:spPr>
          <a:xfrm>
            <a:off x="4319640" y="368208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7"/>
          <p:cNvSpPr/>
          <p:nvPr/>
        </p:nvSpPr>
        <p:spPr>
          <a:xfrm>
            <a:off x="609480" y="3682080"/>
            <a:ext cx="3526560" cy="18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Table 1"/>
          <p:cNvGraphicFramePr/>
          <p:nvPr/>
        </p:nvGraphicFramePr>
        <p:xfrm>
          <a:off x="298440" y="142200"/>
          <a:ext cx="11594520" cy="8219880"/>
        </p:xfrm>
        <a:graphic>
          <a:graphicData uri="http://schemas.openxmlformats.org/drawingml/2006/table">
            <a:tbl>
              <a:tblPr/>
              <a:tblGrid>
                <a:gridCol w="5977800"/>
                <a:gridCol w="5616720"/>
              </a:tblGrid>
              <a:tr h="48366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8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G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ARBANZOS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504000"/>
            <a:ext cx="5007960" cy="3801600"/>
          </a:xfrm>
          <a:prstGeom prst="rect">
            <a:avLst/>
          </a:prstGeom>
          <a:ln>
            <a:noFill/>
          </a:ln>
        </p:spPr>
      </p:pic>
      <p:pic>
        <p:nvPicPr>
          <p:cNvPr id="526" name="Imagen 549"/>
          <p:cNvPicPr/>
          <p:nvPr/>
        </p:nvPicPr>
        <p:blipFill>
          <a:blip r:embed="rId3"/>
          <a:stretch>
            <a:fillRect/>
          </a:stretch>
        </p:blipFill>
        <p:spPr>
          <a:xfrm>
            <a:off x="7522560" y="378000"/>
            <a:ext cx="3339720" cy="4175640"/>
          </a:xfrm>
          <a:prstGeom prst="rect">
            <a:avLst/>
          </a:prstGeom>
          <a:ln>
            <a:noFill/>
          </a:ln>
        </p:spPr>
      </p:pic>
      <p:pic>
        <p:nvPicPr>
          <p:cNvPr id="527" name="Imagen 550"/>
          <p:cNvPicPr/>
          <p:nvPr/>
        </p:nvPicPr>
        <p:blipFill>
          <a:blip r:embed="rId4"/>
          <a:stretch>
            <a:fillRect/>
          </a:stretch>
        </p:blipFill>
        <p:spPr>
          <a:xfrm>
            <a:off x="10296000" y="5071680"/>
            <a:ext cx="1506960" cy="136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" name="Table 1"/>
          <p:cNvGraphicFramePr/>
          <p:nvPr/>
        </p:nvGraphicFramePr>
        <p:xfrm>
          <a:off x="298440" y="142200"/>
          <a:ext cx="11594520" cy="6573960"/>
        </p:xfrm>
        <a:graphic>
          <a:graphicData uri="http://schemas.openxmlformats.org/drawingml/2006/table">
            <a:tbl>
              <a:tblPr/>
              <a:tblGrid>
                <a:gridCol w="5977800"/>
                <a:gridCol w="5616720"/>
              </a:tblGrid>
              <a:tr h="48366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8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C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OCIDO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9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504000"/>
            <a:ext cx="5007960" cy="3801600"/>
          </a:xfrm>
          <a:prstGeom prst="rect">
            <a:avLst/>
          </a:prstGeom>
          <a:ln>
            <a:noFill/>
          </a:ln>
        </p:spPr>
      </p:pic>
      <p:pic>
        <p:nvPicPr>
          <p:cNvPr id="530" name="Imagen 553"/>
          <p:cNvPicPr/>
          <p:nvPr/>
        </p:nvPicPr>
        <p:blipFill>
          <a:blip r:embed="rId3"/>
          <a:stretch>
            <a:fillRect/>
          </a:stretch>
        </p:blipFill>
        <p:spPr>
          <a:xfrm>
            <a:off x="7522560" y="378000"/>
            <a:ext cx="3339720" cy="4175640"/>
          </a:xfrm>
          <a:prstGeom prst="rect">
            <a:avLst/>
          </a:prstGeom>
          <a:ln>
            <a:noFill/>
          </a:ln>
        </p:spPr>
      </p:pic>
      <p:pic>
        <p:nvPicPr>
          <p:cNvPr id="531" name="Imagen 554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2000" y="5184000"/>
            <a:ext cx="1171800" cy="121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Table 1"/>
          <p:cNvGraphicFramePr/>
          <p:nvPr/>
        </p:nvGraphicFramePr>
        <p:xfrm>
          <a:off x="118080" y="172800"/>
          <a:ext cx="11955600" cy="66063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 </a:t>
                      </a:r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Y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OGUR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3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440" y="270360"/>
            <a:ext cx="4584600" cy="4584600"/>
          </a:xfrm>
          <a:prstGeom prst="rect">
            <a:avLst/>
          </a:prstGeom>
          <a:ln>
            <a:noFill/>
          </a:ln>
        </p:spPr>
      </p:pic>
      <p:pic>
        <p:nvPicPr>
          <p:cNvPr id="534" name="Imagen 557"/>
          <p:cNvPicPr/>
          <p:nvPr/>
        </p:nvPicPr>
        <p:blipFill>
          <a:blip r:embed="rId3"/>
          <a:stretch>
            <a:fillRect/>
          </a:stretch>
        </p:blipFill>
        <p:spPr>
          <a:xfrm rot="21574200">
            <a:off x="9059760" y="1575000"/>
            <a:ext cx="2800800" cy="2797920"/>
          </a:xfrm>
          <a:prstGeom prst="rect">
            <a:avLst/>
          </a:prstGeom>
          <a:ln>
            <a:noFill/>
          </a:ln>
        </p:spPr>
      </p:pic>
      <p:pic>
        <p:nvPicPr>
          <p:cNvPr id="535" name="Imagen 558"/>
          <p:cNvPicPr/>
          <p:nvPr/>
        </p:nvPicPr>
        <p:blipFill>
          <a:blip r:embed="rId4"/>
          <a:stretch>
            <a:fillRect/>
          </a:stretch>
        </p:blipFill>
        <p:spPr>
          <a:xfrm>
            <a:off x="6336000" y="1296000"/>
            <a:ext cx="2836440" cy="3086280"/>
          </a:xfrm>
          <a:prstGeom prst="rect">
            <a:avLst/>
          </a:prstGeom>
          <a:ln>
            <a:noFill/>
          </a:ln>
        </p:spPr>
      </p:pic>
      <p:pic>
        <p:nvPicPr>
          <p:cNvPr id="536" name="Imagen 55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93200" y="5184000"/>
            <a:ext cx="1335600" cy="143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Table 1"/>
          <p:cNvGraphicFramePr/>
          <p:nvPr/>
        </p:nvGraphicFramePr>
        <p:xfrm>
          <a:off x="118080" y="172800"/>
          <a:ext cx="11955600" cy="763884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 </a:t>
                      </a:r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Y</a:t>
                      </a:r>
                      <a:r>
                        <a:rPr lang="es-ES" sz="6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OGUR Y </a:t>
                      </a:r>
                      <a:r>
                        <a:rPr lang="es-ES" sz="60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P</a:t>
                      </a:r>
                      <a:r>
                        <a:rPr lang="es-ES" sz="60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8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440" y="1584000"/>
            <a:ext cx="2615760" cy="2615760"/>
          </a:xfrm>
          <a:prstGeom prst="rect">
            <a:avLst/>
          </a:prstGeom>
          <a:ln>
            <a:noFill/>
          </a:ln>
        </p:spPr>
      </p:pic>
      <p:pic>
        <p:nvPicPr>
          <p:cNvPr id="539" name="Imagen 557"/>
          <p:cNvPicPr/>
          <p:nvPr/>
        </p:nvPicPr>
        <p:blipFill>
          <a:blip r:embed="rId3"/>
          <a:stretch>
            <a:fillRect/>
          </a:stretch>
        </p:blipFill>
        <p:spPr>
          <a:xfrm rot="21574200">
            <a:off x="6559560" y="2671560"/>
            <a:ext cx="2063520" cy="2061360"/>
          </a:xfrm>
          <a:prstGeom prst="rect">
            <a:avLst/>
          </a:prstGeom>
          <a:ln>
            <a:noFill/>
          </a:ln>
        </p:spPr>
      </p:pic>
      <p:pic>
        <p:nvPicPr>
          <p:cNvPr id="540" name="Imagen 558"/>
          <p:cNvPicPr/>
          <p:nvPr/>
        </p:nvPicPr>
        <p:blipFill>
          <a:blip r:embed="rId4"/>
          <a:stretch>
            <a:fillRect/>
          </a:stretch>
        </p:blipFill>
        <p:spPr>
          <a:xfrm>
            <a:off x="6446160" y="367920"/>
            <a:ext cx="1976040" cy="2150280"/>
          </a:xfrm>
          <a:prstGeom prst="rect">
            <a:avLst/>
          </a:prstGeom>
          <a:ln>
            <a:noFill/>
          </a:ln>
        </p:spPr>
      </p:pic>
      <p:pic>
        <p:nvPicPr>
          <p:cNvPr id="541" name="Imagen 559"/>
          <p:cNvPicPr/>
          <p:nvPr/>
        </p:nvPicPr>
        <p:blipFill>
          <a:blip r:embed="rId5"/>
          <a:stretch>
            <a:fillRect/>
          </a:stretch>
        </p:blipFill>
        <p:spPr>
          <a:xfrm>
            <a:off x="9369720" y="5494680"/>
            <a:ext cx="1072800" cy="1153800"/>
          </a:xfrm>
          <a:prstGeom prst="rect">
            <a:avLst/>
          </a:prstGeom>
          <a:ln>
            <a:noFill/>
          </a:ln>
        </p:spPr>
      </p:pic>
      <p:pic>
        <p:nvPicPr>
          <p:cNvPr id="542" name="Imagen 544"/>
          <p:cNvPicPr/>
          <p:nvPr/>
        </p:nvPicPr>
        <p:blipFill>
          <a:blip r:embed="rId6"/>
          <a:stretch>
            <a:fillRect/>
          </a:stretch>
        </p:blipFill>
        <p:spPr>
          <a:xfrm>
            <a:off x="3460680" y="2016000"/>
            <a:ext cx="2225520" cy="2225520"/>
          </a:xfrm>
          <a:prstGeom prst="rect">
            <a:avLst/>
          </a:prstGeom>
          <a:ln>
            <a:noFill/>
          </a:ln>
        </p:spPr>
      </p:pic>
      <p:pic>
        <p:nvPicPr>
          <p:cNvPr id="543" name="Imagen 545"/>
          <p:cNvPicPr/>
          <p:nvPr/>
        </p:nvPicPr>
        <p:blipFill>
          <a:blip r:embed="rId7"/>
          <a:stretch>
            <a:fillRect/>
          </a:stretch>
        </p:blipFill>
        <p:spPr>
          <a:xfrm>
            <a:off x="9648000" y="360000"/>
            <a:ext cx="1870200" cy="2014200"/>
          </a:xfrm>
          <a:prstGeom prst="rect">
            <a:avLst/>
          </a:prstGeom>
          <a:ln>
            <a:noFill/>
          </a:ln>
        </p:spPr>
      </p:pic>
      <p:pic>
        <p:nvPicPr>
          <p:cNvPr id="544" name="Imagen 546"/>
          <p:cNvPicPr/>
          <p:nvPr/>
        </p:nvPicPr>
        <p:blipFill>
          <a:blip r:embed="rId8"/>
          <a:stretch>
            <a:fillRect/>
          </a:stretch>
        </p:blipFill>
        <p:spPr>
          <a:xfrm>
            <a:off x="9743760" y="2808000"/>
            <a:ext cx="1846800" cy="1942200"/>
          </a:xfrm>
          <a:prstGeom prst="rect">
            <a:avLst/>
          </a:prstGeom>
          <a:ln>
            <a:noFill/>
          </a:ln>
        </p:spPr>
      </p:pic>
      <p:pic>
        <p:nvPicPr>
          <p:cNvPr id="545" name="Imagen 543"/>
          <p:cNvPicPr/>
          <p:nvPr/>
        </p:nvPicPr>
        <p:blipFill>
          <a:blip r:embed="rId9"/>
          <a:stretch>
            <a:fillRect/>
          </a:stretch>
        </p:blipFill>
        <p:spPr>
          <a:xfrm>
            <a:off x="10804320" y="5400000"/>
            <a:ext cx="1145880" cy="124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" name="Table 1"/>
          <p:cNvGraphicFramePr/>
          <p:nvPr/>
        </p:nvGraphicFramePr>
        <p:xfrm>
          <a:off x="118080" y="172800"/>
          <a:ext cx="11955600" cy="6606360"/>
        </p:xfrm>
        <a:graphic>
          <a:graphicData uri="http://schemas.openxmlformats.org/drawingml/2006/table">
            <a:tbl>
              <a:tblPr/>
              <a:tblGrid>
                <a:gridCol w="5977800"/>
                <a:gridCol w="5977800"/>
              </a:tblGrid>
              <a:tr h="48042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2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7200" strike="noStrike">
                          <a:solidFill>
                            <a:srgbClr val="FF0000"/>
                          </a:solidFill>
                          <a:latin typeface="Arial Black" panose="020B0A04020102020204"/>
                        </a:rPr>
                        <a:t>L</a:t>
                      </a:r>
                      <a:r>
                        <a:rPr lang="es-ES" sz="7200" strike="noStrike">
                          <a:solidFill>
                            <a:srgbClr val="000000"/>
                          </a:solidFill>
                          <a:latin typeface="Arial Black" panose="020B0A04020102020204"/>
                        </a:rPr>
                        <a:t>ENTEJAS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7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6720" y="300240"/>
            <a:ext cx="5316120" cy="4552200"/>
          </a:xfrm>
          <a:prstGeom prst="rect">
            <a:avLst/>
          </a:prstGeom>
          <a:ln>
            <a:noFill/>
          </a:ln>
        </p:spPr>
      </p:pic>
      <p:pic>
        <p:nvPicPr>
          <p:cNvPr id="548" name="Imagen 562"/>
          <p:cNvPicPr/>
          <p:nvPr/>
        </p:nvPicPr>
        <p:blipFill>
          <a:blip r:embed="rId3"/>
          <a:stretch>
            <a:fillRect/>
          </a:stretch>
        </p:blipFill>
        <p:spPr>
          <a:xfrm>
            <a:off x="6630120" y="576000"/>
            <a:ext cx="4443840" cy="4072320"/>
          </a:xfrm>
          <a:prstGeom prst="rect">
            <a:avLst/>
          </a:prstGeom>
          <a:ln>
            <a:noFill/>
          </a:ln>
        </p:spPr>
      </p:pic>
      <p:pic>
        <p:nvPicPr>
          <p:cNvPr id="549" name="Imagen 563"/>
          <p:cNvPicPr/>
          <p:nvPr/>
        </p:nvPicPr>
        <p:blipFill>
          <a:blip r:embed="rId4"/>
          <a:stretch>
            <a:fillRect/>
          </a:stretch>
        </p:blipFill>
        <p:spPr>
          <a:xfrm>
            <a:off x="10656000" y="5256000"/>
            <a:ext cx="1277640" cy="136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116</Words>
  <Application>Microsoft Office PowerPoint</Application>
  <PresentationFormat>Panorámica</PresentationFormat>
  <Paragraphs>84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49</vt:i4>
      </vt:variant>
    </vt:vector>
  </HeadingPairs>
  <TitlesOfParts>
    <vt:vector size="68" baseType="lpstr">
      <vt:lpstr>Arial</vt:lpstr>
      <vt:lpstr>Arial Black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MENÚS CPEE SANTIAGO  RAMÓN Y CAJAL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EDUCALOGIN</dc:creator>
  <cp:lastModifiedBy>EDUCALOGIN</cp:lastModifiedBy>
  <cp:revision>254</cp:revision>
  <cp:lastPrinted>2022-03-21T08:53:00Z</cp:lastPrinted>
  <dcterms:created xsi:type="dcterms:W3CDTF">2022-03-09T10:33:00Z</dcterms:created>
  <dcterms:modified xsi:type="dcterms:W3CDTF">2022-06-16T10:29:39Z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3B3AB32DC5B646B498EFC8EEB2EDCF21</vt:lpwstr>
  </property>
  <property fmtid="{D5CDD505-2E9C-101B-9397-08002B2CF9AE}" pid="6" name="KSOProductBuildVer">
    <vt:lpwstr>3082-10.2.0.7549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Personalizado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46</vt:i4>
  </property>
</Properties>
</file>