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9539F-132F-406C-98F3-2ACF18F42D4E}" v="831" dt="2023-06-16T08:36:30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2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7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6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oup 10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7" name="Freeform: Shape 12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9" name="Freeform: Shape 14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6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1" descr="Patrones de hojas coloridos">
            <a:extLst>
              <a:ext uri="{FF2B5EF4-FFF2-40B4-BE49-F238E27FC236}">
                <a16:creationId xmlns:a16="http://schemas.microsoft.com/office/drawing/2014/main" id="{DF3C11B6-5B41-4672-8811-228245825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8328" r="6" b="11322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grpSp>
        <p:nvGrpSpPr>
          <p:cNvPr id="64" name="Group 21">
            <a:extLst>
              <a:ext uri="{FF2B5EF4-FFF2-40B4-BE49-F238E27FC236}">
                <a16:creationId xmlns:a16="http://schemas.microsoft.com/office/drawing/2014/main" id="{ED2A4DF0-03DA-4CBE-8EE8-51932D5F6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3811" y="4034118"/>
            <a:ext cx="3343513" cy="2823882"/>
            <a:chOff x="8276452" y="3495816"/>
            <a:chExt cx="3980868" cy="3362184"/>
          </a:xfrm>
        </p:grpSpPr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1A81A98D-C769-4C3F-8D1A-476D90A39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6452" y="3495816"/>
              <a:ext cx="2031397" cy="2031396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8">
              <a:extLst>
                <a:ext uri="{FF2B5EF4-FFF2-40B4-BE49-F238E27FC236}">
                  <a16:creationId xmlns:a16="http://schemas.microsoft.com/office/drawing/2014/main" id="{9F86444B-E709-4FA7-B54E-AB0431850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522357" y="3738383"/>
              <a:ext cx="1374744" cy="209518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ACF969-601F-4A19-B0C5-469737680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06276" y="5771958"/>
              <a:ext cx="293699" cy="2936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25">
              <a:extLst>
                <a:ext uri="{FF2B5EF4-FFF2-40B4-BE49-F238E27FC236}">
                  <a16:creationId xmlns:a16="http://schemas.microsoft.com/office/drawing/2014/main" id="{05EFD3E3-45A4-4EF0-A0F4-2104D6D92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50051" y="5667901"/>
              <a:ext cx="1741682" cy="1190099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1648DD5-1629-C159-0D1F-0BD05BC4C3A8}"/>
              </a:ext>
            </a:extLst>
          </p:cNvPr>
          <p:cNvSpPr txBox="1"/>
          <p:nvPr/>
        </p:nvSpPr>
        <p:spPr>
          <a:xfrm>
            <a:off x="553064" y="405581"/>
            <a:ext cx="111596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Bahnschrift"/>
                <a:ea typeface="Source Sans Pro"/>
              </a:rPr>
              <a:t>INSTRUCCIONES PARA REALIZAR  TU ESPACIO DE ACTIVIDADES CON RITMOS DISTINTOS DE APRENDIZAJE...</a:t>
            </a:r>
            <a:endParaRPr lang="es-ES" sz="2800" b="1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3C1C9A-289B-DE93-AE11-98F1B8901C31}"/>
              </a:ext>
            </a:extLst>
          </p:cNvPr>
          <p:cNvSpPr txBox="1"/>
          <p:nvPr/>
        </p:nvSpPr>
        <p:spPr>
          <a:xfrm>
            <a:off x="553064" y="1806677"/>
            <a:ext cx="1030543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  <a:latin typeface="Bahnschrift"/>
              </a:rPr>
              <a:t>1ª NO HAY PRISA, ASÍ QUE DEDICA A CADA ACTIVIDAD EL TIEMPO QUE SEA NECESARIO.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Bahnschrift"/>
              </a:rPr>
              <a:t>2ª HASTA LA TAREA 3 QUE SE CORRESPONDE CON LA IMAGEN DE LAS GALLINAS SU REALIZACIÓN ES OBLIGATORIA. VISITA LA CASILLA DE REPOSTAJE PARA RESOLVER TUS DUDAS. 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Bahnschrift"/>
              </a:rPr>
              <a:t>A CONTINUACIÓN, SIGUE EL RECORRIDO O VUELVE AL INICIO PARA HACER AQUELLAS TAREAS EN LAS QUE HAYAS TENIDO ALGUNA DIFICULTAD.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Bahnschrift"/>
              </a:rPr>
              <a:t>3ª DISFRUTA DE TODAS LAS ACTIVIDADES Y CONFÍA EN TI, ESTOY SEGURA QUE LO VAS HACER FENOMENAL.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138F7D0-8E1D-988B-4ADA-2C24B1686AF9}"/>
              </a:ext>
            </a:extLst>
          </p:cNvPr>
          <p:cNvSpPr txBox="1"/>
          <p:nvPr/>
        </p:nvSpPr>
        <p:spPr>
          <a:xfrm>
            <a:off x="9303775" y="6206613"/>
            <a:ext cx="269158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Bahnschrift"/>
              </a:rPr>
              <a:t>Ana Julián Lagunar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Bahnschrift"/>
              </a:rPr>
              <a:t>4 años</a:t>
            </a:r>
          </a:p>
          <a:p>
            <a:endParaRPr lang="es-ES" dirty="0"/>
          </a:p>
        </p:txBody>
      </p:sp>
      <p:pic>
        <p:nvPicPr>
          <p:cNvPr id="52" name="Imagen 66" descr="Casa de madera en paisaje rústico">
            <a:extLst>
              <a:ext uri="{FF2B5EF4-FFF2-40B4-BE49-F238E27FC236}">
                <a16:creationId xmlns:a16="http://schemas.microsoft.com/office/drawing/2014/main" id="{AFA03F76-8CDB-56A5-17DC-D3D2CF295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819" y="5355227"/>
            <a:ext cx="1846006" cy="1272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_2SEEDS">
      <a:dk1>
        <a:srgbClr val="000000"/>
      </a:dk1>
      <a:lt1>
        <a:srgbClr val="FFFFFF"/>
      </a:lt1>
      <a:dk2>
        <a:srgbClr val="243241"/>
      </a:dk2>
      <a:lt2>
        <a:srgbClr val="E2E7E8"/>
      </a:lt2>
      <a:accent1>
        <a:srgbClr val="C58174"/>
      </a:accent1>
      <a:accent2>
        <a:srgbClr val="CF8D9E"/>
      </a:accent2>
      <a:accent3>
        <a:srgbClr val="C09C6A"/>
      </a:accent3>
      <a:accent4>
        <a:srgbClr val="68AFB0"/>
      </a:accent4>
      <a:accent5>
        <a:srgbClr val="7BA7C7"/>
      </a:accent5>
      <a:accent6>
        <a:srgbClr val="7481C5"/>
      </a:accent6>
      <a:hlink>
        <a:srgbClr val="5A8B95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Bahnschrift</vt:lpstr>
      <vt:lpstr>Gill Sans Nova</vt:lpstr>
      <vt:lpstr>TropicVTI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Víctor Cabo</cp:lastModifiedBy>
  <cp:revision>128</cp:revision>
  <dcterms:created xsi:type="dcterms:W3CDTF">2023-06-16T08:03:31Z</dcterms:created>
  <dcterms:modified xsi:type="dcterms:W3CDTF">2023-06-16T08:53:13Z</dcterms:modified>
</cp:coreProperties>
</file>