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A86D8B-A420-839C-068F-4D2735F528D4}" v="4" dt="2023-05-28T08:10:31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28/05/2023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28/05/2023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28/05/2023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28/05/2023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28/05/2023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28/05/2023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28/05/2023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28/05/2023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28/05/2023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28/05/2023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28/05/2023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28/05/2023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3" descr="vista aérea de pintura y pinceles sobre una mesa">
            <a:extLst>
              <a:ext uri="{FF2B5EF4-FFF2-40B4-BE49-F238E27FC236}">
                <a16:creationId xmlns:a16="http://schemas.microsoft.com/office/drawing/2014/main" id="{63D7C9E5-070D-21F7-6A15-7D2A6431B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" r="16007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9509E2-586B-A370-687F-2F291A44A2FF}"/>
              </a:ext>
            </a:extLst>
          </p:cNvPr>
          <p:cNvSpPr txBox="1"/>
          <p:nvPr/>
        </p:nvSpPr>
        <p:spPr>
          <a:xfrm>
            <a:off x="1406556" y="260851"/>
            <a:ext cx="4023360" cy="87596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latin typeface="Algerian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latin typeface="Algerian"/>
                <a:ea typeface="+mj-ea"/>
                <a:cs typeface="+mj-cs"/>
              </a:rPr>
              <a:t>INSTRUCCIONES PARA REALIZAR LAS ACTIVIDADES.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latin typeface="Algerian"/>
              <a:ea typeface="+mj-ea"/>
              <a:cs typeface="+mj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2" descr="data:image/jpg;base64,%20/9j/4AAQSkZJRgABAQEAYABgAAD/2wBDAAUDBAQEAwUEBAQFBQUGBwwIBwcHBw8LCwkMEQ8SEhEPERETFhwXExQaFRERGCEYGh0dHx8fExciJCIeJBweHx7/2wBDAQUFBQcGBw4ICA4eFBEUHh4eHh4eHh4eHh4eHh4eHh4eHh4eHh4eHh4eHh4eHh4eHh4eHh4eHh4eHh4eHh4eHh7/wAARCACGAN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pJPuN9DS0kn3G+hoQHxBqxJ12a3QAvLNMwycABW56ZPcdqqyyImoNZ4kOEVvN24QsQ52cnOcRuenOKsazAkmvSTt5RMM04CvHu+83UehGP1qK9iSZLsx3MiyzGBo5NnMbx+YQ/Xn5nHHtX3E54tTfJtdW2ta3p1fmfORVCy5v6d/wDIYzgzLFCpkZojKdx2BEyBljz3IAAB/CpGCLNNEHJMKozEAY+ZWbjnttxUKwPHLFJHcIW+ziCbdGcPyGyMH5cEe/FPmjP2qeS3mRFmiRCHjJwVBG4fN/tHj6c0QqYpJOad+qsu3533CUaLdlb8e/8AkEDCeeGKH/lpAJyzjG1SQOgySeaY08a3NxCVkAhiaUOVGJAoJYLznIx3x1p0dtAl5bzKyssNusCmSPLDDA7gexOKbqdv9otZkt7to53ZmSVo87CVKnIzyCCc/h6Vnz45J915Lt6dyksPfy+fckm+S7toFKss6F95ONgAUnI/4EOmaa7bZiNrmI3b2iSAfedQxzj0+U+p9qkmSJriORZGxDG6KNv3tyoPXj7pqKCys4tR+2owjmkuZJJpUhAdo3JzGTnJ42ke6+9XJ41O6bevZbWXl3uSvYNar8/PzASD7SYNjj5SRJxtLAKSo5zna6npjqO1P3KJI4yTudJHHHGEMYP/AKMH5VGLVN8B+1y7kuftDPt4yxIdQueBtZgOfSnSRlp4ZY5FXy0lQhlJyHMZGDnjHl/rWsKuK5G5LW6a9G9V8iZQo8yUX0f3iNKFuI4djnfgGQY2oSHKA9/m8tx7Hbn7wp9syXElwisii3bbIWb5g2wOPlA6HcACSOc8cZpl9axv9pFveTBpJllicrgRtGV8v5e/3FJ9STUl3BbSalFdRlUEBbYQn7x1KMuwtnhcsGPXkcAVn7XFuWqdr+W3by7/AKlctC2+tvx/rQYWYy+Wi7mCFzkgcZAAHuc98D3pIpoZEidTJtlgedcpggI6IwIz94FyD7qeaURt5xlWVFzHsKvGWHUEHgj8uPrSx28KJDGJ3Kw20sGWQZcySpIz9ePmDnHuBTqTxfPLlva/Zd1a3yvcUVQ5Vf8AUUrItpaTSJse8aEQRnPIl24JOMDG4ZxmnSo6zRwxjzZWjaRgAQFC8nqM9Mdu9VxZWkdpaWkEFpHFbvBIwFsoWZo9u7cB13bTyc9akvbOxvPKN0qTiKJlVHiBAJ4yvpgdDWbeOta7vZdu+v2e39MpfV9+mvf5dRIJBcSWywg/6RAZwX42qGA7Zycnt+dKZY/t81riTEcZdZCo2yYBJA5zkAZ5xQYFa6s7iadbiWG3MLvJDkk7lIYc8HCjPuTRqEPnRXHkXbJPI++OVo8mNgCMkZ5znkcUvaY611e/otrf5+Y+XD31/rX/ACE8wNKI4UMjeSkzbmCBFYDaD1yxz06epFSSNEouSHLC2ZVcgcElNwxz7gfWo/I2XQkhnXaYI4XDxnnYAFYYPHcY7+oqSS2tmW4VbiVEmuYpiFTnaiAbc57sAc+gq1UxaV7O/ayts7fja5PLQv5fO/mQNcpHaLcSo0RMohaOQgFJM4KsewBHXnt1zXqH7PEZj+KECsVLfY5dwGeD8vHIH8q81ijRReM0nmG5kDmOVNw5GHBPocA4we9egfs4C207x9ZwvcRrHHaT/O/yKMsCFGTwBnA56Csa88S6M1VWnK+266/P+kaUo0vaR5O6/r5H1RRVT+1NM/6CNn/3+X/Gk/tXS/8AoJWf/f8AX/Gvjj6CzLlFIjK6hlYMpGQQcgiloEcp4y8XN4f1GG0FmJ/Mi8zcXxjkjH6ViH4lNg/8StT/ANtazPjS5XxDaf8AXoP/AENq4O4u44baSeZ9scalnJ7AV1whDlTaMG5c25v3d94FRZbq68EaUi5LPI7Y5JrJXxT8MWbH/CE2IXON5gcL+e2uK1zXLq/tZY7axjNmrBi8pO47SCCB25A60Whi3t9ulu7S5hG9lmfbCADyF7Fa5cRms4O1Obfzf+Z0UsDGSvJfgj0pLjwNJGskfgTSnRhlWVsgj2NR3Nx4LFvLt8B6YjbG2t6HHBrlvDmqRXdiY45bF1iIEa275yvU5H1q7dyAxScfwH+VejRxM6kVJSevmzjqUVCTjZfccPa6nGZts1jpu3P/AD5x/wCFasFxZycLp+nEn/pzT/CuaChHUsQm9sLnjJ9BWtp8M0jKyqTjsOte3UqRScufRb6nmQi20rFrU5o7O0kuW02w2RjLYs4/XHpTbaVJoklSx04o43A/Y4+R+VWPEVnLJoF1IQVDIAdx9xVP4fedrV1b6SsaRsFdVYn+4205+tfOYDO51a0o1ZadD1sTlyhTUoL1H6jr1hoEUE134NtNbSZ2DLCUt3iVQCWHy4brS6n4/wDhgfDOoXEfh290zUktZDbx3djlGl2/IA6kgjOOuKZ8dvBbLo9lZtflTcGWHfGv3c+UcH67RXjfjnw/qWg6Da3A1mSaxggjsTB8w3McsSe3UH9KMVmtaFdwhPT59iqOApyoKco6n0d4BtfB+t+FdIeOHSrzUHsoTcokqvIJdg3blBznOa6SPwjobN/yAYCO48qvmWLRfFDaXbXcWi2V8v8AZayxbMLJJMzjaSy4PCH8dtdLpfjzx54XmaOC51+0hiZgsc2LuHakW9iEcHuNo+orSlnztyy39SZ5Q94v8D3rSvDXg+6uGjTSLKQr1Urz9fp71ifEDw1plhqdm2laTZpDsBZTFlSd3Oe54rzvwr8Z9R0m/SW4s7C/MuyOSNFNvM4/dYADZUH96g47n2qDxT8Y9V1WK2jRLbTpbZdzkRGe4KtP5eSv3Rg4yMdKxqZrVqUvial5NmkMBCnVWl18j3r/AIQnwtJatKNAs1Xy927Z0461yvhz4K+Fru2S4vr/AF7DRh8pqcgXpk9+K8L1PWPG/il4472PxBqkQ+1RFZ5TFDFJEB5ZCLgbWOKdqnizxje6XFaap4mMVjsVWhik2KeOmBW0M0dRO82vmc2Iw8cPa6vc7fxj4e+GGiXEm3xbqrlWK/ZYdQklce+QcfrXHNqHw/jDPNN4qjgxxK164z9Bn+tcVeSBraR7OxLqGLrIz8kehNNt9GuLmFZ7qOWV2/1agllUn2FayzmSjaCv6nCqEpyuh/iLxLYys0ehR6rBErf6+TUJZHZfpnaK5uTXNcMm1dav4x1+ac9Pf0NdZc6OLFBJcNaoU5bGRn36Vu+DNL02e1tpXtVDzzkTK+EIAPoR7iuN4zEyl70mvmdNPD9Gep/ArRdO1f4A3OtaraxXuppq7QrdS/O4j85VAz6YJFdz/Yfhnw/YteT2drF9nhd5bgpztUZY/XAql8H7VLf4La7aRmFkTxHIqmJtykfaE6GtH4oy6LZ+E75NdvvsdtdRSW6lRukYupXCL3bnNeFm2KxEqyp+0lZra71+R9BgqNKNJNxV7729Dg9D8fWNxrmmy33h2Sw0bWJDFp91JOj5bOF3oOVDH19RXp76Fpt9JazfZ4l8p92FUYb2+lfO+pXWq6QnhO38U6V5GmQXltI7rCqO4VSUZQOeCAWB75r6X8OXWnajpVreaTeRXlpIuUmibKt/h9K8WvDlSlFaHs4hxp1FGL1sdr4C/wCRH0L/ALB0H/ota26xfAgx4J0Memnwf+ixW1X10PhR83U+N+p4v8e763tfElqskmZBYhxEnLsN79F79DXkuras1y0KNY3MUEf7yXdMo3KSMZXrnqfwNb/7R+j6hr3xr0PWtJvLX7LpFssF5E7bHLrI7YGeoww/WqkumfakdnSzVmbdhpM4yMdvbijEUsZJKEKbt6MilWw0XzSmr+pjQaxpt0Wt1by2k6Ry8bv6VBq8uryxm61TR0ltUIdUSRWZDjrjvW3NosLRlPsOnSEKFU5VTx71L/ZepT6WsSlFm2BXX7QpDexPpXl1Muxj2pS+5nbHHYVf8vF96OURNM1y5D6deRWUaKGUCIpKTzn6iuk8Ntfi+ksLvUEvYEt1k3NHtkG4kAZ6HgGtNtFvpoAo0mwVxtwwlQdPxqc+D/F17YeZpMGnwSqdpY3iKWUdFJNdNKji8NJN02o+jMZ18PWXKppv1MXVdH0q4121sJIxJbRb5EUsfvADBz9a6OK1UQMsMG04xgL1rLh+H3xXkuluk0/RkkCEZW9jYDPXvTZvhh8Zrq4Il1qxtrdwSUW7Xr6ZHI/CuarSrznJu9m2yoVqcYxSWyIfFM9sNIuIDeQJLs+40gyMEVyXhjU5dFu3uLJC8sLurPg7SJRu4I9M109z+z742uLGNJLi3ZmbMpjuVPfI5OM/jXSaB8IfFWmWcZurWynuVTYzLcqqle2RnGce1ZRw1SDukzV4iMtGeY+Otdu7p/D1vcXE8kl5qEnlhmyMeWhYN+Q/WvJfir4kg8Qw6ZBYXlxIGkfNuchFw21fqSQ1fQXj74Y+LYpNPvoNH/tSa2uZJI7ayKlolZApJINeY3/wX8aT6rps1h4B1S0t7Zy8ythmk53ADnjnP512Qi42ck7mNSrHlcUzstR1qLSdQ0PT7rUbG2b7FF9otxHuE0mUj4I6D5hj866y4vrWP4i2+lSXVoRNDGy2xB80sd/zZ6bcR9PrXG3/AMO/FV9qNpqV94E1h5baFY1xjkqysG69cqK6D/hG/E9x4rh8TT+A9aS/hRY4yACAo3cdf9tvzrnlFPo/uNI4qCsr/mZ+uS2EcU7SRWEs1tqv2YSPj5QPnGeOHwq8ewqh4F1fSbfw1cyTLD50V5NHI7bVdyZzt3MR8o+Yce1dJN4D1/UJJ93hG4LXF99vdZ1ZVE23bnPTpj8qqW3wf8UtcXL3XhpbqOeaWSaBZ9qyF33g8cAKT+lCpp9H9w3iVdSRJ4g8SabZ2FjdGa1WO8g8yGWeU+WFCFmII+9xnFZ2meBPD11bJdXtv9vlcKcM+FHHUY79K0/E3gW8t/D8UOt+DbldM0eIyIImZhCqhssWA6AE1jw+OLWSOGOz+zWsKxqFCkE8DvSlWhQTvfXyMa9SE7cyvY6m90HRdE8P3clrpllGIk4Yr8ufU5/GvIfEXiaOOeW308PCqfKZ1AV/w9K7rxB4og1rQzpd1qMEULspdlIUtg9Dz0rn9Q0vw7fMJGlsEbaMtEOWx0z81XSxFGe8rPzTt+py1akrfuzk/CHi1HuLmz8QXshikjPlXDrkqf7pqrf6/ONSa+W7WWIbgse0NuUcAnHc1uN4W8Om7fzdRMaY4dArH8s1n3OhaQbtreC7guos4UxyFSQe23sa7o4aU/epST9GYOvOWjPoP9mWf7d+z7dztGIzL4gclQu3H+kL2rhfjjqLav8AEnWLe4LG302JrazUNjY4KqSB6lmOT9K9U/Z18L6zoXwafSb/AEi8tJjrrTJDLGQzRGZSHAPOMc5rx3VfBfjj/hNbnxDceB/EF+TO90UMLBHfzNy59sgH6CuPFQmqia3tY+nyWnTnFzqNe7qru2un3+nc4S/i8V6zer5twHWyEasJHDMhxkKM+3X6V6P+ybrd5H4v1Pw43mG3kt5bgluE3xtGvA6A4c59cCsPQGmg8SajZeKPDdyXmVTHHbkQsrbQPkBPJBz+Jrq/gX4N8UaT8SrbUv8AhF9dtrC4inR5riFtihxuBJxgcqBj3o5KsqNWjLaK2899O5GY4ihVlTxEY+/OW/8AdSsrq+nTofU/gf8A5EzRf+vCD/0AVsVl+EIZrfwppNvcRtFNHZQo6MMFWCAEEVqV6MdkeRU+Nnz/AOP7Ynxrq0mDzOf5CsQxbULEE47V2fxFkt4PElyXbDSzkYx0AXJP0GK87Grpq/iW10rSZkcxI01x+AGB+Z/SvpnmMKVBK+qS0PnfqM6lbbRtmlMEhkij+9LIwVEHVuQOPzq9ZtC1+9qjBnjGWx2/ziua0eK5ebSbjVZI/wC0Y9XeFjzkLtU4XjkD1x0+taFxqzaTruvfbCPOmkX7PHnG9dpxjHA7n864v7Zm6n906nlUFT31Otiixiuu8LwxtYOGJDb65nRJYLq4e1Db2ihjcsO+Rz+P+NdjocaQ25Unblsj1rsxleNTD3izjwlF069pEHjTXLfw/wCHTcbm815Y4owM9SwyfyzW19qErqVOQ2CPoa8X/aP1G8s7nTY0lka1EDyttdR8wbGeR1x+FLpHxgWC4t476z+zWCWyqZ5I2Lh9vDnHGM9v1r5l4qMakoy8j6NYWU6cXHfU9J8JeLvtXxC1vw/NMDFGAbbnjKDDgfoa7CefcrbDnmvimxvvGmn+L/8AhI4dQnl8m7MsiqdokTceNpQ4BHFfTvhbx/o+t2lu6T/ZruRhG9rIcOj4zjnqOOtZ4Wve6m9bm+MoLSVKLskr+vf5jviDeS2ulGbyYnDSCMmUEgflXJaDq9kbnfHBBBcxM8beYmUweD16HIyK6D4pXp/4R5fK8xsSglYpQhOCO54rzYaj5OpRO7zhlllLZuo2+XKn6+mPTFOpWlCtZ7GdGlGVG/U2bRdD1bRbvT5bq2U2kmI/Lny5GG6nscnnHpXGatq2j6fJBa2+kzSrkebKbggnnHA+pH5+1b32tLTR9UW3nS7Z7tZJCqMmC2PkyRkkAE8cE4rlJdPgdB5lq0sgUgGaMNuff0JDAYxz2GffiumvWlF8sTGjSTXNI3NUTRW8F3UitLbXahmw87KwPGB1z2au7+DFxZCFxJ9mlkmi3So15u8tkwOoPGc8jqDXneY7d5LhYnkjEbzKJ1B2AHHTGfmAYnPIOOnFZZv7eWxgtYLuJ5JblXklX93IshAG0O3Qj5jx3xW0vfoXZjFctWxveOrqHVfGl/BpN5e2DO0kF0glZopBhMp1wcFTke9c3ceBLOKRYsWUjP0CWUeR+lYfjy/n0tbdrWaaFhfOXaK8DMQFwD+J9vyzW34Z1e613SP7QMxwpeNml2j5wPUDBOPp0rGOPxFGnaEkl2sv1Rs8LRqT95a+r/zIPEHhjwv4dso7jWbi3jeY4hhjs43klPoqqCTXP6e3g2+1EabLBLot1JgW41LT40Sc+zYwPxxXSxQ6dbWQ8Qa5qFvHLcghJZ5BlYwSFRPbjOB1JrK16+8G6roz291IbqGVTtAgYMp/vDIGD719PTwtSOGVWtiVGbV7Plt6M+enjIOu6dOg5RTtfU1bDw1d6LeGZNH0m64wySWcTjHsCv8AKovEUy3EsYm0PSNNjRx/q9PijPXu22tDQPEVjpPw3tL3Vbqa8S2t8mTIZ3RTxn36Cr+i+LvD+v8A2Bo7ebyr1gTDLGp2Y9VORXj0eIZRd6tKMmutrHqVcpi17lRxv03Pozxj420TwP4QttT1eblolW3t0x5k7bRwo/megr5k8c/Ejxv45MkizNYaTuKra27lFPszdXOOvb2rO8UapqnxJ8d3NxcRyraWSFI4AMrBEvAXA9cZJrqX0fbcwQNFiIEvtVQFVfKYDp26flXy+Lxrd1HY9mjSS33PEdRvLqwuVG6HCj5VI+bH+RXf/C/x74u0N/tPh+4mlgQBpbRsyQOvOcDt3zjB4rz3xnpqy65K/wBpMWZDtUD5RtOMZr1T4S6ckXhm8e1QmWO6Vy0a7lUhWB2857Zx71hUrKEFKHxG0U22p7H018KviJpPj3SmltQbXUIAPtVm5y0ZPRh/eU9j/I12lfIV7JqvhXXbHx9oEYWLKef5alY5A4GQe2GPX0OD2r6s8Naxaa9oFjrNkT9nvIVlQNwVz1U+4OQfcV6WExPto66M5K1Lkemx8jfta+MrrT/GVxptgZYJoUlMmRgMHKAEe2Aw7dTXL/s430n/AAmFxNuTf9mPMhPUuv1/WvVvjF+zt4g8X/EPWPEsGvaaLa+x5MV4WzGcDj5R04rJ8D/AP4heF9QluLHXPCsZljMLOzvL8pwxIVk4IYADnpzXXPmkjCCUWQafq8slxp1xLcWc5/4SGbkJtY5AHHy8dBmqer6tp91qXilYI4GmTMkjM7YEm0flgY6cVv2XwC8c2VnpyW3iXw802nSyT2pKsB5j9WbKndzVO7/Z6+IFwb+WTxB4dEmqKft4LPsZyoGUAQbcYyPoKzUJFuSGWvjpNBstWuEt0M8jwrEIGBPManJz9D0rpLr4vxXnhs6lpum+S/2vyRDNIpkK7c7sVgP+zd41vGkkufEWlSGVkLtG5G7CBe0fH3RXmWp/Dzx54W1vVbaPQdS1G408qEMNjcSQ3ZxnMTrGQRggfNjkGrqVKkaTjDciFOm6nNNHR/EDxdeeJ4hcXVqIXtx5aK54YE5/Os6a6vdRtorZfNG6IKWVFVR755PtXmuteHfitqN00y/DXxTAGbcUFnMVz7DbXV2t98Vbe0htl+EfiXZFGE4tZeff7leRXpYm3NGN299UelCvSXu7JbD9Q8RGxmW0luJIJHMiNKi7lTHCs2BnH4Uy38aXWkaxaPNd2V8Y2EyTxqwztPQ8DI/D8azLqz+Jk05mX4R+JEdj85+ySnP/AI5WfN4d+JVwiw/8Kp8Qw5QIZDYzHB7nhP0rppUZcq5o2ZjKtG+jPTPFXxSHj7TBpq6e9k0E3nq8dxuyACOmBjr61ysumxKPO/eMz2VuhO48fvc/570/wVoOqacZIPF3hvW9BsUtmMd9PayKjy5HyAOqjJGT19a3NSv9IvUSHSrNRBsWPzpDxhejFu/tj865sS2qrlUla6NKeJo0qaglqT+LZoptCht13JINYszGVYjClSD/ACHNeY3VrI+lPJHLIHbSiu7dxg3oPT616Lr0k2pSW8095DLGmwE8BVK9GAAJJznqeM1jzW1uyCO1jtJAV2AyBQhBO4gYz35rWrjqM6jlFs5KVZRpqLRleGIZW8ZJ9qnKq17qjZL4AzCCAfoam8ZzfJoBjA3rq0aY9QVkz19x1rQOkLI5kXyC4LlsMuQWGG4yOveobuw1O6kgiulgaK3YNB5uz5WAIBHznkA9feuqnmVH2Tg7/cc03eopI47wnrC6dcR+fHvWWxiXc/UBZGGR6ccV6XZa5qWuQMIp7GCytjuKGLJnzgBQMfme2O9cwfBviTXJFtfCmjLqU0ahpVtBGWWMHvjtk/rT7T4T/FuOYtD4O12CNRuxlPnb0I3YI+tVBxqxujdTvqbWs29rPObhltbWEKAYshRHjPAA6dfpVLStKsNU8QWejpcMj3LBchs8YzgYq/P8KPiDPpl5bSeA9UzLDtVhs4Y8jjd2OOaj0v4R/F7RmgaPwlLm0AMb20nzt35JPUe1V7FSerIm7LRHqer+FPDej2MWjzR272kUXlvFMOAvue5J9f0qzpfh3wfaWtvLDp5symMOrbwgPH8RNcTfaD8aLydbmXwrrLzKuMtt5Hofm5rs/BGl+PrmB4dd8EX9lKpHlkKhVh3zzUKl3Rop3PPJ9Ctry8vtOmjJtLfU5XyoAc5XCj9PTtXW+ECU8TnUDHbC3kiYNNHuzIdr+390c88dqyWmW3vdcMkJH/EydSx4x14/D+taf9qalJZRoyWOmWjhZQsAJYqNpAbJ7qWB+teLXpt6XPSpNNvQ831uzXVtSv7KO3kmmZXmtlQ9Dnc272CDNdx4LFm/gW4hu4IZfM1WKSPzM4TbC7sx47KCOnevLrrxZcw+IJLyzkWNpmKMu0MCuNuOR6D9a7fwb4naDSF8u2H2csGngCneyoADsY9M5UZ6/eorUKigv61Jo1ITnYyrCS/udTu5LlS1qbW4e3ghl3Lgo/zYwMDAzjrjJ719sfDK1htPAekwQxhEWEnA9SxJ/UmvjXUruODxHdXcdukHnLJuRs5y4cNn88fhX2d8OpPM8E6XJ6xH/wBCNduBXv7dDHFJxvF9zkv2ipJY/Cdj5LlS18FbHcGN+K8SGp6ljm6fHPBr2/8AaGXd4VsB/wBP4/8ARb18+eILj7LZEIyCU9A2PQ889sivvMvnTpYLnmtrnxGYU6lXHezg97G9ZajfNMrNduhHIar+mXlrd6m0WpXDv8hdEaXAY57/AIZ/KsS2eOVYyrAl0DgD0rI1czWuoG+aGPEIBAD/ADsuGzgfQN+VdGLrU6MVJdWkZYKjUqycX0Tep9VfC+5t7rwsr22PLWZk46ZGK6mvKfg5e30Ph+SzNuyWyys8c4b77HGVx7cV3a3c3eZvzr5rFwtXml3Z9Ng5uVCDfY26KyBeSf8APQ/nSXGopbQPPPcBI0G5mLcAVz8p0XNiisaHUftMCTWtwrxuNyvnIIqOaSST/l7mX/cbFCiFzU1Kxsb+ARahawXMKndtmQMoPrzVIaF4cIwNJ00j/rin+Fcn8S9XuND8Aazq4uZXSztjKVZicgEcV4D8I/iZPN4hms9X8SWt1FcQpIkiZAV8Y2nPThcntk1caNObSk9TOpOUdbH1Svh3w2q4XRtMA9oE/wAKSPw54ZVt0ei6WD7W6f4VzWi6ol9aQTQzJLHMm5H3/eH+TWmkH7/zNxRiM4Bq3hIrdmar36Gk2g+GlPzaTpgPvCn+FNl0fwsy7ZNO0kj0aJK8w+J/iNXTTItNvtMHmyhnnkuAuV6hR2yQG6+leaeKviH4Ytr210+HUkvbh4m87klVkGOFK5yDhufYU6VDDyfLOdvkKdWoleMLn09Zw+H9L82axh0+3YId5gVQxUc9uacNf0o9Ln/x018p/BXX5dU+MTWltb3f2QadcGdpMhY2MbEE5+mAeOpr3h2hiOwyIGPqwHHrXRHDYXXlndd9jF4iskrxt+J2w1zTP+fj/wAdNMPiLRxOIDeKJSpcLg5K+tcHqGpWtp4fuNQSdJvKhZuD1IH+NeZ6N4ovb7xxaTSPtEbw2syP95gQdxH44rGtHD02km3c3pSrTTdtj6LOu6YP+Xj/AMdNN/4SDScgfaf/AB01yVwETzFLBGRc5b0qtmCQL5csbkgEbWBzXR9Wod2YfWavY+W7u4j1LxbrFjDcGSSXU5W8tT23HHGRk/41sXWj+IdSvJ7d9PvrCGBY0Wd0ABIGBgZ9ua9j8aabpeleDtW1OHT7WK4ieBllWIBxmTnB61Ri16x1GKLUIriMR7f3gLdD6Ed6+UxdOOHr+yk+m57uHr1J0ueEd9Dwi0+HuuzJLfP4RiknhaRSN4Q3GBwVXOAT61s2/gXxo1m+p22lTneojewCANCm7oOfYH6CvVdU8Wx2HjfTvPu47bTXslt2SOAhIrgkMPMOOPlYAHPc07x58RNI8PaLeWyXMj3N3EyIYHGV4wWz2/8ArVNSlHnVm7l05VoStynifjfStWTU49RuEihSSOP7REzguj5O44HGO/8AwL2r7K+Es8dx8OdGmiZWRoDgqcj7xr855fEt9fXhlknbdgKTuOWAAAz74Ffpj4Zjjh8OabHFGsaC1jwqjAHyiu/D4d0pasyxNRT17nGfHlDJ4YsQP+f0f+gPXzj4yjvXiuUhs90Udu/mNxlhgHjPp/WvpP45Sww+GLOSdwiC9UZPqVYD+dfN1xdR6hOX87LG4+VgCBs3KpQ9s8/oK9mtiVDAxprds8ahhnPHSqPZIoeH5RaWenz+Sx8mOPEZPJXnd+Pp9a1tZstNuby+uI764V5AxgRRwoxwhPfq3605rGM6O6MwwFeUy9MDcwH8hRb7XkmtbSLzg855bLBXOGA49h+pryamJqyio363PWpUKUZc1ulj0Gx8cpoWi6FbXzxLcXMcbT+UMBQyj5sdznrXo1lJeXMCywXttMjcq6HIP0rxNLHR9S8MGe902aTUM+Wk+4KqhSQMZ/3v0qaDxrdaLpVhpMOiMkKII7sxy5EeTy4x+ddU8V+9ld3XTQ4IUpRSVj2W/mkhaBZ2CyyyBFw+Mk+xrlNX146toup2NussDxoyyP5inBBxt9ia5XTtXt9T09NSglZxuDQeY2WQhsBuTTNNkaAXEbLCVu9SYPtYDcAAeT61hUxT2OyGH6nqXgOSRfDWnwyytOwhGQWA2rnArXv9Ss9NeFbmVUaeQRxgn7zEE449ga8n1Od4Alr9ozHHlURX2kAtnrnnr3rC+Nfiux03TvCr6fqCSGzv/LnCtkqwC9e5I5pwrpomdNxZ6f8AF+9YfCzX5Lloksha5lO0kqodc8d+O1fIVtP4H1Dxxpf261gWxubO3jlAZoWjYAbmyP4iW/TNdt8ZPidc33hzxDare+bFfWzwxQq2VVcjkepyOtcl4msbX/hojwdo0kCfZbe3s45IsfI20ZO7147n0rGVZVG2ltcmGpe8L/2rpWmtqGi+KpraaHV4rW3hE4kQQSlhv5PGDgHHvXoupDxJeWV1Pqfi24aS2jgs0ht3ABEjLvcMDuwoJPvtNeFtb2UnhTx7ci3/ANIHiG2htGQYMcZkk3BcewH5Va8ZtJpPhPxBLpaywSW3jKW0t5BuLLbJGWUDPbKA5+vrRzyfu3/rQrkjvY9LurP4e2OuWov76HUdPsY2aYT3Xms0ojkypA6AEpg+pxWbovi/whol7rGoR2SaoroY0NvAxEUZlJCk44YITn8BWLarBH+0vq2n28cf2JrK42RCNdhAsvNU9MH94M1w/wAKri7l8L/EHz7i4M39gyXEbFjkPvQFh7kMRURjpdvsNnrnwR8UaauuaxNpUGoXttHo1xGZ0g2tIYw8n3c5JAbH4Cuh1PUZNUvtK1fS9Xd7a4LRAIc+5yD0IxjFeNfsm3mo2viLxQuls324eHrmS1Gekgxg4+ma6DTtT1PQvGky6/C0DXBW8aNVGC5BUsAOBmprU1zaPX8zSlO2jWh7pptjd4hhaeSYycGPHDE+1cf8SNS1jwLriarqXhnUf7LYhWuoZEaPPbPcGtaPxRdDQbLVbFooZMvueZxGAOe56muM8UfEjVtV0m60nULi1uLSaFo5oVuFcyAg4IHciufDUoyvz7nTXrOLXLsa+peIofEsmk67o2tXHkSM0EsefmB64I9a66KS603SmnMtxcGCFpfLRQGOOflHrXzJ8P8AVpNK1IKPMaPcJNgH8QrvvGHj25XSrN5DNAWZ0IRQdw61c8PLmUU9CY142ba1N+H4nL4u+G3j6O2tLu3exjtZV89w2cykY46dK8+8I+Lmj1OOa4kM0ygeRbBgBK5HAyeO3U1X8HXXmfDv4o3ULsrywWHzbRnmdsnHrXPMn/CE6ReXGoR2l7q7aitlbN8sq26RqryuM8Fm3KuTnG010Tw8W1dG+Fx3sabsveudD4n8ZeIdX07U9R17VEhkjmMMGmqGWMqQPnVhw5GMZz2rBsNPtNWNpHd+JoUkvpY4orS2LXE7FugPZcE45716B8A/Ftj46+MK2PiiOOewGmzx6fbTKpjEvyjhQAMlS56dq4L406Fc6B8SJo9MhVUkkH2T7KDgMpwApxy3APHqK1SXNyvc4ZV6muulyn4i8Lx6Noia1b6jI1tO7rDFdW5hlkCOUcjPXawwa/TPwwd3hrS29bOI/wDjgr4q+H/w9sdM08eJfHviGcT6fEsrhSrpa+YzYjLPlS7ESA8EAn1FfbmkzR3GlWlxEnlxywI6r/dBUECttdmc9+bVbHC/HvTX1bwtZWccEspN8rnyyAygKxzzx/OvlXQ7e3nXW5JUmSUai7pHvK8GWM4GK+pf2gbi6t/DOnPaEb/t4BBcqCPLfgkA180TTTIbmB9PtjvHmeXbx7lmIPIBOTnj8D6VlNO7N4bI1420YWV5psgRl2SqC0js+75m78D/AArq/CFml5bStpkenRiGRJ5Cc8uU7AVxU1wulafLqE1hay5+Z0Yjc+cjgcgE56V1PgD+x9a8P251OP7E8eMxwO1unUrxtxngCsJxVjaDd9Sn4h8OeMJrHZHLpb6Wbh9xNxtJzjJBPRe2PUGs+/0/S5WCXGtpD5nLeVGHZMDGPkLc/wD669a0D4WeGfEWjtc2+4R+Y8fzTOxBHJILE+vpVuL4H6TFMZN8lxwQEmuflB9cCPg/Q159SjinJyp7P1G5RTs7HlGiwwQQQ2uiR6lciIbTJIFRHX0LduecYBp+qWOoaT4cvbprqMmIyXEcAIby3f7zDgf1r2vTPhn/AGfC0dv9lIOOZbiaQ8dOSc1Sv/hKt08sm3R0kl++xhkfP4MxH6Vn7DGX95le0pW0PlPT/GWtT67bx20zyyx8sZZBtAzn6fnzXW6/4D0/xc8l5b3V3LcO5uGijADo5+8dvJI9xkV61oX7O9toup3Oo2eowvPcNlxLGjov+6pjOK6u2+HWv2pX7Lq2mwbfutHbBSPyUVc8PX5lyJr+vUwgoNe8z408U+FY/D8F1q6at57Wke5VIDNkcAYPb1yMVz9h8UPJubu9vPtGqXk0SKZZkjQqoG3ap69z0wa+5PEnwn1DxPol1o2u+IZHtb2MxXLxYD7fVcr14HWuO8Qfsm+DdcgtYb7XtSQW2RG1taWsDEEAYYpGN33e/qa7qGHlODjW/r7jGrCKfus+VNJ8dRxwRrpPh0D7TMBse5PzSc49T68+9dHB4i16XU1g1fQ47i0uU+zSzrO3leWzfN14yAOvX3r3H/hir4e/9DJ4j/76i/8AiKP+GK/h9/0MviP/AL7i/wDiKJZfB7fr/mYezXQ8E1Lxp9lhs44dLl0+dFBjmtXSSRVVj8pYjJUhe5rnvEHjK1h8SXssV7fQzhGt5Fjt4BE8Y/g67WH4c8V9Of8ADFfw+zn/AISTxH/33F/8RSx/sW/D6ORX/wCEi8QttIOGaIg/+O1pTwUYdX/XrcFDzPnn4Ea/eat4/v7XzVW3fRr4jbAkT/8AHux5KY7+/pV7WWL+OZor6ZogsCrE7vnev1J9Sfyr6q+HX7Nvg3wX4vh8R2uoX97JFBNAbedIxFIsibW3BVGeDXf3nwz+H95P5114R0iaTpue3BNdDpq2m5rFtM+SL2HR9a8LWWgy61FHJbzeZvEow2f4fX8a5/xH8MIfIe60XWi0kUZJSVidx9jxgV9t23w58B27BoPCWjxlehW2XircngrwnJE8cnh/T2RxtZTCMEelTQpezT5tR1pKo00rH5teHGaDUt15FtjBKszHp9MV1HiGXw1e6CbZrqd7wNvhZBgK2MHIPUV92P8AC/4dyDD+DdGb62y0wfCn4bjp4K0UfS2WonRnKV7jjOytY+CvCVtcWvwh+JxmeNwbOwwVOf8Alu1cZok1xrmnWmjwaXJf6kzMlmA3ysSMsduPmYAdc191ftE+G/CPg34Na3faXodjpsckluLl7e1RiyiTjKsCGAJ6EHvXyFYP4N8TaxbajawTaBrUb8mxUiCYg8SLHnKEjqoJHUYAreLklZ7k2Vrs43RPD3iSLx1BY+G7O/m1W1nR4Y1iIlDgg/d7fj2619sxL4S8XXw0LULyfTdb0x0LW86qjpNs+ZIzjC8+ntziuP8AhA2haJf3OoW93fXuq3O6S6upTFuPXJz5hI98DNcT8UPim1q9xdxtFoMlzk20dnbo9/cL0DvK+fLUgA5Iz6A9ama2dveI5nJtdDc/aY1XTdB+Dt54WjuIpdTvtZjWWNSNyxxqGXKgnGAqDqckk96+v/Cv/IsaV/15Q/8AoAr8pLddV8Q6293dT3V08spkllkcsxY9ST69K/V7w2u3w7pq+lpEP/HBWzUrJsUeVNxRauba3ukCXNvFOoOQJEDAH15qv/Y+k5z/AGXY59fs6/4UUVJYf2RpP/QLsv8AwHX/AApsmi6PIu2TSbB1yDhrdCMjp2oooAtW1vb2sfl20EUKZztjQKM+uBUtFFABRRRQAUUUUAFFFFABRRRQAUUUUAFFFFABRRRQAUUUUAYPj7wrp3jTwxc+HtVaVbS4KlzGFJ4OejAj9K8nf9lzwB5m6G+1ODChVEcVr8vuCYc5+tFFAFy4/Z18PzWslufF/iuNZBgtHNbq6/7rCLK/hiuYn/Y5+HU8pln8R+LZZD1Z7qEk/iYqKKd2B0Wlfsy+AdLs0tbG+1qJF6sJo9zH1J2V7VZwLa2kNtGWKRIqKT1IAxzRRTcm1ZsiMIxbaW5//9k=">
            <a:extLst>
              <a:ext uri="{FF2B5EF4-FFF2-40B4-BE49-F238E27FC236}">
                <a16:creationId xmlns:a16="http://schemas.microsoft.com/office/drawing/2014/main" id="{945BA3E1-689F-4C58-9BFF-A8A124D40F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4" descr="data:image/jpg;base64,%20/9j/4AAQSkZJRgABAQEAYABgAAD/2wBDAAUDBAQEAwUEBAQFBQUGBwwIBwcHBw8LCwkMEQ8SEhEPERETFhwXExQaFRERGCEYGh0dHx8fExciJCIeJBweHx7/2wBDAQUFBQcGBw4ICA4eFBEUHh4eHh4eHh4eHh4eHh4eHh4eHh4eHh4eHh4eHh4eHh4eHh4eHh4eHh4eHh4eHh4eHh7/wAARCACGAN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pJPuN9DS0kn3G+hoQHxBqxJ12a3QAvLNMwycABW56ZPcdqqyyImoNZ4kOEVvN24QsQ52cnOcRuenOKsazAkmvSTt5RMM04CvHu+83UehGP1qK9iSZLsx3MiyzGBo5NnMbx+YQ/Xn5nHHtX3E54tTfJtdW2ta3p1fmfORVCy5v6d/wDIYzgzLFCpkZojKdx2BEyBljz3IAAB/CpGCLNNEHJMKozEAY+ZWbjnttxUKwPHLFJHcIW+ziCbdGcPyGyMH5cEe/FPmjP2qeS3mRFmiRCHjJwVBG4fN/tHj6c0QqYpJOad+qsu3533CUaLdlb8e/8AkEDCeeGKH/lpAJyzjG1SQOgySeaY08a3NxCVkAhiaUOVGJAoJYLznIx3x1p0dtAl5bzKyssNusCmSPLDDA7gexOKbqdv9otZkt7to53ZmSVo87CVKnIzyCCc/h6Vnz45J915Lt6dyksPfy+fckm+S7toFKss6F95ONgAUnI/4EOmaa7bZiNrmI3b2iSAfedQxzj0+U+p9qkmSJriORZGxDG6KNv3tyoPXj7pqKCys4tR+2owjmkuZJJpUhAdo3JzGTnJ42ke6+9XJ41O6bevZbWXl3uSvYNar8/PzASD7SYNjj5SRJxtLAKSo5zna6npjqO1P3KJI4yTudJHHHGEMYP/AKMH5VGLVN8B+1y7kuftDPt4yxIdQueBtZgOfSnSRlp4ZY5FXy0lQhlJyHMZGDnjHl/rWsKuK5G5LW6a9G9V8iZQo8yUX0f3iNKFuI4djnfgGQY2oSHKA9/m8tx7Hbn7wp9syXElwisii3bbIWb5g2wOPlA6HcACSOc8cZpl9axv9pFveTBpJllicrgRtGV8v5e/3FJ9STUl3BbSalFdRlUEBbYQn7x1KMuwtnhcsGPXkcAVn7XFuWqdr+W3by7/AKlctC2+tvx/rQYWYy+Wi7mCFzkgcZAAHuc98D3pIpoZEidTJtlgedcpggI6IwIz94FyD7qeaURt5xlWVFzHsKvGWHUEHgj8uPrSx28KJDGJ3Kw20sGWQZcySpIz9ePmDnHuBTqTxfPLlva/Zd1a3yvcUVQ5Vf8AUUrItpaTSJse8aEQRnPIl24JOMDG4ZxmnSo6zRwxjzZWjaRgAQFC8nqM9Mdu9VxZWkdpaWkEFpHFbvBIwFsoWZo9u7cB13bTyc9akvbOxvPKN0qTiKJlVHiBAJ4yvpgdDWbeOta7vZdu+v2e39MpfV9+mvf5dRIJBcSWywg/6RAZwX42qGA7Zycnt+dKZY/t81riTEcZdZCo2yYBJA5zkAZ5xQYFa6s7iadbiWG3MLvJDkk7lIYc8HCjPuTRqEPnRXHkXbJPI++OVo8mNgCMkZ5znkcUvaY611e/otrf5+Y+XD31/rX/ACE8wNKI4UMjeSkzbmCBFYDaD1yxz06epFSSNEouSHLC2ZVcgcElNwxz7gfWo/I2XQkhnXaYI4XDxnnYAFYYPHcY7+oqSS2tmW4VbiVEmuYpiFTnaiAbc57sAc+gq1UxaV7O/ayts7fja5PLQv5fO/mQNcpHaLcSo0RMohaOQgFJM4KsewBHXnt1zXqH7PEZj+KECsVLfY5dwGeD8vHIH8q81ijRReM0nmG5kDmOVNw5GHBPocA4we9egfs4C207x9ZwvcRrHHaT/O/yKMsCFGTwBnA56Csa88S6M1VWnK+266/P+kaUo0vaR5O6/r5H1RRVT+1NM/6CNn/3+X/Gk/tXS/8AoJWf/f8AX/Gvjj6CzLlFIjK6hlYMpGQQcgiloEcp4y8XN4f1GG0FmJ/Mi8zcXxjkjH6ViH4lNg/8StT/ANtazPjS5XxDaf8AXoP/AENq4O4u44baSeZ9scalnJ7AV1whDlTaMG5c25v3d94FRZbq68EaUi5LPI7Y5JrJXxT8MWbH/CE2IXON5gcL+e2uK1zXLq/tZY7axjNmrBi8pO47SCCB25A60Whi3t9ulu7S5hG9lmfbCADyF7Fa5cRms4O1Obfzf+Z0UsDGSvJfgj0pLjwNJGskfgTSnRhlWVsgj2NR3Nx4LFvLt8B6YjbG2t6HHBrlvDmqRXdiY45bF1iIEa275yvU5H1q7dyAxScfwH+VejRxM6kVJSevmzjqUVCTjZfccPa6nGZts1jpu3P/AD5x/wCFasFxZycLp+nEn/pzT/CuaChHUsQm9sLnjJ9BWtp8M0jKyqTjsOte3UqRScufRb6nmQi20rFrU5o7O0kuW02w2RjLYs4/XHpTbaVJoklSx04o43A/Y4+R+VWPEVnLJoF1IQVDIAdx9xVP4fedrV1b6SsaRsFdVYn+4205+tfOYDO51a0o1ZadD1sTlyhTUoL1H6jr1hoEUE134NtNbSZ2DLCUt3iVQCWHy4brS6n4/wDhgfDOoXEfh290zUktZDbx3djlGl2/IA6kgjOOuKZ8dvBbLo9lZtflTcGWHfGv3c+UcH67RXjfjnw/qWg6Da3A1mSaxggjsTB8w3McsSe3UH9KMVmtaFdwhPT59iqOApyoKco6n0d4BtfB+t+FdIeOHSrzUHsoTcokqvIJdg3blBznOa6SPwjobN/yAYCO48qvmWLRfFDaXbXcWi2V8v8AZayxbMLJJMzjaSy4PCH8dtdLpfjzx54XmaOC51+0hiZgsc2LuHakW9iEcHuNo+orSlnztyy39SZ5Q94v8D3rSvDXg+6uGjTSLKQr1Urz9fp71ifEDw1plhqdm2laTZpDsBZTFlSd3Oe54rzvwr8Z9R0m/SW4s7C/MuyOSNFNvM4/dYADZUH96g47n2qDxT8Y9V1WK2jRLbTpbZdzkRGe4KtP5eSv3Rg4yMdKxqZrVqUvial5NmkMBCnVWl18j3r/AIQnwtJatKNAs1Xy927Z0461yvhz4K+Fru2S4vr/AF7DRh8pqcgXpk9+K8L1PWPG/il4472PxBqkQ+1RFZ5TFDFJEB5ZCLgbWOKdqnizxje6XFaap4mMVjsVWhik2KeOmBW0M0dRO82vmc2Iw8cPa6vc7fxj4e+GGiXEm3xbqrlWK/ZYdQklce+QcfrXHNqHw/jDPNN4qjgxxK164z9Bn+tcVeSBraR7OxLqGLrIz8kehNNt9GuLmFZ7qOWV2/1agllUn2FayzmSjaCv6nCqEpyuh/iLxLYys0ehR6rBErf6+TUJZHZfpnaK5uTXNcMm1dav4x1+ac9Pf0NdZc6OLFBJcNaoU5bGRn36Vu+DNL02e1tpXtVDzzkTK+EIAPoR7iuN4zEyl70mvmdNPD9Gep/ArRdO1f4A3OtaraxXuppq7QrdS/O4j85VAz6YJFdz/Yfhnw/YteT2drF9nhd5bgpztUZY/XAql8H7VLf4La7aRmFkTxHIqmJtykfaE6GtH4oy6LZ+E75NdvvsdtdRSW6lRukYupXCL3bnNeFm2KxEqyp+0lZra71+R9BgqNKNJNxV7729Dg9D8fWNxrmmy33h2Sw0bWJDFp91JOj5bOF3oOVDH19RXp76Fpt9JazfZ4l8p92FUYb2+lfO+pXWq6QnhO38U6V5GmQXltI7rCqO4VSUZQOeCAWB75r6X8OXWnajpVreaTeRXlpIuUmibKt/h9K8WvDlSlFaHs4hxp1FGL1sdr4C/wCRH0L/ALB0H/ota26xfAgx4J0Memnwf+ixW1X10PhR83U+N+p4v8e763tfElqskmZBYhxEnLsN79F79DXkuras1y0KNY3MUEf7yXdMo3KSMZXrnqfwNb/7R+j6hr3xr0PWtJvLX7LpFssF5E7bHLrI7YGeoww/WqkumfakdnSzVmbdhpM4yMdvbijEUsZJKEKbt6MilWw0XzSmr+pjQaxpt0Wt1by2k6Ry8bv6VBq8uryxm61TR0ltUIdUSRWZDjrjvW3NosLRlPsOnSEKFU5VTx71L/ZepT6WsSlFm2BXX7QpDexPpXl1Muxj2pS+5nbHHYVf8vF96OURNM1y5D6deRWUaKGUCIpKTzn6iuk8Ntfi+ksLvUEvYEt1k3NHtkG4kAZ6HgGtNtFvpoAo0mwVxtwwlQdPxqc+D/F17YeZpMGnwSqdpY3iKWUdFJNdNKji8NJN02o+jMZ18PWXKppv1MXVdH0q4121sJIxJbRb5EUsfvADBz9a6OK1UQMsMG04xgL1rLh+H3xXkuluk0/RkkCEZW9jYDPXvTZvhh8Zrq4Il1qxtrdwSUW7Xr6ZHI/CuarSrznJu9m2yoVqcYxSWyIfFM9sNIuIDeQJLs+40gyMEVyXhjU5dFu3uLJC8sLurPg7SJRu4I9M109z+z742uLGNJLi3ZmbMpjuVPfI5OM/jXSaB8IfFWmWcZurWynuVTYzLcqqle2RnGce1ZRw1SDukzV4iMtGeY+Otdu7p/D1vcXE8kl5qEnlhmyMeWhYN+Q/WvJfir4kg8Qw6ZBYXlxIGkfNuchFw21fqSQ1fQXj74Y+LYpNPvoNH/tSa2uZJI7ayKlolZApJINeY3/wX8aT6rps1h4B1S0t7Zy8ythmk53ADnjnP512Qi42ck7mNSrHlcUzstR1qLSdQ0PT7rUbG2b7FF9otxHuE0mUj4I6D5hj866y4vrWP4i2+lSXVoRNDGy2xB80sd/zZ6bcR9PrXG3/AMO/FV9qNpqV94E1h5baFY1xjkqysG69cqK6D/hG/E9x4rh8TT+A9aS/hRY4yACAo3cdf9tvzrnlFPo/uNI4qCsr/mZ+uS2EcU7SRWEs1tqv2YSPj5QPnGeOHwq8ewqh4F1fSbfw1cyTLD50V5NHI7bVdyZzt3MR8o+Yce1dJN4D1/UJJ93hG4LXF99vdZ1ZVE23bnPTpj8qqW3wf8UtcXL3XhpbqOeaWSaBZ9qyF33g8cAKT+lCpp9H9w3iVdSRJ4g8SabZ2FjdGa1WO8g8yGWeU+WFCFmII+9xnFZ2meBPD11bJdXtv9vlcKcM+FHHUY79K0/E3gW8t/D8UOt+DbldM0eIyIImZhCqhssWA6AE1jw+OLWSOGOz+zWsKxqFCkE8DvSlWhQTvfXyMa9SE7cyvY6m90HRdE8P3clrpllGIk4Yr8ufU5/GvIfEXiaOOeW308PCqfKZ1AV/w9K7rxB4og1rQzpd1qMEULspdlIUtg9Dz0rn9Q0vw7fMJGlsEbaMtEOWx0z81XSxFGe8rPzTt+py1akrfuzk/CHi1HuLmz8QXshikjPlXDrkqf7pqrf6/ONSa+W7WWIbgse0NuUcAnHc1uN4W8Om7fzdRMaY4dArH8s1n3OhaQbtreC7guos4UxyFSQe23sa7o4aU/epST9GYOvOWjPoP9mWf7d+z7dztGIzL4gclQu3H+kL2rhfjjqLav8AEnWLe4LG302JrazUNjY4KqSB6lmOT9K9U/Z18L6zoXwafSb/AEi8tJjrrTJDLGQzRGZSHAPOMc5rx3VfBfjj/hNbnxDceB/EF+TO90UMLBHfzNy59sgH6CuPFQmqia3tY+nyWnTnFzqNe7qru2un3+nc4S/i8V6zer5twHWyEasJHDMhxkKM+3X6V6P+ybrd5H4v1Pw43mG3kt5bgluE3xtGvA6A4c59cCsPQGmg8SajZeKPDdyXmVTHHbkQsrbQPkBPJBz+Jrq/gX4N8UaT8SrbUv8AhF9dtrC4inR5riFtihxuBJxgcqBj3o5KsqNWjLaK2899O5GY4ihVlTxEY+/OW/8AdSsrq+nTofU/gf8A5EzRf+vCD/0AVsVl+EIZrfwppNvcRtFNHZQo6MMFWCAEEVqV6MdkeRU+Nnz/AOP7Ynxrq0mDzOf5CsQxbULEE47V2fxFkt4PElyXbDSzkYx0AXJP0GK87Grpq/iW10rSZkcxI01x+AGB+Z/SvpnmMKVBK+qS0PnfqM6lbbRtmlMEhkij+9LIwVEHVuQOPzq9ZtC1+9qjBnjGWx2/ziua0eK5ebSbjVZI/wC0Y9XeFjzkLtU4XjkD1x0+taFxqzaTruvfbCPOmkX7PHnG9dpxjHA7n864v7Zm6n906nlUFT31Otiixiuu8LwxtYOGJDb65nRJYLq4e1Db2ihjcsO+Rz+P+NdjocaQ25Unblsj1rsxleNTD3izjwlF069pEHjTXLfw/wCHTcbm815Y4owM9SwyfyzW19qErqVOQ2CPoa8X/aP1G8s7nTY0lka1EDyttdR8wbGeR1x+FLpHxgWC4t476z+zWCWyqZ5I2Lh9vDnHGM9v1r5l4qMakoy8j6NYWU6cXHfU9J8JeLvtXxC1vw/NMDFGAbbnjKDDgfoa7CefcrbDnmvimxvvGmn+L/8AhI4dQnl8m7MsiqdokTceNpQ4BHFfTvhbx/o+t2lu6T/ZruRhG9rIcOj4zjnqOOtZ4Wve6m9bm+MoLSVKLskr+vf5jviDeS2ulGbyYnDSCMmUEgflXJaDq9kbnfHBBBcxM8beYmUweD16HIyK6D4pXp/4R5fK8xsSglYpQhOCO54rzYaj5OpRO7zhlllLZuo2+XKn6+mPTFOpWlCtZ7GdGlGVG/U2bRdD1bRbvT5bq2U2kmI/Lny5GG6nscnnHpXGatq2j6fJBa2+kzSrkebKbggnnHA+pH5+1b32tLTR9UW3nS7Z7tZJCqMmC2PkyRkkAE8cE4rlJdPgdB5lq0sgUgGaMNuff0JDAYxz2GffiumvWlF8sTGjSTXNI3NUTRW8F3UitLbXahmw87KwPGB1z2au7+DFxZCFxJ9mlkmi3So15u8tkwOoPGc8jqDXneY7d5LhYnkjEbzKJ1B2AHHTGfmAYnPIOOnFZZv7eWxgtYLuJ5JblXklX93IshAG0O3Qj5jx3xW0vfoXZjFctWxveOrqHVfGl/BpN5e2DO0kF0glZopBhMp1wcFTke9c3ceBLOKRYsWUjP0CWUeR+lYfjy/n0tbdrWaaFhfOXaK8DMQFwD+J9vyzW34Z1e613SP7QMxwpeNml2j5wPUDBOPp0rGOPxFGnaEkl2sv1Rs8LRqT95a+r/zIPEHhjwv4dso7jWbi3jeY4hhjs43klPoqqCTXP6e3g2+1EabLBLot1JgW41LT40Sc+zYwPxxXSxQ6dbWQ8Qa5qFvHLcghJZ5BlYwSFRPbjOB1JrK16+8G6roz291IbqGVTtAgYMp/vDIGD719PTwtSOGVWtiVGbV7Plt6M+enjIOu6dOg5RTtfU1bDw1d6LeGZNH0m64wySWcTjHsCv8AKovEUy3EsYm0PSNNjRx/q9PijPXu22tDQPEVjpPw3tL3Vbqa8S2t8mTIZ3RTxn36Cr+i+LvD+v8A2Bo7ebyr1gTDLGp2Y9VORXj0eIZRd6tKMmutrHqVcpi17lRxv03Pozxj420TwP4QttT1eblolW3t0x5k7bRwo/megr5k8c/Ejxv45MkizNYaTuKra27lFPszdXOOvb2rO8UapqnxJ8d3NxcRyraWSFI4AMrBEvAXA9cZJrqX0fbcwQNFiIEvtVQFVfKYDp26flXy+Lxrd1HY9mjSS33PEdRvLqwuVG6HCj5VI+bH+RXf/C/x74u0N/tPh+4mlgQBpbRsyQOvOcDt3zjB4rz3xnpqy65K/wBpMWZDtUD5RtOMZr1T4S6ckXhm8e1QmWO6Vy0a7lUhWB2857Zx71hUrKEFKHxG0U22p7H018KviJpPj3SmltQbXUIAPtVm5y0ZPRh/eU9j/I12lfIV7JqvhXXbHx9oEYWLKef5alY5A4GQe2GPX0OD2r6s8Naxaa9oFjrNkT9nvIVlQNwVz1U+4OQfcV6WExPto66M5K1Lkemx8jfta+MrrT/GVxptgZYJoUlMmRgMHKAEe2Aw7dTXL/s430n/AAmFxNuTf9mPMhPUuv1/WvVvjF+zt4g8X/EPWPEsGvaaLa+x5MV4WzGcDj5R04rJ8D/AP4heF9QluLHXPCsZljMLOzvL8pwxIVk4IYADnpzXXPmkjCCUWQafq8slxp1xLcWc5/4SGbkJtY5AHHy8dBmqer6tp91qXilYI4GmTMkjM7YEm0flgY6cVv2XwC8c2VnpyW3iXw802nSyT2pKsB5j9WbKndzVO7/Z6+IFwb+WTxB4dEmqKft4LPsZyoGUAQbcYyPoKzUJFuSGWvjpNBstWuEt0M8jwrEIGBPManJz9D0rpLr4vxXnhs6lpum+S/2vyRDNIpkK7c7sVgP+zd41vGkkufEWlSGVkLtG5G7CBe0fH3RXmWp/Dzx54W1vVbaPQdS1G408qEMNjcSQ3ZxnMTrGQRggfNjkGrqVKkaTjDciFOm6nNNHR/EDxdeeJ4hcXVqIXtx5aK54YE5/Os6a6vdRtorZfNG6IKWVFVR755PtXmuteHfitqN00y/DXxTAGbcUFnMVz7DbXV2t98Vbe0htl+EfiXZFGE4tZeff7leRXpYm3NGN299UelCvSXu7JbD9Q8RGxmW0luJIJHMiNKi7lTHCs2BnH4Uy38aXWkaxaPNd2V8Y2EyTxqwztPQ8DI/D8azLqz+Jk05mX4R+JEdj85+ySnP/AI5WfN4d+JVwiw/8Kp8Qw5QIZDYzHB7nhP0rppUZcq5o2ZjKtG+jPTPFXxSHj7TBpq6e9k0E3nq8dxuyACOmBjr61ysumxKPO/eMz2VuhO48fvc/570/wVoOqacZIPF3hvW9BsUtmMd9PayKjy5HyAOqjJGT19a3NSv9IvUSHSrNRBsWPzpDxhejFu/tj865sS2qrlUla6NKeJo0qaglqT+LZoptCht13JINYszGVYjClSD/ACHNeY3VrI+lPJHLIHbSiu7dxg3oPT616Lr0k2pSW8095DLGmwE8BVK9GAAJJznqeM1jzW1uyCO1jtJAV2AyBQhBO4gYz35rWrjqM6jlFs5KVZRpqLRleGIZW8ZJ9qnKq17qjZL4AzCCAfoam8ZzfJoBjA3rq0aY9QVkz19x1rQOkLI5kXyC4LlsMuQWGG4yOveobuw1O6kgiulgaK3YNB5uz5WAIBHznkA9feuqnmVH2Tg7/cc03eopI47wnrC6dcR+fHvWWxiXc/UBZGGR6ccV6XZa5qWuQMIp7GCytjuKGLJnzgBQMfme2O9cwfBviTXJFtfCmjLqU0ahpVtBGWWMHvjtk/rT7T4T/FuOYtD4O12CNRuxlPnb0I3YI+tVBxqxujdTvqbWs29rPObhltbWEKAYshRHjPAA6dfpVLStKsNU8QWejpcMj3LBchs8YzgYq/P8KPiDPpl5bSeA9UzLDtVhs4Y8jjd2OOaj0v4R/F7RmgaPwlLm0AMb20nzt35JPUe1V7FSerIm7LRHqer+FPDej2MWjzR272kUXlvFMOAvue5J9f0qzpfh3wfaWtvLDp5symMOrbwgPH8RNcTfaD8aLydbmXwrrLzKuMtt5Hofm5rs/BGl+PrmB4dd8EX9lKpHlkKhVh3zzUKl3Rop3PPJ9Ctry8vtOmjJtLfU5XyoAc5XCj9PTtXW+ECU8TnUDHbC3kiYNNHuzIdr+390c88dqyWmW3vdcMkJH/EydSx4x14/D+taf9qalJZRoyWOmWjhZQsAJYqNpAbJ7qWB+teLXpt6XPSpNNvQ831uzXVtSv7KO3kmmZXmtlQ9Dnc272CDNdx4LFm/gW4hu4IZfM1WKSPzM4TbC7sx47KCOnevLrrxZcw+IJLyzkWNpmKMu0MCuNuOR6D9a7fwb4naDSF8u2H2csGngCneyoADsY9M5UZ6/eorUKigv61Jo1ITnYyrCS/udTu5LlS1qbW4e3ghl3Lgo/zYwMDAzjrjJ719sfDK1htPAekwQxhEWEnA9SxJ/UmvjXUruODxHdXcdukHnLJuRs5y4cNn88fhX2d8OpPM8E6XJ6xH/wBCNduBXv7dDHFJxvF9zkv2ipJY/Cdj5LlS18FbHcGN+K8SGp6ljm6fHPBr2/8AaGXd4VsB/wBP4/8ARb18+eILj7LZEIyCU9A2PQ889sivvMvnTpYLnmtrnxGYU6lXHezg97G9ZajfNMrNduhHIar+mXlrd6m0WpXDv8hdEaXAY57/AIZ/KsS2eOVYyrAl0DgD0rI1czWuoG+aGPEIBAD/ADsuGzgfQN+VdGLrU6MVJdWkZYKjUqycX0Tep9VfC+5t7rwsr22PLWZk46ZGK6mvKfg5e30Ph+SzNuyWyys8c4b77HGVx7cV3a3c3eZvzr5rFwtXml3Z9Ng5uVCDfY26KyBeSf8APQ/nSXGopbQPPPcBI0G5mLcAVz8p0XNiisaHUftMCTWtwrxuNyvnIIqOaSST/l7mX/cbFCiFzU1Kxsb+ARahawXMKndtmQMoPrzVIaF4cIwNJ00j/rin+Fcn8S9XuND8Aazq4uZXSztjKVZicgEcV4D8I/iZPN4hms9X8SWt1FcQpIkiZAV8Y2nPThcntk1caNObSk9TOpOUdbH1Svh3w2q4XRtMA9oE/wAKSPw54ZVt0ei6WD7W6f4VzWi6ol9aQTQzJLHMm5H3/eH+TWmkH7/zNxRiM4Bq3hIrdmar36Gk2g+GlPzaTpgPvCn+FNl0fwsy7ZNO0kj0aJK8w+J/iNXTTItNvtMHmyhnnkuAuV6hR2yQG6+leaeKviH4Ytr210+HUkvbh4m87klVkGOFK5yDhufYU6VDDyfLOdvkKdWoleMLn09Zw+H9L82axh0+3YId5gVQxUc9uacNf0o9Ln/x018p/BXX5dU+MTWltb3f2QadcGdpMhY2MbEE5+mAeOpr3h2hiOwyIGPqwHHrXRHDYXXlndd9jF4iskrxt+J2w1zTP+fj/wAdNMPiLRxOIDeKJSpcLg5K+tcHqGpWtp4fuNQSdJvKhZuD1IH+NeZ6N4ovb7xxaTSPtEbw2syP95gQdxH44rGtHD02km3c3pSrTTdtj6LOu6YP+Xj/AMdNN/4SDScgfaf/AB01yVwETzFLBGRc5b0qtmCQL5csbkgEbWBzXR9Wod2YfWavY+W7u4j1LxbrFjDcGSSXU5W8tT23HHGRk/41sXWj+IdSvJ7d9PvrCGBY0Wd0ABIGBgZ9ua9j8aabpeleDtW1OHT7WK4ieBllWIBxmTnB61Ri16x1GKLUIriMR7f3gLdD6Ed6+UxdOOHr+yk+m57uHr1J0ueEd9Dwi0+HuuzJLfP4RiknhaRSN4Q3GBwVXOAT61s2/gXxo1m+p22lTneojewCANCm7oOfYH6CvVdU8Wx2HjfTvPu47bTXslt2SOAhIrgkMPMOOPlYAHPc07x58RNI8PaLeWyXMj3N3EyIYHGV4wWz2/8ArVNSlHnVm7l05VoStynifjfStWTU49RuEihSSOP7REzguj5O44HGO/8AwL2r7K+Es8dx8OdGmiZWRoDgqcj7xr855fEt9fXhlknbdgKTuOWAAAz74Ffpj4Zjjh8OabHFGsaC1jwqjAHyiu/D4d0pasyxNRT17nGfHlDJ4YsQP+f0f+gPXzj4yjvXiuUhs90Udu/mNxlhgHjPp/WvpP45Sww+GLOSdwiC9UZPqVYD+dfN1xdR6hOX87LG4+VgCBs3KpQ9s8/oK9mtiVDAxprds8ahhnPHSqPZIoeH5RaWenz+Sx8mOPEZPJXnd+Pp9a1tZstNuby+uI764V5AxgRRwoxwhPfq3605rGM6O6MwwFeUy9MDcwH8hRb7XkmtbSLzg855bLBXOGA49h+pryamJqyio363PWpUKUZc1ulj0Gx8cpoWi6FbXzxLcXMcbT+UMBQyj5sdznrXo1lJeXMCywXttMjcq6HIP0rxNLHR9S8MGe902aTUM+Wk+4KqhSQMZ/3v0qaDxrdaLpVhpMOiMkKII7sxy5EeTy4x+ddU8V+9ld3XTQ4IUpRSVj2W/mkhaBZ2CyyyBFw+Mk+xrlNX146toup2NussDxoyyP5inBBxt9ia5XTtXt9T09NSglZxuDQeY2WQhsBuTTNNkaAXEbLCVu9SYPtYDcAAeT61hUxT2OyGH6nqXgOSRfDWnwyytOwhGQWA2rnArXv9Ss9NeFbmVUaeQRxgn7zEE449ga8n1Od4Alr9ozHHlURX2kAtnrnnr3rC+Nfiux03TvCr6fqCSGzv/LnCtkqwC9e5I5pwrpomdNxZ6f8AF+9YfCzX5Lloksha5lO0kqodc8d+O1fIVtP4H1Dxxpf261gWxubO3jlAZoWjYAbmyP4iW/TNdt8ZPidc33hzxDare+bFfWzwxQq2VVcjkepyOtcl4msbX/hojwdo0kCfZbe3s45IsfI20ZO7147n0rGVZVG2ltcmGpe8L/2rpWmtqGi+KpraaHV4rW3hE4kQQSlhv5PGDgHHvXoupDxJeWV1Pqfi24aS2jgs0ht3ABEjLvcMDuwoJPvtNeFtb2UnhTx7ci3/ANIHiG2htGQYMcZkk3BcewH5Va8ZtJpPhPxBLpaywSW3jKW0t5BuLLbJGWUDPbKA5+vrRzyfu3/rQrkjvY9LurP4e2OuWov76HUdPsY2aYT3Xms0ojkypA6AEpg+pxWbovi/whol7rGoR2SaoroY0NvAxEUZlJCk44YITn8BWLarBH+0vq2n28cf2JrK42RCNdhAsvNU9MH94M1w/wAKri7l8L/EHz7i4M39gyXEbFjkPvQFh7kMRURjpdvsNnrnwR8UaauuaxNpUGoXttHo1xGZ0g2tIYw8n3c5JAbH4Cuh1PUZNUvtK1fS9Xd7a4LRAIc+5yD0IxjFeNfsm3mo2viLxQuls324eHrmS1Gekgxg4+ma6DTtT1PQvGky6/C0DXBW8aNVGC5BUsAOBmprU1zaPX8zSlO2jWh7pptjd4hhaeSYycGPHDE+1cf8SNS1jwLriarqXhnUf7LYhWuoZEaPPbPcGtaPxRdDQbLVbFooZMvueZxGAOe56muM8UfEjVtV0m60nULi1uLSaFo5oVuFcyAg4IHciufDUoyvz7nTXrOLXLsa+peIofEsmk67o2tXHkSM0EsefmB64I9a66KS603SmnMtxcGCFpfLRQGOOflHrXzJ8P8AVpNK1IKPMaPcJNgH8QrvvGHj25XSrN5DNAWZ0IRQdw61c8PLmUU9CY142ba1N+H4nL4u+G3j6O2tLu3exjtZV89w2cykY46dK8+8I+Lmj1OOa4kM0ygeRbBgBK5HAyeO3U1X8HXXmfDv4o3ULsrywWHzbRnmdsnHrXPMn/CE6ReXGoR2l7q7aitlbN8sq26RqryuM8Fm3KuTnG010Tw8W1dG+Fx3sabsveudD4n8ZeIdX07U9R17VEhkjmMMGmqGWMqQPnVhw5GMZz2rBsNPtNWNpHd+JoUkvpY4orS2LXE7FugPZcE45716B8A/Ftj46+MK2PiiOOewGmzx6fbTKpjEvyjhQAMlS56dq4L406Fc6B8SJo9MhVUkkH2T7KDgMpwApxy3APHqK1SXNyvc4ZV6muulyn4i8Lx6Noia1b6jI1tO7rDFdW5hlkCOUcjPXawwa/TPwwd3hrS29bOI/wDjgr4q+H/w9sdM08eJfHviGcT6fEsrhSrpa+YzYjLPlS7ESA8EAn1FfbmkzR3GlWlxEnlxywI6r/dBUECttdmc9+bVbHC/HvTX1bwtZWccEspN8rnyyAygKxzzx/OvlXQ7e3nXW5JUmSUai7pHvK8GWM4GK+pf2gbi6t/DOnPaEb/t4BBcqCPLfgkA180TTTIbmB9PtjvHmeXbx7lmIPIBOTnj8D6VlNO7N4bI1420YWV5psgRl2SqC0js+75m78D/AArq/CFml5bStpkenRiGRJ5Cc8uU7AVxU1wulafLqE1hay5+Z0Yjc+cjgcgE56V1PgD+x9a8P251OP7E8eMxwO1unUrxtxngCsJxVjaDd9Sn4h8OeMJrHZHLpb6Wbh9xNxtJzjJBPRe2PUGs+/0/S5WCXGtpD5nLeVGHZMDGPkLc/wD669a0D4WeGfEWjtc2+4R+Y8fzTOxBHJILE+vpVuL4H6TFMZN8lxwQEmuflB9cCPg/Q159SjinJyp7P1G5RTs7HlGiwwQQQ2uiR6lciIbTJIFRHX0LduecYBp+qWOoaT4cvbprqMmIyXEcAIby3f7zDgf1r2vTPhn/AGfC0dv9lIOOZbiaQ8dOSc1Sv/hKt08sm3R0kl++xhkfP4MxH6Vn7DGX95le0pW0PlPT/GWtT67bx20zyyx8sZZBtAzn6fnzXW6/4D0/xc8l5b3V3LcO5uGijADo5+8dvJI9xkV61oX7O9toup3Oo2eowvPcNlxLGjov+6pjOK6u2+HWv2pX7Lq2mwbfutHbBSPyUVc8PX5lyJr+vUwgoNe8z408U+FY/D8F1q6at57Wke5VIDNkcAYPb1yMVz9h8UPJubu9vPtGqXk0SKZZkjQqoG3ap69z0wa+5PEnwn1DxPol1o2u+IZHtb2MxXLxYD7fVcr14HWuO8Qfsm+DdcgtYb7XtSQW2RG1taWsDEEAYYpGN33e/qa7qGHlODjW/r7jGrCKfus+VNJ8dRxwRrpPh0D7TMBse5PzSc49T68+9dHB4i16XU1g1fQ47i0uU+zSzrO3leWzfN14yAOvX3r3H/hir4e/9DJ4j/76i/8AiKP+GK/h9/0MviP/AL7i/wDiKJZfB7fr/mYezXQ8E1Lxp9lhs44dLl0+dFBjmtXSSRVVj8pYjJUhe5rnvEHjK1h8SXssV7fQzhGt5Fjt4BE8Y/g67WH4c8V9Of8ADFfw+zn/AISTxH/33F/8RSx/sW/D6ORX/wCEi8QttIOGaIg/+O1pTwUYdX/XrcFDzPnn4Ea/eat4/v7XzVW3fRr4jbAkT/8AHux5KY7+/pV7WWL+OZor6ZogsCrE7vnev1J9Sfyr6q+HX7Nvg3wX4vh8R2uoX97JFBNAbedIxFIsibW3BVGeDXf3nwz+H95P5114R0iaTpue3BNdDpq2m5rFtM+SL2HR9a8LWWgy61FHJbzeZvEow2f4fX8a5/xH8MIfIe60XWi0kUZJSVidx9jxgV9t23w58B27BoPCWjxlehW2XircngrwnJE8cnh/T2RxtZTCMEelTQpezT5tR1pKo00rH5teHGaDUt15FtjBKszHp9MV1HiGXw1e6CbZrqd7wNvhZBgK2MHIPUV92P8AC/4dyDD+DdGb62y0wfCn4bjp4K0UfS2WonRnKV7jjOytY+CvCVtcWvwh+JxmeNwbOwwVOf8Alu1cZok1xrmnWmjwaXJf6kzMlmA3ysSMsduPmYAdc191ftE+G/CPg34Na3faXodjpsckluLl7e1RiyiTjKsCGAJ6EHvXyFYP4N8TaxbajawTaBrUb8mxUiCYg8SLHnKEjqoJHUYAreLklZ7k2Vrs43RPD3iSLx1BY+G7O/m1W1nR4Y1iIlDgg/d7fj2619sxL4S8XXw0LULyfTdb0x0LW86qjpNs+ZIzjC8+ntziuP8AhA2haJf3OoW93fXuq3O6S6upTFuPXJz5hI98DNcT8UPim1q9xdxtFoMlzk20dnbo9/cL0DvK+fLUgA5Iz6A9ama2dveI5nJtdDc/aY1XTdB+Dt54WjuIpdTvtZjWWNSNyxxqGXKgnGAqDqckk96+v/Cv/IsaV/15Q/8AoAr8pLddV8Q6293dT3V08spkllkcsxY9ST69K/V7w2u3w7pq+lpEP/HBWzUrJsUeVNxRauba3ukCXNvFOoOQJEDAH15qv/Y+k5z/AGXY59fs6/4UUVJYf2RpP/QLsv8AwHX/AApsmi6PIu2TSbB1yDhrdCMjp2oooAtW1vb2sfl20EUKZztjQKM+uBUtFFABRRRQAUUUUAFFFFABRRRQAUUUUAFFFFABRRRQAUUUUAYPj7wrp3jTwxc+HtVaVbS4KlzGFJ4OejAj9K8nf9lzwB5m6G+1ODChVEcVr8vuCYc5+tFFAFy4/Z18PzWslufF/iuNZBgtHNbq6/7rCLK/hiuYn/Y5+HU8pln8R+LZZD1Z7qEk/iYqKKd2B0Wlfsy+AdLs0tbG+1qJF6sJo9zH1J2V7VZwLa2kNtGWKRIqKT1IAxzRRTcm1ZsiMIxbaW5//9k=">
            <a:extLst>
              <a:ext uri="{FF2B5EF4-FFF2-40B4-BE49-F238E27FC236}">
                <a16:creationId xmlns:a16="http://schemas.microsoft.com/office/drawing/2014/main" id="{057D9456-4B85-4B0A-BB9C-234B42E388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F0569D-0977-44DC-968C-2E3D801B8AD8}"/>
              </a:ext>
            </a:extLst>
          </p:cNvPr>
          <p:cNvSpPr txBox="1"/>
          <p:nvPr/>
        </p:nvSpPr>
        <p:spPr>
          <a:xfrm>
            <a:off x="102182" y="917644"/>
            <a:ext cx="41792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/>
              <a:t>En “DIFERENCIAS” tendrás que comentar con tu grupo y poneros de acuerdo en las diferencias que hay entre el Románico, el Gótico y el Barroco, para después exponerlas en la clase.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En “ARQUITECTURA” realiza este </a:t>
            </a:r>
            <a:r>
              <a:rPr lang="es-ES" dirty="0" err="1"/>
              <a:t>liveworsheet</a:t>
            </a:r>
            <a:r>
              <a:rPr lang="es-E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En “ESCULTURA” tenéis que visualizar el vídeo y escribir en un papel las características que nombran del Barroco.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En “MÚSICA” simplemente hay que escuchar y disfrutar de la música. Observa y </a:t>
            </a:r>
            <a:r>
              <a:rPr lang="es-ES" dirty="0" err="1"/>
              <a:t>ecribe</a:t>
            </a:r>
            <a:r>
              <a:rPr lang="es-ES" dirty="0"/>
              <a:t> que instrumentos aparecen.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En “PINTURA” Resuelve el puzle del cuadro de Las Meninas de Velázquez. Puedes pedir el modelo al profesor.</a:t>
            </a:r>
          </a:p>
          <a:p>
            <a:endParaRPr lang="es-ES" dirty="0"/>
          </a:p>
          <a:p>
            <a:endParaRPr lang="es-ES" dirty="0"/>
          </a:p>
          <a:p>
            <a:pPr marL="342900" indent="-342900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16133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114</Words>
  <Application>Microsoft Office PowerPoint</Application>
  <PresentationFormat>Panorámica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Algerian</vt:lpstr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PC</cp:lastModifiedBy>
  <cp:revision>15</cp:revision>
  <dcterms:created xsi:type="dcterms:W3CDTF">2023-05-28T08:09:40Z</dcterms:created>
  <dcterms:modified xsi:type="dcterms:W3CDTF">2023-05-28T11:30:39Z</dcterms:modified>
</cp:coreProperties>
</file>