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15DDC-39A3-CC0C-30A7-46DF47403AB9}" v="698" dt="2024-06-16T16:55:53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5099-B3AD-44D7-919B-BCB6DC3E7F21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04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115DA-6CBC-4AEF-A85F-371C66916CF8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888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007E4-95E8-4ABC-B20B-51235318A487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93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F121-2723-4D35-ADA9-215CD054C4BC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386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54BA-4BC6-480F-839C-951A49B248A9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4303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DD0EA-4726-4440-BF9D-E88296FC3068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45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1600" b="1"/>
            </a:lvl2pPr>
            <a:lvl3pPr marL="914400" indent="0">
              <a:buNone/>
              <a:defRPr sz="16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AD10D-99D1-46B2-A85A-C16850FCF8CF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0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7E51-34D6-4E3D-8F41-CC63EA446EDD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E550-CE3F-497F-B953-7DE0932F91C0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8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A0BF4-BAA0-4539-95F2-9C4277F97478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21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884E-D945-496C-84BE-49C61F78F9EC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73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CD438618-DEE5-47CF-A8B2-A9E090D503CD}" type="datetimeFigureOut">
              <a:rPr lang="en-US" dirty="0"/>
              <a:t>6/16/2024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E30AF5A0-43BB-4336-8627-9123B9144D80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23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  <p15:guide id="8" orient="horz" pos="4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5214A3E-9861-5424-BD62-29D830B28FF3}"/>
              </a:ext>
            </a:extLst>
          </p:cNvPr>
          <p:cNvSpPr txBox="1"/>
          <p:nvPr/>
        </p:nvSpPr>
        <p:spPr>
          <a:xfrm>
            <a:off x="153360" y="1236276"/>
            <a:ext cx="5373544" cy="313080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TU ESPACIO DE ACTIVIDADES...</a:t>
            </a:r>
          </a:p>
        </p:txBody>
      </p:sp>
      <p:pic>
        <p:nvPicPr>
          <p:cNvPr id="4" name="Picture 1" descr="Efectos fotográficos de luz de colores">
            <a:extLst>
              <a:ext uri="{FF2B5EF4-FFF2-40B4-BE49-F238E27FC236}">
                <a16:creationId xmlns:a16="http://schemas.microsoft.com/office/drawing/2014/main" id="{31D7B7B3-261F-492D-171C-1A889B1E3A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11" r="24655" b="-1"/>
          <a:stretch/>
        </p:blipFill>
        <p:spPr>
          <a:xfrm>
            <a:off x="4955602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C342718-5011-A9CF-23DE-C6DFF381DB3C}"/>
              </a:ext>
            </a:extLst>
          </p:cNvPr>
          <p:cNvSpPr txBox="1"/>
          <p:nvPr/>
        </p:nvSpPr>
        <p:spPr>
          <a:xfrm>
            <a:off x="6093198" y="994522"/>
            <a:ext cx="5389338" cy="5357634"/>
          </a:xfrm>
          <a:prstGeom prst="doubleWave">
            <a:avLst/>
          </a:prstGeom>
          <a:solidFill>
            <a:schemeClr val="tx2">
              <a:lumMod val="10000"/>
            </a:schemeClr>
          </a:solidFill>
          <a:ln w="57150">
            <a:solidFill>
              <a:schemeClr val="accent3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arenR"/>
            </a:pPr>
            <a:r>
              <a:rPr lang="es-ES" sz="2000" b="1" i="1" dirty="0"/>
              <a:t>Debes entender correctamente lo que se te pide en cada actividad.</a:t>
            </a:r>
          </a:p>
          <a:p>
            <a:pPr marL="342900" indent="-342900">
              <a:buAutoNum type="arabicParenR"/>
            </a:pPr>
            <a:endParaRPr lang="es-ES" sz="2000" b="1" i="1" dirty="0"/>
          </a:p>
          <a:p>
            <a:pPr marL="342900" indent="-342900">
              <a:buAutoNum type="arabicParenR"/>
            </a:pPr>
            <a:r>
              <a:rPr lang="es-ES" sz="2000" b="1" i="1" dirty="0"/>
              <a:t>Es necesario que realices las tres primeras. Al llegar al repostaje, coge fuerzas para continuar.</a:t>
            </a:r>
          </a:p>
          <a:p>
            <a:pPr marL="342900" indent="-342900">
              <a:buAutoNum type="arabicParenR"/>
            </a:pPr>
            <a:endParaRPr lang="es-ES" sz="2000" b="1" i="1" dirty="0"/>
          </a:p>
          <a:p>
            <a:pPr marL="342900" indent="-342900">
              <a:buAutoNum type="arabicParenR"/>
            </a:pPr>
            <a:r>
              <a:rPr lang="es-ES" sz="2000" b="1" i="1" dirty="0"/>
              <a:t>Intenta disfrutar en cada una; podrás comprender porque las palabras como los sentimientos, tienen color, y podrás también jugar con ellas.</a:t>
            </a:r>
          </a:p>
          <a:p>
            <a:pPr algn="ctr"/>
            <a:r>
              <a:rPr lang="es-ES" b="1" dirty="0"/>
              <a:t>A DISFRUTAR...Y</a:t>
            </a:r>
          </a:p>
          <a:p>
            <a:pPr algn="ctr"/>
            <a:r>
              <a:rPr lang="es-ES" b="1" dirty="0"/>
              <a:t>¡ÁNIMO!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8593AC9-65F8-C012-0BB6-999072080391}"/>
              </a:ext>
            </a:extLst>
          </p:cNvPr>
          <p:cNvSpPr txBox="1"/>
          <p:nvPr/>
        </p:nvSpPr>
        <p:spPr>
          <a:xfrm>
            <a:off x="966507" y="5813051"/>
            <a:ext cx="31437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M. Eugenia Díez González</a:t>
            </a:r>
          </a:p>
        </p:txBody>
      </p:sp>
      <p:pic>
        <p:nvPicPr>
          <p:cNvPr id="10" name="Imagen 9" descr="Diseño abstracto de pétalos de flores en colores pastel">
            <a:extLst>
              <a:ext uri="{FF2B5EF4-FFF2-40B4-BE49-F238E27FC236}">
                <a16:creationId xmlns:a16="http://schemas.microsoft.com/office/drawing/2014/main" id="{847429EB-4895-0EE4-DEB3-7FB04ED71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04" y="190567"/>
            <a:ext cx="3517726" cy="1988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6867529-EED0-C7D4-FD3C-50564A0B4844}"/>
              </a:ext>
            </a:extLst>
          </p:cNvPr>
          <p:cNvSpPr txBox="1"/>
          <p:nvPr/>
        </p:nvSpPr>
        <p:spPr>
          <a:xfrm>
            <a:off x="1078566" y="770403"/>
            <a:ext cx="1820955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chemeClr val="bg2">
                    <a:lumMod val="90000"/>
                    <a:lumOff val="10000"/>
                  </a:schemeClr>
                </a:solidFill>
              </a:rPr>
              <a:t>3º ESO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hronicleVTI">
  <a:themeElements>
    <a:clrScheme name="ChronicleVTI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hronicleVTI">
      <a:majorFont>
        <a:latin typeface="Univers Condensed"/>
        <a:ea typeface=""/>
        <a:cs typeface=""/>
      </a:majorFont>
      <a:minorFont>
        <a:latin typeface="Calisto MT" panose="02040603050505030304"/>
        <a:ea typeface=""/>
        <a:cs typeface=""/>
      </a:minorFont>
    </a:fontScheme>
    <a:fmtScheme name="Chronicle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34FD3B1-53CD-4A5C-943C-C44DFF248C3E}" vid="{19A790DA-2E4D-4134-98A6-7DECB1A1B8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ChronicleVTI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107</cp:revision>
  <dcterms:created xsi:type="dcterms:W3CDTF">2024-06-16T16:32:38Z</dcterms:created>
  <dcterms:modified xsi:type="dcterms:W3CDTF">2024-06-16T16:56:03Z</dcterms:modified>
</cp:coreProperties>
</file>