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315DDC-39A3-CC0C-30A7-46DF47403AB9}" v="698" dt="2024-06-16T16:55:53.6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5099-B3AD-44D7-919B-BCB6DC3E7F21}" type="datetimeFigureOut">
              <a:rPr lang="en-US" dirty="0"/>
              <a:t>6/16/2024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0049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15DA-6CBC-4AEF-A85F-371C66916CF8}" type="datetimeFigureOut">
              <a:rPr lang="en-US" dirty="0"/>
              <a:t>6/16/2024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5888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007E4-95E8-4ABC-B20B-51235318A487}" type="datetimeFigureOut">
              <a:rPr lang="en-US" dirty="0"/>
              <a:t>6/16/2024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6939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F121-2723-4D35-ADA9-215CD054C4BC}" type="datetimeFigureOut">
              <a:rPr lang="en-US" dirty="0"/>
              <a:t>6/16/2024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3866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F54BA-4BC6-480F-839C-951A49B248A9}" type="datetimeFigureOut">
              <a:rPr lang="en-US" dirty="0"/>
              <a:t>6/16/2024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4303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DD0EA-4726-4440-BF9D-E88296FC3068}" type="datetimeFigureOut">
              <a:rPr lang="en-US" dirty="0"/>
              <a:t>6/16/2024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8450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1600" b="1"/>
            </a:lvl2pPr>
            <a:lvl3pPr marL="914400" indent="0">
              <a:buNone/>
              <a:defRPr sz="16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1600" b="1"/>
            </a:lvl2pPr>
            <a:lvl3pPr marL="914400" indent="0">
              <a:buNone/>
              <a:defRPr sz="16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D10D-99D1-46B2-A85A-C16850FCF8CF}" type="datetimeFigureOut">
              <a:rPr lang="en-US" dirty="0"/>
              <a:t>6/16/2024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60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7E51-34D6-4E3D-8F41-CC63EA446EDD}" type="datetimeFigureOut">
              <a:rPr lang="en-US" dirty="0"/>
              <a:t>6/16/2024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25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9E550-CE3F-497F-B953-7DE0932F91C0}" type="datetimeFigureOut">
              <a:rPr lang="en-US" dirty="0"/>
              <a:t>6/16/2024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282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A0BF4-BAA0-4539-95F2-9C4277F97478}" type="datetimeFigureOut">
              <a:rPr lang="en-US" dirty="0"/>
              <a:t>6/16/2024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6216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884E-D945-496C-84BE-49C61F78F9EC}" type="datetimeFigureOut">
              <a:rPr lang="en-US" dirty="0"/>
              <a:t>6/16/2024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6737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CD438618-DEE5-47CF-A8B2-A9E090D503CD}" type="datetimeFigureOut">
              <a:rPr lang="en-US" dirty="0"/>
              <a:t>6/16/2024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E30AF5A0-43BB-4336-8627-9123B9144D80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923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672">
          <p15:clr>
            <a:srgbClr val="F26B43"/>
          </p15:clr>
        </p15:guide>
        <p15:guide id="4" orient="horz" pos="912">
          <p15:clr>
            <a:srgbClr val="F26B43"/>
          </p15:clr>
        </p15:guide>
        <p15:guide id="5" pos="7176">
          <p15:clr>
            <a:srgbClr val="F26B43"/>
          </p15:clr>
        </p15:guide>
        <p15:guide id="6" pos="504">
          <p15:clr>
            <a:srgbClr val="F26B43"/>
          </p15:clr>
        </p15:guide>
        <p15:guide id="7" orient="horz" pos="3864">
          <p15:clr>
            <a:srgbClr val="F26B43"/>
          </p15:clr>
        </p15:guide>
        <p15:guide id="8" orient="horz" pos="45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F5214A3E-9861-5424-BD62-29D830B28FF3}"/>
              </a:ext>
            </a:extLst>
          </p:cNvPr>
          <p:cNvSpPr txBox="1"/>
          <p:nvPr/>
        </p:nvSpPr>
        <p:spPr>
          <a:xfrm>
            <a:off x="153360" y="1236276"/>
            <a:ext cx="5373544" cy="3130807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200" b="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INSTRUCCIONES PARA REALIZAR TU ESPACIO DE ACTIVIDADES...</a:t>
            </a:r>
          </a:p>
        </p:txBody>
      </p:sp>
      <p:pic>
        <p:nvPicPr>
          <p:cNvPr id="4" name="Picture 1" descr="Efectos fotográficos de luz de colores">
            <a:extLst>
              <a:ext uri="{FF2B5EF4-FFF2-40B4-BE49-F238E27FC236}">
                <a16:creationId xmlns:a16="http://schemas.microsoft.com/office/drawing/2014/main" id="{31D7B7B3-261F-492D-171C-1A889B1E3A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911" r="24655" b="-1"/>
          <a:stretch/>
        </p:blipFill>
        <p:spPr>
          <a:xfrm>
            <a:off x="4955602" y="10"/>
            <a:ext cx="7236398" cy="6857990"/>
          </a:xfrm>
          <a:custGeom>
            <a:avLst/>
            <a:gdLst/>
            <a:ahLst/>
            <a:cxnLst/>
            <a:rect l="l" t="t" r="r" b="b"/>
            <a:pathLst>
              <a:path w="7726675" h="6858000">
                <a:moveTo>
                  <a:pt x="2975226" y="5978334"/>
                </a:moveTo>
                <a:cubicBezTo>
                  <a:pt x="3002582" y="5978928"/>
                  <a:pt x="3030286" y="5982273"/>
                  <a:pt x="3058007" y="5988576"/>
                </a:cubicBezTo>
                <a:cubicBezTo>
                  <a:pt x="3279778" y="6038998"/>
                  <a:pt x="3418684" y="6259656"/>
                  <a:pt x="3368261" y="6481427"/>
                </a:cubicBezTo>
                <a:cubicBezTo>
                  <a:pt x="3317839" y="6703198"/>
                  <a:pt x="3097182" y="6842104"/>
                  <a:pt x="2875410" y="6791681"/>
                </a:cubicBezTo>
                <a:cubicBezTo>
                  <a:pt x="2653640" y="6741259"/>
                  <a:pt x="2514734" y="6520601"/>
                  <a:pt x="2565157" y="6298830"/>
                </a:cubicBezTo>
                <a:cubicBezTo>
                  <a:pt x="2609276" y="6104780"/>
                  <a:pt x="2783732" y="5974174"/>
                  <a:pt x="2975226" y="5978334"/>
                </a:cubicBezTo>
                <a:close/>
                <a:moveTo>
                  <a:pt x="542891" y="1298362"/>
                </a:moveTo>
                <a:cubicBezTo>
                  <a:pt x="578216" y="1299129"/>
                  <a:pt x="613991" y="1303448"/>
                  <a:pt x="649789" y="1311587"/>
                </a:cubicBezTo>
                <a:cubicBezTo>
                  <a:pt x="936170" y="1376700"/>
                  <a:pt x="1115545" y="1661643"/>
                  <a:pt x="1050432" y="1948025"/>
                </a:cubicBezTo>
                <a:cubicBezTo>
                  <a:pt x="985319" y="2234407"/>
                  <a:pt x="700376" y="2413781"/>
                  <a:pt x="413995" y="2348669"/>
                </a:cubicBezTo>
                <a:cubicBezTo>
                  <a:pt x="127612" y="2283556"/>
                  <a:pt x="-51762" y="1998612"/>
                  <a:pt x="13351" y="1712231"/>
                </a:cubicBezTo>
                <a:cubicBezTo>
                  <a:pt x="70325" y="1461647"/>
                  <a:pt x="295606" y="1292990"/>
                  <a:pt x="542891" y="1298362"/>
                </a:cubicBezTo>
                <a:close/>
                <a:moveTo>
                  <a:pt x="362049" y="446831"/>
                </a:moveTo>
                <a:cubicBezTo>
                  <a:pt x="382746" y="447281"/>
                  <a:pt x="403706" y="449811"/>
                  <a:pt x="424679" y="454579"/>
                </a:cubicBezTo>
                <a:cubicBezTo>
                  <a:pt x="592463" y="492727"/>
                  <a:pt x="697554" y="659668"/>
                  <a:pt x="659405" y="827452"/>
                </a:cubicBezTo>
                <a:cubicBezTo>
                  <a:pt x="621257" y="995236"/>
                  <a:pt x="454318" y="1100327"/>
                  <a:pt x="286534" y="1062179"/>
                </a:cubicBezTo>
                <a:cubicBezTo>
                  <a:pt x="118749" y="1024031"/>
                  <a:pt x="13658" y="857091"/>
                  <a:pt x="51806" y="689306"/>
                </a:cubicBezTo>
                <a:cubicBezTo>
                  <a:pt x="85186" y="542495"/>
                  <a:pt x="217172" y="443684"/>
                  <a:pt x="362049" y="446831"/>
                </a:cubicBezTo>
                <a:close/>
                <a:moveTo>
                  <a:pt x="688320" y="0"/>
                </a:moveTo>
                <a:lnTo>
                  <a:pt x="5442022" y="0"/>
                </a:lnTo>
                <a:lnTo>
                  <a:pt x="7726675" y="0"/>
                </a:lnTo>
                <a:lnTo>
                  <a:pt x="7726675" y="988372"/>
                </a:lnTo>
                <a:lnTo>
                  <a:pt x="7726675" y="6858000"/>
                </a:lnTo>
                <a:lnTo>
                  <a:pt x="4265234" y="6858000"/>
                </a:lnTo>
                <a:lnTo>
                  <a:pt x="4167452" y="6648946"/>
                </a:lnTo>
                <a:cubicBezTo>
                  <a:pt x="4064668" y="6438534"/>
                  <a:pt x="3951418" y="6237194"/>
                  <a:pt x="3802376" y="6067515"/>
                </a:cubicBezTo>
                <a:cubicBezTo>
                  <a:pt x="3433898" y="5648543"/>
                  <a:pt x="2855445" y="5560200"/>
                  <a:pt x="2314714" y="5492960"/>
                </a:cubicBezTo>
                <a:cubicBezTo>
                  <a:pt x="1689319" y="5415368"/>
                  <a:pt x="1105502" y="5269445"/>
                  <a:pt x="626568" y="4822392"/>
                </a:cubicBezTo>
                <a:cubicBezTo>
                  <a:pt x="42544" y="4277286"/>
                  <a:pt x="59772" y="3691233"/>
                  <a:pt x="462831" y="3184007"/>
                </a:cubicBezTo>
                <a:cubicBezTo>
                  <a:pt x="688845" y="2899538"/>
                  <a:pt x="972083" y="2660548"/>
                  <a:pt x="1228189" y="2399566"/>
                </a:cubicBezTo>
                <a:cubicBezTo>
                  <a:pt x="1460698" y="2161897"/>
                  <a:pt x="1522193" y="1866062"/>
                  <a:pt x="1384674" y="1566341"/>
                </a:cubicBezTo>
                <a:cubicBezTo>
                  <a:pt x="1239184" y="1249484"/>
                  <a:pt x="1095206" y="930335"/>
                  <a:pt x="922279" y="628332"/>
                </a:cubicBezTo>
                <a:cubicBezTo>
                  <a:pt x="805583" y="424593"/>
                  <a:pt x="731712" y="225291"/>
                  <a:pt x="693729" y="33341"/>
                </a:cubicBezTo>
                <a:close/>
              </a:path>
            </a:pathLst>
          </a:cu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C342718-5011-A9CF-23DE-C6DFF381DB3C}"/>
              </a:ext>
            </a:extLst>
          </p:cNvPr>
          <p:cNvSpPr txBox="1"/>
          <p:nvPr/>
        </p:nvSpPr>
        <p:spPr>
          <a:xfrm>
            <a:off x="6093198" y="994522"/>
            <a:ext cx="5389338" cy="5357634"/>
          </a:xfrm>
          <a:prstGeom prst="doubleWave">
            <a:avLst/>
          </a:prstGeom>
          <a:solidFill>
            <a:schemeClr val="tx2">
              <a:lumMod val="1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arenR"/>
            </a:pPr>
            <a:r>
              <a:rPr lang="es-ES" sz="2000" b="1" i="1" dirty="0"/>
              <a:t>Debes entender correctamente lo que se te pide en cada actividad.</a:t>
            </a:r>
          </a:p>
          <a:p>
            <a:pPr marL="342900" indent="-342900">
              <a:buAutoNum type="arabicParenR"/>
            </a:pPr>
            <a:endParaRPr lang="es-ES" sz="2000" b="1" i="1" dirty="0"/>
          </a:p>
          <a:p>
            <a:pPr marL="342900" indent="-342900">
              <a:buAutoNum type="arabicParenR"/>
            </a:pPr>
            <a:r>
              <a:rPr lang="es-ES" sz="2000" b="1" i="1" dirty="0"/>
              <a:t>Es necesario que realices las tres primeras. Al llegar al repostaje, coge fuerzas para continuar.</a:t>
            </a:r>
          </a:p>
          <a:p>
            <a:pPr marL="342900" indent="-342900">
              <a:buAutoNum type="arabicParenR"/>
            </a:pPr>
            <a:endParaRPr lang="es-ES" sz="2000" b="1" i="1" dirty="0"/>
          </a:p>
          <a:p>
            <a:pPr marL="342900" indent="-342900">
              <a:buAutoNum type="arabicParenR"/>
            </a:pPr>
            <a:r>
              <a:rPr lang="es-ES" sz="2000" b="1" i="1" dirty="0"/>
              <a:t>Intenta disfrutar en cada una; podrás comprender porque las palabras como los sentimientos, tienen color, y podrás también jugar con ellas.</a:t>
            </a:r>
          </a:p>
          <a:p>
            <a:pPr algn="ctr"/>
            <a:r>
              <a:rPr lang="es-ES" b="1" dirty="0"/>
              <a:t>A DISFRUTAR...Y</a:t>
            </a:r>
          </a:p>
          <a:p>
            <a:pPr algn="ctr"/>
            <a:r>
              <a:rPr lang="es-ES" b="1" dirty="0"/>
              <a:t>¡ÁNIMO!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8593AC9-65F8-C012-0BB6-999072080391}"/>
              </a:ext>
            </a:extLst>
          </p:cNvPr>
          <p:cNvSpPr txBox="1"/>
          <p:nvPr/>
        </p:nvSpPr>
        <p:spPr>
          <a:xfrm>
            <a:off x="966507" y="5813051"/>
            <a:ext cx="314371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/>
              <a:t>M. Eugenia Díez González</a:t>
            </a:r>
          </a:p>
        </p:txBody>
      </p:sp>
      <p:pic>
        <p:nvPicPr>
          <p:cNvPr id="10" name="Imagen 9" descr="Diseño abstracto de pétalos de flores en colores pastel">
            <a:extLst>
              <a:ext uri="{FF2B5EF4-FFF2-40B4-BE49-F238E27FC236}">
                <a16:creationId xmlns:a16="http://schemas.microsoft.com/office/drawing/2014/main" id="{847429EB-4895-0EE4-DEB3-7FB04ED71B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04" y="190567"/>
            <a:ext cx="3517726" cy="19883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36867529-EED0-C7D4-FD3C-50564A0B4844}"/>
              </a:ext>
            </a:extLst>
          </p:cNvPr>
          <p:cNvSpPr txBox="1"/>
          <p:nvPr/>
        </p:nvSpPr>
        <p:spPr>
          <a:xfrm>
            <a:off x="1078566" y="770403"/>
            <a:ext cx="1820955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400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3º ESO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ChronicleVTI">
  <a:themeElements>
    <a:clrScheme name="ChronicleVTI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ChronicleVTI">
      <a:majorFont>
        <a:latin typeface="Univers Condensed"/>
        <a:ea typeface=""/>
        <a:cs typeface=""/>
      </a:majorFont>
      <a:minorFont>
        <a:latin typeface="Calisto MT" panose="02040603050505030304"/>
        <a:ea typeface=""/>
        <a:cs typeface=""/>
      </a:minorFont>
    </a:fontScheme>
    <a:fmtScheme name="Chronicle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34FD3B1-53CD-4A5C-943C-C44DFF248C3E}" vid="{19A790DA-2E4D-4134-98A6-7DECB1A1B8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ChronicleVTI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107</cp:revision>
  <dcterms:created xsi:type="dcterms:W3CDTF">2024-06-16T16:32:38Z</dcterms:created>
  <dcterms:modified xsi:type="dcterms:W3CDTF">2024-06-16T16:56:03Z</dcterms:modified>
</cp:coreProperties>
</file>