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14" r:id="rId1"/>
  </p:sldMasterIdLst>
  <p:sldIdLst>
    <p:sldId id="256" r:id="rId2"/>
  </p:sldIdLst>
  <p:sldSz cx="12192000" cy="6858000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1491BA1-DA7C-477A-AEA8-5BFB36614D3E}" v="841" dt="2024-02-18T16:59:55.99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020" autoAdjust="0"/>
    <p:restoredTop sz="94660"/>
  </p:normalViewPr>
  <p:slideViewPr>
    <p:cSldViewPr snapToGrid="0">
      <p:cViewPr varScale="1">
        <p:scale>
          <a:sx n="73" d="100"/>
          <a:sy n="73" d="100"/>
        </p:scale>
        <p:origin x="72" y="3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7" Type="http://schemas.microsoft.com/office/2015/10/relationships/revisionInfo" Target="revisionInfo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336E9A-8E96-CD8C-7598-F87632CD81C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01923" y="1122363"/>
            <a:ext cx="7588155" cy="2621154"/>
          </a:xfrm>
        </p:spPr>
        <p:txBody>
          <a:bodyPr anchor="b">
            <a:normAutofit/>
          </a:bodyPr>
          <a:lstStyle>
            <a:lvl1pPr algn="ctr"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BDC76B8-60F6-62D3-9F73-E8166220301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301923" y="3843708"/>
            <a:ext cx="7588155" cy="1414091"/>
          </a:xfrm>
        </p:spPr>
        <p:txBody>
          <a:bodyPr>
            <a:normAutofit/>
          </a:bodyPr>
          <a:lstStyle>
            <a:lvl1pPr marL="0" indent="0" algn="ctr">
              <a:buNone/>
              <a:defRPr sz="18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AE2DAFA-435E-AAF9-8B67-495E5AFDCD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B407A58-3351-E479-1A0C-2FF49FA427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1789E10-2433-2ECB-9C92-571B583A4C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310129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E956D-CB73-C986-F100-46487310D1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515600" cy="1132258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423E6A-A07C-BF0D-EA30-9A8A854E48F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12648" y="1680898"/>
            <a:ext cx="10515600" cy="449606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EDC9908-8F95-8DFC-72CC-158552B567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C26C9BE-9060-50CB-2BB7-07307FF89A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4A835B-97D3-BC22-F0B8-4986D463627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539050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85B0252-346C-F6F4-3642-19F571550D4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9634888" y="578497"/>
            <a:ext cx="2047037" cy="5598466"/>
          </a:xfrm>
        </p:spPr>
        <p:txBody>
          <a:bodyPr vert="eaVert"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798DA36-7351-9D6A-518B-678AB8A507D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578497"/>
            <a:ext cx="8796688" cy="5598465"/>
          </a:xfrm>
        </p:spPr>
        <p:txBody>
          <a:bodyPr vert="eaVert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846BDFF-D746-836C-04B8-CA89AD5D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9AA929-A9E6-FF9C-0C59-177F892D6A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16D893-7E81-90DC-4139-7687B39C3A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423526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C7433D9-FD02-59E2-0F81-A0B7201D2DA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2DD052-3E45-E789-01F8-33250024EC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B9485D1-E172-8F0A-A425-3097B3ABCF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17E6B5E-6174-FD5C-41E8-FFC44C650D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F72154-F85B-E301-DA57-E314D731591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159121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51D06AF-EF87-8489-2C82-DEB90B7EFE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3381" y="553616"/>
            <a:ext cx="8273140" cy="4008859"/>
          </a:xfrm>
        </p:spPr>
        <p:txBody>
          <a:bodyPr anchor="t">
            <a:normAutofit/>
          </a:bodyPr>
          <a:lstStyle>
            <a:lvl1pPr>
              <a:defRPr sz="5400" cap="all" baseline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08E5678-CA38-1318-9EA2-5E0A4F9A59B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3380" y="4589463"/>
            <a:ext cx="8273140" cy="1384617"/>
          </a:xfrm>
        </p:spPr>
        <p:txBody>
          <a:bodyPr anchor="b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4E99186-7E5A-60AF-DE69-5C7DA71611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2FA13D1-1FBA-E820-323B-77B41F1A66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39BE85-85F6-4636-C651-D87CC969A49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22599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AF3BB49-A328-F121-7F27-DEB7C3CC2B0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741152" cy="113225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72E861E-DFBA-B4AA-9356-CDE3D3F57C0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12648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51D7538-EC5A-3EE7-176F-A58920C5079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97D0B7E-1A60-DA52-6965-92412B1C2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2BDD5A2-CE3E-3215-6DAA-F75C0D1229D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1B822F1-284A-1786-FAF2-72129E2FE6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426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1FEE969-634D-6E32-D227-18E9282C6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09600" y="547396"/>
            <a:ext cx="10745788" cy="114329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1CD26D4-290A-F0ED-7D62-41EDA6FEC2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09600" y="1685735"/>
            <a:ext cx="5157787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DA52B0-7419-A946-4523-6D34BCAD26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09600" y="2386894"/>
            <a:ext cx="5157787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06536620-C4F3-EEC3-DBF1-05196B1CBB5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5735"/>
            <a:ext cx="5183188" cy="559834"/>
          </a:xfrm>
        </p:spPr>
        <p:txBody>
          <a:bodyPr anchor="b">
            <a:normAutofit/>
          </a:bodyPr>
          <a:lstStyle>
            <a:lvl1pPr marL="0" indent="0">
              <a:lnSpc>
                <a:spcPct val="90000"/>
              </a:lnSpc>
              <a:buNone/>
              <a:defRPr sz="2000" b="1" cap="all" baseline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3BAE980-E611-98B5-04E9-DE4584B0E3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199" y="2386894"/>
            <a:ext cx="5183189" cy="376508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4E3B3581-658A-8487-F9CB-E79F2BFF27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49D76D8-9033-26CF-BF4C-AECCC685C1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E02A06B8-CC1D-542F-D8EB-7625046B91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0698453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66A9F42-7FF7-F803-C075-BC4968D3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E89E8268-7232-2944-F1BD-399F9419B5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B968DDD-323F-89A1-84E3-DDBA626D93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98FBDC76-671D-1671-DCE2-D5658BD40E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321380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49BC4D82-0182-501C-9231-4676768047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10EAA6C9-A7F3-19F1-D17C-A1D83FAF5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4EBB816-1B94-116F-92D4-6043AE9E0C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454607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50C37F-77BE-E128-4248-D001C39E79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7160" y="553616"/>
            <a:ext cx="3595634" cy="1757505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3B20A8-A604-C977-02C0-083BA866348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34708" y="553616"/>
            <a:ext cx="6279741" cy="5486400"/>
          </a:xfrm>
        </p:spPr>
        <p:txBody>
          <a:bodyPr>
            <a:normAutofit/>
          </a:bodyPr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C0EEBFB-2026-6A35-33ED-F008376B67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597160" y="2311121"/>
            <a:ext cx="3595634" cy="3728895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3F05638-7A56-469A-825A-1DFA600254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C85A215-184B-2105-0279-ED02F64458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32C7CA46-892B-253A-3A28-7414E17B8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208304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FB06A09-98CF-FAC2-3708-AECC4360C6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94360" y="557784"/>
            <a:ext cx="3595634" cy="2212313"/>
          </a:xfrm>
        </p:spPr>
        <p:txBody>
          <a:bodyPr anchor="t">
            <a:normAutofit/>
          </a:bodyPr>
          <a:lstStyle>
            <a:lvl1pPr>
              <a:defRPr sz="2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571C769-CEC8-962A-01E6-15B0E056791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063319" y="657103"/>
            <a:ext cx="6483687" cy="5555904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F32C4A61-EF2A-C5A5-B150-4448600B393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09601" y="2826137"/>
            <a:ext cx="3585586" cy="3434638"/>
          </a:xfrm>
        </p:spPr>
        <p:txBody>
          <a:bodyPr anchor="b"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0B235E-39C7-4C78-20EF-DB48ECD9CB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FDC75DA-9A78-9AB9-7171-95A08CC51C5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EFE1A03-DCCB-53C7-DBFE-2AD55C9059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39062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75BFB69-9245-EC58-F1DE-FEB625BD33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12648" y="548640"/>
            <a:ext cx="10653578" cy="113225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516AFD5-5144-C460-0CA4-644BC4A93C0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12647" y="1715532"/>
            <a:ext cx="10653579" cy="45938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995753E-AF8A-7E04-8A1A-205B755A021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37160" y="6453002"/>
            <a:ext cx="349431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/>
                </a:solidFill>
              </a:defRPr>
            </a:lvl1pPr>
          </a:lstStyle>
          <a:p>
            <a:fld id="{999A8DD2-C443-44AD-85B3-4CE72B962C5F}" type="datetimeFigureOut">
              <a:rPr lang="en-US" smtClean="0"/>
              <a:t>2/18/2024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E1B7C8-DA74-800B-EE14-A39E9DB32DE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8876521" y="6453002"/>
            <a:ext cx="280540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AC1647D-0DF0-CA1B-F723-EF7B8F508DB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632162" y="6453002"/>
            <a:ext cx="42920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/>
                </a:solidFill>
              </a:defRPr>
            </a:lvl1pPr>
          </a:lstStyle>
          <a:p>
            <a:fld id="{FA4FCA09-A334-4A38-8A78-E51DCD588AB3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8395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9" r:id="rId1"/>
    <p:sldLayoutId id="2147483810" r:id="rId2"/>
    <p:sldLayoutId id="2147483811" r:id="rId3"/>
    <p:sldLayoutId id="2147483812" r:id="rId4"/>
    <p:sldLayoutId id="2147483813" r:id="rId5"/>
    <p:sldLayoutId id="2147483807" r:id="rId6"/>
    <p:sldLayoutId id="2147483803" r:id="rId7"/>
    <p:sldLayoutId id="2147483804" r:id="rId8"/>
    <p:sldLayoutId id="2147483805" r:id="rId9"/>
    <p:sldLayoutId id="2147483806" r:id="rId10"/>
    <p:sldLayoutId id="2147483808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9144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143000" indent="-228600" algn="l" defTabSz="914400" rtl="0" eaLnBrk="1" latinLnBrk="0" hangingPunct="1">
        <a:lnSpc>
          <a:spcPct val="120000"/>
        </a:lnSpc>
        <a:spcBef>
          <a:spcPts val="500"/>
        </a:spcBef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Rectangle 26">
            <a:extLst>
              <a:ext uri="{FF2B5EF4-FFF2-40B4-BE49-F238E27FC236}">
                <a16:creationId xmlns:a16="http://schemas.microsoft.com/office/drawing/2014/main" id="{5E5473D2-DD46-DFAF-84EC-264D6CE58B9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solidFill>
            <a:schemeClr val="bg1"/>
          </a:solidFill>
          <a:ln w="12700" cap="flat" cmpd="sng" algn="ctr">
            <a:noFill/>
            <a:prstDash val="solid"/>
            <a:miter lim="800000"/>
          </a:ln>
          <a:effectLst/>
          <a:extLst>
            <a:ext uri="{91240B29-F687-4F45-9708-019B960494DF}">
              <a14:hiddenLine xmlns:a14="http://schemas.microsoft.com/office/drawing/2010/main" w="12700" cap="flat" cmpd="sng" algn="ctr">
                <a:solidFill>
                  <a:schemeClr val="accent1">
                    <a:shade val="15000"/>
                  </a:schemeClr>
                </a:solidFill>
                <a:prstDash val="solid"/>
                <a:miter lim="800000"/>
              </a14:hiddenLine>
            </a:ext>
          </a:extLst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EE3D40B1-7939-185D-F9A0-5A137DDE4740}"/>
              </a:ext>
            </a:extLst>
          </p:cNvPr>
          <p:cNvSpPr txBox="1"/>
          <p:nvPr/>
        </p:nvSpPr>
        <p:spPr>
          <a:xfrm>
            <a:off x="8025187" y="1367841"/>
            <a:ext cx="3509383" cy="2241755"/>
          </a:xfrm>
          <a:prstGeom prst="rect">
            <a:avLst/>
          </a:prstGeom>
        </p:spPr>
        <p:txBody>
          <a:bodyPr rot="0" spcFirstLastPara="0" vertOverflow="overflow" horzOverflow="overflow" vert="horz" lIns="91440" tIns="45720" rIns="91440" bIns="45720" numCol="1" spcCol="0" rtlCol="0" fromWordArt="0" anchor="b" anchorCtr="0" forceAA="0" compatLnSpc="1">
            <a:prstTxWarp prst="textNoShape">
              <a:avLst/>
            </a:prstTxWarp>
            <a:normAutofit/>
          </a:bodyPr>
          <a:lstStyle/>
          <a:p>
            <a:pPr algn="ctr">
              <a:lnSpc>
                <a:spcPct val="90000"/>
              </a:lnSpc>
              <a:spcBef>
                <a:spcPct val="0"/>
              </a:spcBef>
              <a:spcAft>
                <a:spcPts val="600"/>
              </a:spcAft>
            </a:pPr>
            <a:r>
              <a:rPr lang="en-US" sz="2500" b="1">
                <a:latin typeface="+mj-lt"/>
                <a:ea typeface="+mj-ea"/>
                <a:cs typeface="+mj-cs"/>
              </a:rPr>
              <a:t>INSTRUCCIONES PARA REALIZAR TU ESPACIO DE ACTIVIDADES CON RITMOS DISTINTOS DE APRENDIZAJE</a:t>
            </a:r>
          </a:p>
        </p:txBody>
      </p:sp>
      <p:pic>
        <p:nvPicPr>
          <p:cNvPr id="20" name="Picture 1" descr="Lápices de colores dentro de un portalápices que está encima de una mesa de madera">
            <a:extLst>
              <a:ext uri="{FF2B5EF4-FFF2-40B4-BE49-F238E27FC236}">
                <a16:creationId xmlns:a16="http://schemas.microsoft.com/office/drawing/2014/main" id="{A1EA3B45-4975-3960-6006-7C29355B67B5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8289" r="-1" b="-1"/>
          <a:stretch/>
        </p:blipFill>
        <p:spPr>
          <a:xfrm>
            <a:off x="39416" y="-39404"/>
            <a:ext cx="7367752" cy="6857990"/>
          </a:xfrm>
          <a:prstGeom prst="rect">
            <a:avLst/>
          </a:prstGeom>
        </p:spPr>
      </p:pic>
      <p:sp>
        <p:nvSpPr>
          <p:cNvPr id="2" name="CuadroTexto 1">
            <a:extLst>
              <a:ext uri="{FF2B5EF4-FFF2-40B4-BE49-F238E27FC236}">
                <a16:creationId xmlns:a16="http://schemas.microsoft.com/office/drawing/2014/main" id="{F677B1F9-9606-AAB5-48CD-D41884BEA9DE}"/>
              </a:ext>
            </a:extLst>
          </p:cNvPr>
          <p:cNvSpPr txBox="1"/>
          <p:nvPr/>
        </p:nvSpPr>
        <p:spPr>
          <a:xfrm>
            <a:off x="486104" y="643759"/>
            <a:ext cx="4861033" cy="4524315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1</a:t>
            </a:r>
            <a:r>
              <a:rPr lang="es-E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º.- Debes entender perfectamente lo que se pide en cada actividad.</a:t>
            </a:r>
          </a:p>
          <a:p>
            <a:endParaRPr lang="es-E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2º.- Hasta la actividad número 3 es obligatorio. Si al llegar a esta actividad, has encontrado alguna dificultad, pasa directamente al REPOSTAJE, después podrás continuar a la meta o podrás regresar para comprender mejor las actividades en las que has tenido problemas.</a:t>
            </a:r>
          </a:p>
          <a:p>
            <a:endParaRPr lang="es-ES" b="1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  <a:p>
            <a:r>
              <a:rPr lang="es-ES" b="1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3º.- Recuerda disfrutar en el proceso. No se trata de llegar lo antes posible, se trata de hacerlo bien, no de llegar antes de nadie.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2F8C87FC-280A-309C-C3AF-A29EF5400CCA}"/>
              </a:ext>
            </a:extLst>
          </p:cNvPr>
          <p:cNvSpPr txBox="1"/>
          <p:nvPr/>
        </p:nvSpPr>
        <p:spPr>
          <a:xfrm>
            <a:off x="394138" y="6332483"/>
            <a:ext cx="3337034" cy="338554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sz="1600" err="1"/>
              <a:t>Alesandra</a:t>
            </a:r>
            <a:r>
              <a:rPr lang="es-ES" sz="1600" dirty="0"/>
              <a:t> Suárez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2EE41332-F32C-8F92-3A91-E2DC27EA38EC}"/>
              </a:ext>
            </a:extLst>
          </p:cNvPr>
          <p:cNvSpPr txBox="1"/>
          <p:nvPr/>
        </p:nvSpPr>
        <p:spPr>
          <a:xfrm>
            <a:off x="5806965" y="223344"/>
            <a:ext cx="1326931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es-ES" b="1" dirty="0"/>
              <a:t>2º E.E.</a:t>
            </a:r>
          </a:p>
        </p:txBody>
      </p:sp>
      <p:pic>
        <p:nvPicPr>
          <p:cNvPr id="6" name="Imagen 5" descr="Partitura">
            <a:extLst>
              <a:ext uri="{FF2B5EF4-FFF2-40B4-BE49-F238E27FC236}">
                <a16:creationId xmlns:a16="http://schemas.microsoft.com/office/drawing/2014/main" id="{30B166CF-53F2-50F2-75FB-2B9A7FB8054B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922172" y="3856727"/>
            <a:ext cx="3961087" cy="2626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06273178"/>
      </p:ext>
    </p:extLst>
  </p:cSld>
  <p:clrMapOvr>
    <a:masterClrMapping/>
  </p:clrMapOvr>
</p:sld>
</file>

<file path=ppt/theme/theme1.xml><?xml version="1.0" encoding="utf-8"?>
<a:theme xmlns:a="http://schemas.openxmlformats.org/drawingml/2006/main" name="VanillaVTI">
  <a:themeElements>
    <a:clrScheme name="Vanilla">
      <a:dk1>
        <a:sysClr val="windowText" lastClr="000000"/>
      </a:dk1>
      <a:lt1>
        <a:sysClr val="window" lastClr="FFFFFF"/>
      </a:lt1>
      <a:dk2>
        <a:srgbClr val="2C3932"/>
      </a:dk2>
      <a:lt2>
        <a:srgbClr val="FDF6EA"/>
      </a:lt2>
      <a:accent1>
        <a:srgbClr val="169C9A"/>
      </a:accent1>
      <a:accent2>
        <a:srgbClr val="FA9A42"/>
      </a:accent2>
      <a:accent3>
        <a:srgbClr val="E15C3D"/>
      </a:accent3>
      <a:accent4>
        <a:srgbClr val="E78A67"/>
      </a:accent4>
      <a:accent5>
        <a:srgbClr val="A74B40"/>
      </a:accent5>
      <a:accent6>
        <a:srgbClr val="3D9072"/>
      </a:accent6>
      <a:hlink>
        <a:srgbClr val="169C9A"/>
      </a:hlink>
      <a:folHlink>
        <a:srgbClr val="E15C3D"/>
      </a:folHlink>
    </a:clrScheme>
    <a:fontScheme name="Neue Haas">
      <a:majorFont>
        <a:latin typeface="Neue Haas Grotesk Text Pro"/>
        <a:ea typeface=""/>
        <a:cs typeface=""/>
      </a:majorFont>
      <a:minorFont>
        <a:latin typeface="Neue Haas Grotesk Text Pro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anillaVTI" id="{54D376C6-1C9B-4C6B-8F3C-483BB307BB05}" vid="{7690D8A9-C071-45EF-BA7A-F7FA9779B11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Panorámica</PresentationFormat>
  <Paragraphs>0</Paragraphs>
  <Slides>1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2" baseType="lpstr">
      <vt:lpstr>VanillaVTI</vt:lpstr>
      <vt:lpstr>Presentación de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/>
  <cp:lastModifiedBy/>
  <cp:revision>72</cp:revision>
  <dcterms:created xsi:type="dcterms:W3CDTF">2024-02-18T15:58:56Z</dcterms:created>
  <dcterms:modified xsi:type="dcterms:W3CDTF">2024-02-18T17:00:32Z</dcterms:modified>
</cp:coreProperties>
</file>