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91BA1-DA7C-477A-AEA8-5BFB36614D3E}" v="841" dt="2024-02-18T16:59:55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1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9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5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4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1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4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8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0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99A8DD2-C443-44AD-85B3-4CE72B962C5F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4FCA09-A334-4A38-8A78-E51DCD588A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E5473D2-DD46-DFAF-84EC-264D6CE58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3D40B1-7939-185D-F9A0-5A137DDE4740}"/>
              </a:ext>
            </a:extLst>
          </p:cNvPr>
          <p:cNvSpPr txBox="1"/>
          <p:nvPr/>
        </p:nvSpPr>
        <p:spPr>
          <a:xfrm>
            <a:off x="8025187" y="1367841"/>
            <a:ext cx="3509383" cy="224175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b="1">
                <a:latin typeface="+mj-lt"/>
                <a:ea typeface="+mj-ea"/>
                <a:cs typeface="+mj-cs"/>
              </a:rPr>
              <a:t>INSTRUCCIONES PARA REALIZAR TU ESPACIO DE ACTIVIDADES CON RITMOS DISTINTOS DE APRENDIZAJE</a:t>
            </a:r>
          </a:p>
        </p:txBody>
      </p:sp>
      <p:pic>
        <p:nvPicPr>
          <p:cNvPr id="20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A1EA3B45-4975-3960-6006-7C29355B67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89" r="-1" b="-1"/>
          <a:stretch/>
        </p:blipFill>
        <p:spPr>
          <a:xfrm>
            <a:off x="39416" y="-39404"/>
            <a:ext cx="7367752" cy="685799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677B1F9-9606-AAB5-48CD-D41884BEA9DE}"/>
              </a:ext>
            </a:extLst>
          </p:cNvPr>
          <p:cNvSpPr txBox="1"/>
          <p:nvPr/>
        </p:nvSpPr>
        <p:spPr>
          <a:xfrm>
            <a:off x="486104" y="643759"/>
            <a:ext cx="486103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s-E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º.- Debes entender perfectamente lo que se pide en cada actividad.</a:t>
            </a:r>
          </a:p>
          <a:p>
            <a:endParaRPr lang="es-E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2º.- Hasta la actividad número 3 es obligatorio. Si al llegar a esta actividad, has encontrado alguna dificultad, pasa directamente al REPOSTAJE, después podrás continuar a la meta o podrás regresar para comprender mejor las actividades en las que has tenido problemas.</a:t>
            </a:r>
          </a:p>
          <a:p>
            <a:endParaRPr lang="es-E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E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3º.- Recuerda disfrutar en el proceso. No se trata de llegar lo antes posible, se trata de hacerlo bien, no de llegar antes de nadie.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8C87FC-280A-309C-C3AF-A29EF5400CCA}"/>
              </a:ext>
            </a:extLst>
          </p:cNvPr>
          <p:cNvSpPr txBox="1"/>
          <p:nvPr/>
        </p:nvSpPr>
        <p:spPr>
          <a:xfrm>
            <a:off x="394138" y="6332483"/>
            <a:ext cx="3337034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600" err="1"/>
              <a:t>Alesandra</a:t>
            </a:r>
            <a:r>
              <a:rPr lang="es-ES" sz="1600" dirty="0"/>
              <a:t> Suárez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E41332-F32C-8F92-3A91-E2DC27EA38EC}"/>
              </a:ext>
            </a:extLst>
          </p:cNvPr>
          <p:cNvSpPr txBox="1"/>
          <p:nvPr/>
        </p:nvSpPr>
        <p:spPr>
          <a:xfrm>
            <a:off x="5806965" y="223344"/>
            <a:ext cx="1326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2º E.E.</a:t>
            </a:r>
          </a:p>
        </p:txBody>
      </p:sp>
      <p:pic>
        <p:nvPicPr>
          <p:cNvPr id="6" name="Imagen 5" descr="Partitura">
            <a:extLst>
              <a:ext uri="{FF2B5EF4-FFF2-40B4-BE49-F238E27FC236}">
                <a16:creationId xmlns:a16="http://schemas.microsoft.com/office/drawing/2014/main" id="{30B166CF-53F2-50F2-75FB-2B9A7FB80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2172" y="3856727"/>
            <a:ext cx="3961087" cy="2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VanillaVTI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72</cp:revision>
  <dcterms:created xsi:type="dcterms:W3CDTF">2024-02-18T15:58:56Z</dcterms:created>
  <dcterms:modified xsi:type="dcterms:W3CDTF">2024-02-18T17:00:32Z</dcterms:modified>
</cp:coreProperties>
</file>