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58" r:id="rId6"/>
    <p:sldId id="259" r:id="rId7"/>
    <p:sldId id="260" r:id="rId8"/>
    <p:sldId id="261" r:id="rId9"/>
    <p:sldId id="262" r:id="rId10"/>
    <p:sldId id="263" r:id="rId11"/>
    <p:sldId id="264" r:id="rId12"/>
    <p:sldId id="265" r:id="rId13"/>
    <p:sldId id="266" r:id="rId14"/>
  </p:sldIdLst>
  <p:sldSz cx="12192000" cy="6858000"/>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7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BD89EB3A-4005-4B63-A0A1-10C230F652A9}" type="slidenum">
              <a:t>‹Nº›</a:t>
            </a:fld>
            <a:endParaRPr/>
          </a:p>
        </p:txBody>
      </p:sp>
      <p:sp>
        <p:nvSpPr>
          <p:cNvPr id="4" name="PlaceHolder 3"/>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2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3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B24EAEDB-6429-40A8-A9A3-FB20A116A6A9}"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3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3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3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3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5615EC3-2DCD-4592-B48D-8B43D45B25FD}" type="slidenum">
              <a:t>‹Nº›</a:t>
            </a:fld>
            <a:endParaRPr/>
          </a:p>
        </p:txBody>
      </p:sp>
      <p:sp>
        <p:nvSpPr>
          <p:cNvPr id="9" name="PlaceHolder 8"/>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3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3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3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4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4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4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8C510E8E-D59A-4C4D-B916-4AFE462EF1D7}" type="slidenum">
              <a:t>‹Nº›</a:t>
            </a:fld>
            <a:endParaRPr/>
          </a:p>
        </p:txBody>
      </p:sp>
      <p:sp>
        <p:nvSpPr>
          <p:cNvPr id="11" name="PlaceHolder 10"/>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7D10C62B-3D3B-43FA-9FDD-95303A34993A}" type="slidenum">
              <a:t>‹Nº›</a:t>
            </a:fld>
            <a:endParaRPr/>
          </a:p>
        </p:txBody>
      </p:sp>
      <p:sp>
        <p:nvSpPr>
          <p:cNvPr id="4" name="PlaceHolder 3"/>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387392EE-1EC8-4422-B057-7DFEEE7DBDA7}" type="slidenum">
              <a:t>‹Nº›</a:t>
            </a:fld>
            <a:endParaRPr/>
          </a:p>
        </p:txBody>
      </p:sp>
      <p:sp>
        <p:nvSpPr>
          <p:cNvPr id="6" name="PlaceHolder 5"/>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8FC66398-5F6D-4849-A503-56CCC0B2FCB1}" type="slidenum">
              <a:t>‹Nº›</a:t>
            </a:fld>
            <a:endParaRPr/>
          </a:p>
        </p:txBody>
      </p:sp>
      <p:sp>
        <p:nvSpPr>
          <p:cNvPr id="6" name="PlaceHolder 5"/>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58ED7601-AB15-4D08-A772-82BAF122541F}" type="slidenum">
              <a:t>‹Nº›</a:t>
            </a:fld>
            <a:endParaRPr/>
          </a:p>
        </p:txBody>
      </p:sp>
      <p:sp>
        <p:nvSpPr>
          <p:cNvPr id="7" name="PlaceHolder 6"/>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C1C48901-68B0-4E71-A384-F5A126987D59}" type="slidenum">
              <a:t>‹Nº›</a:t>
            </a:fld>
            <a:endParaRPr/>
          </a:p>
        </p:txBody>
      </p:sp>
      <p:sp>
        <p:nvSpPr>
          <p:cNvPr id="5" name="PlaceHolder 4"/>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2F6C2A89-BAF0-465B-B344-6885C3D0A74A}" type="slidenum">
              <a:t>‹Nº›</a:t>
            </a:fld>
            <a:endParaRPr/>
          </a:p>
        </p:txBody>
      </p:sp>
      <p:sp>
        <p:nvSpPr>
          <p:cNvPr id="5" name="PlaceHolder 4"/>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A8EC9A33-12CC-4F19-BB4D-C031779E07E4}"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310552C0-529D-4EE2-8EC2-742DCEFE5AC0}" type="slidenum">
              <a:t>‹Nº›</a:t>
            </a:fld>
            <a:endParaRPr/>
          </a:p>
        </p:txBody>
      </p:sp>
      <p:sp>
        <p:nvSpPr>
          <p:cNvPr id="6" name="PlaceHolder 5"/>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62EF59D1-CC0D-47FD-BDFB-FD315F10BF01}"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34FABA29-7A22-474B-9F14-33854A9AA4E9}"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7E40401E-4587-43BB-B003-3674BA67832E}" type="slidenum">
              <a:t>‹Nº›</a:t>
            </a:fld>
            <a:endParaRPr/>
          </a:p>
        </p:txBody>
      </p:sp>
      <p:sp>
        <p:nvSpPr>
          <p:cNvPr id="7" name="PlaceHolder 6"/>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9D6ACC69-B669-4281-8055-09DF24B43161}" type="slidenum">
              <a:t>‹Nº›</a:t>
            </a:fld>
            <a:endParaRPr/>
          </a:p>
        </p:txBody>
      </p:sp>
      <p:sp>
        <p:nvSpPr>
          <p:cNvPr id="9" name="PlaceHolder 8"/>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E8795CF1-AE79-4E67-A86C-61D1D9BC0A4E}" type="slidenum">
              <a:t>‹Nº›</a:t>
            </a:fld>
            <a:endParaRPr/>
          </a:p>
        </p:txBody>
      </p:sp>
      <p:sp>
        <p:nvSpPr>
          <p:cNvPr id="11" name="PlaceHolder 10"/>
          <p:cNvSpPr>
            <a:spLocks noGrp="1"/>
          </p:cNvSpPr>
          <p:nvPr>
            <p:ph type="dt" idx="4"/>
          </p:nvPr>
        </p:nvSpPr>
        <p:spPr/>
        <p:txBody>
          <a:bodyPr/>
          <a:lstStyle/>
          <a:p>
            <a:endParaRPr/>
          </a:p>
        </p:txBody>
      </p:sp>
    </p:spTree>
  </p:cSld>
  <p:clrMapOvr>
    <a:masterClrMapping/>
  </p:clrMapOvr>
  <p:transition spd="slow" advTm="9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5E9C86DA-80E8-41B5-B69F-9B67870B1248}" type="slidenum">
              <a:t>‹Nº›</a:t>
            </a:fld>
            <a:endParaRPr/>
          </a:p>
        </p:txBody>
      </p:sp>
      <p:sp>
        <p:nvSpPr>
          <p:cNvPr id="4" name="PlaceHolder 3"/>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9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C5008061-ED51-490E-9C01-8CB234C89B41}" type="slidenum">
              <a:t>‹Nº›</a:t>
            </a:fld>
            <a:endParaRPr/>
          </a:p>
        </p:txBody>
      </p:sp>
      <p:sp>
        <p:nvSpPr>
          <p:cNvPr id="6" name="PlaceHolder 5"/>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9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3E398C0F-3E5E-4971-8FCC-090E3B4E5A4B}" type="slidenum">
              <a:t>‹Nº›</a:t>
            </a:fld>
            <a:endParaRPr/>
          </a:p>
        </p:txBody>
      </p:sp>
      <p:sp>
        <p:nvSpPr>
          <p:cNvPr id="6" name="PlaceHolder 5"/>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9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9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B5BF4A44-F4C6-4D6B-AA71-56F097263796}" type="slidenum">
              <a:t>‹Nº›</a:t>
            </a:fld>
            <a:endParaRPr/>
          </a:p>
        </p:txBody>
      </p:sp>
      <p:sp>
        <p:nvSpPr>
          <p:cNvPr id="7" name="PlaceHolder 6"/>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988B4B51-7A76-4876-B10C-FE166BF4FDF9}" type="slidenum">
              <a:t>‹Nº›</a:t>
            </a:fld>
            <a:endParaRPr/>
          </a:p>
        </p:txBody>
      </p:sp>
      <p:sp>
        <p:nvSpPr>
          <p:cNvPr id="5" name="PlaceHolder 4"/>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9FACD738-B071-4844-8060-8E228242D611}" type="slidenum">
              <a:t>‹Nº›</a:t>
            </a:fld>
            <a:endParaRPr/>
          </a:p>
        </p:txBody>
      </p:sp>
      <p:sp>
        <p:nvSpPr>
          <p:cNvPr id="6" name="PlaceHolder 5"/>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559DB540-2703-4A4D-85CA-659A741A3CCE}" type="slidenum">
              <a:t>‹Nº›</a:t>
            </a:fld>
            <a:endParaRPr/>
          </a:p>
        </p:txBody>
      </p:sp>
      <p:sp>
        <p:nvSpPr>
          <p:cNvPr id="5" name="PlaceHolder 4"/>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0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0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E8CCA6CE-7E85-40A3-B877-30ADBD6A0CBD}" type="slidenum">
              <a:t>‹Nº›</a:t>
            </a:fld>
            <a:endParaRPr/>
          </a:p>
        </p:txBody>
      </p:sp>
      <p:sp>
        <p:nvSpPr>
          <p:cNvPr id="8" name="PlaceHolder 7"/>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0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0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37E441F3-C3C0-4818-AFB8-D3500C04BDE8}" type="slidenum">
              <a:t>‹Nº›</a:t>
            </a:fld>
            <a:endParaRPr/>
          </a:p>
        </p:txBody>
      </p:sp>
      <p:sp>
        <p:nvSpPr>
          <p:cNvPr id="8" name="PlaceHolder 7"/>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0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1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0241C761-C5B8-4FAC-8DB3-94B9B06598C8}" type="slidenum">
              <a:t>‹Nº›</a:t>
            </a:fld>
            <a:endParaRPr/>
          </a:p>
        </p:txBody>
      </p:sp>
      <p:sp>
        <p:nvSpPr>
          <p:cNvPr id="8" name="PlaceHolder 7"/>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1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1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F371BE6C-0C5D-4586-8B58-D7EBCABDEB8C}" type="slidenum">
              <a:t>‹Nº›</a:t>
            </a:fld>
            <a:endParaRPr/>
          </a:p>
        </p:txBody>
      </p:sp>
      <p:sp>
        <p:nvSpPr>
          <p:cNvPr id="7" name="PlaceHolder 6"/>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1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F9C22385-A1CB-4898-92B2-0462A440E760}" type="slidenum">
              <a:t>‹Nº›</a:t>
            </a:fld>
            <a:endParaRPr/>
          </a:p>
        </p:txBody>
      </p:sp>
      <p:sp>
        <p:nvSpPr>
          <p:cNvPr id="9" name="PlaceHolder 8"/>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2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2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2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2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2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2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A568F0D7-1815-4A72-BB14-BE552AA66881}" type="slidenum">
              <a:t>‹Nº›</a:t>
            </a:fld>
            <a:endParaRPr/>
          </a:p>
        </p:txBody>
      </p:sp>
      <p:sp>
        <p:nvSpPr>
          <p:cNvPr id="11" name="PlaceHolder 10"/>
          <p:cNvSpPr>
            <a:spLocks noGrp="1"/>
          </p:cNvSpPr>
          <p:nvPr>
            <p:ph type="dt" idx="7"/>
          </p:nvPr>
        </p:nvSpPr>
        <p:spPr/>
        <p:txBody>
          <a:bodyPr/>
          <a:lstStyle/>
          <a:p>
            <a:endParaRPr/>
          </a:p>
        </p:txBody>
      </p:sp>
    </p:spTree>
  </p:cSld>
  <p:clrMapOvr>
    <a:masterClrMapping/>
  </p:clrMapOvr>
  <p:transition spd="slow" advTm="9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2FA35C63-3FFC-46E1-B5E9-0FEDA2B788CD}"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D966E69-9A2C-434B-BA12-E3ABB2AADBFB}"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C75C047A-0BBB-420C-8B45-AA1782A78773}"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1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1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9E7064A2-6C86-4CF1-A624-4115C4BE85A4}"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2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2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CF07AE6-7912-4841-8E59-C808F55518F3}"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1800" b="0" strike="noStrike" spc="-1">
              <a:solidFill>
                <a:srgbClr val="FFFFFF"/>
              </a:solidFill>
              <a:latin typeface="Century Gothic"/>
            </a:endParaRPr>
          </a:p>
        </p:txBody>
      </p:sp>
      <p:sp>
        <p:nvSpPr>
          <p:cNvPr id="2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2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2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rgbClr val="FFFFFF"/>
              </a:solidFill>
              <a:latin typeface="Century Gothic"/>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57F7BEF2-7DA6-43A7-9247-C5A76E1BA394}"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transition spd="slow" advTm="9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C0-HD-TOP.png"/>
          <p:cNvPicPr/>
          <p:nvPr/>
        </p:nvPicPr>
        <p:blipFill>
          <a:blip r:embed="rId14"/>
          <a:stretch/>
        </p:blipFill>
        <p:spPr>
          <a:xfrm>
            <a:off x="0" y="0"/>
            <a:ext cx="12191760" cy="1441080"/>
          </a:xfrm>
          <a:prstGeom prst="rect">
            <a:avLst/>
          </a:prstGeom>
          <a:ln w="0">
            <a:noFill/>
          </a:ln>
        </p:spPr>
      </p:pic>
      <p:pic>
        <p:nvPicPr>
          <p:cNvPr id="8" name="Picture 6" descr="C0-HD-BTM.png"/>
          <p:cNvPicPr/>
          <p:nvPr/>
        </p:nvPicPr>
        <p:blipFill>
          <a:blip r:embed="rId15"/>
          <a:stretch/>
        </p:blipFill>
        <p:spPr>
          <a:xfrm>
            <a:off x="0" y="4375080"/>
            <a:ext cx="12191760" cy="2482560"/>
          </a:xfrm>
          <a:prstGeom prst="rect">
            <a:avLst/>
          </a:prstGeom>
          <a:ln w="0">
            <a:noFill/>
          </a:ln>
        </p:spPr>
      </p:pic>
      <p:sp>
        <p:nvSpPr>
          <p:cNvPr id="2" name="PlaceHolder 1"/>
          <p:cNvSpPr>
            <a:spLocks noGrp="1"/>
          </p:cNvSpPr>
          <p:nvPr>
            <p:ph type="title"/>
          </p:nvPr>
        </p:nvSpPr>
        <p:spPr>
          <a:xfrm>
            <a:off x="1371600" y="1803240"/>
            <a:ext cx="9448560" cy="1824840"/>
          </a:xfrm>
          <a:prstGeom prst="rect">
            <a:avLst/>
          </a:prstGeom>
          <a:noFill/>
          <a:ln w="0">
            <a:noFill/>
          </a:ln>
        </p:spPr>
        <p:txBody>
          <a:bodyPr anchor="b">
            <a:normAutofit fontScale="78000"/>
          </a:bodyPr>
          <a:lstStyle/>
          <a:p>
            <a:pPr indent="0">
              <a:lnSpc>
                <a:spcPct val="90000"/>
              </a:lnSpc>
              <a:buNone/>
            </a:pPr>
            <a:r>
              <a:rPr lang="es-ES" sz="6000" b="0" strike="noStrike" cap="all" spc="-1">
                <a:solidFill>
                  <a:srgbClr val="FFFFFF"/>
                </a:solidFill>
                <a:latin typeface="Century Gothic"/>
              </a:rPr>
              <a:t>Haga clic para modificar el estilo de título del patrón</a:t>
            </a:r>
            <a:endParaRPr lang="en-US" sz="6000" b="0" strike="noStrike" spc="-1">
              <a:solidFill>
                <a:srgbClr val="FFFFFF"/>
              </a:solidFill>
              <a:latin typeface="Century Gothic"/>
            </a:endParaRPr>
          </a:p>
        </p:txBody>
      </p:sp>
      <p:sp>
        <p:nvSpPr>
          <p:cNvPr id="3" name="PlaceHolder 2"/>
          <p:cNvSpPr>
            <a:spLocks noGrp="1"/>
          </p:cNvSpPr>
          <p:nvPr>
            <p:ph type="dt" idx="1"/>
          </p:nvPr>
        </p:nvSpPr>
        <p:spPr>
          <a:xfrm>
            <a:off x="7909560" y="4314240"/>
            <a:ext cx="2910600" cy="374400"/>
          </a:xfrm>
          <a:prstGeom prst="rect">
            <a:avLst/>
          </a:prstGeom>
          <a:noFill/>
          <a:ln w="0">
            <a:noFill/>
          </a:ln>
        </p:spPr>
        <p:txBody>
          <a:bodyPr anchor="ctr">
            <a:noAutofit/>
          </a:bodyPr>
          <a:lstStyle>
            <a:lvl1pPr indent="0" algn="r">
              <a:lnSpc>
                <a:spcPct val="100000"/>
              </a:lnSpc>
              <a:buNone/>
              <a:defRPr lang="en-US" sz="1050" b="0" strike="noStrike" spc="-1">
                <a:solidFill>
                  <a:srgbClr val="FFFFFF"/>
                </a:solidFill>
                <a:latin typeface="Century Gothic"/>
              </a:defRPr>
            </a:lvl1pPr>
          </a:lstStyle>
          <a:p>
            <a:pPr indent="0" algn="r">
              <a:lnSpc>
                <a:spcPct val="100000"/>
              </a:lnSpc>
              <a:buNone/>
            </a:pPr>
            <a:r>
              <a:rPr lang="en-US" sz="1050" b="0" strike="noStrike" spc="-1">
                <a:solidFill>
                  <a:srgbClr val="FFFFFF"/>
                </a:solidFill>
                <a:latin typeface="Century Gothic"/>
              </a:rPr>
              <a:t>&lt;fecha/hora&gt;</a:t>
            </a:r>
            <a:endParaRPr lang="es-ES" sz="1050" b="0" strike="noStrike" spc="-1">
              <a:latin typeface="Times New Roman"/>
            </a:endParaRPr>
          </a:p>
        </p:txBody>
      </p:sp>
      <p:sp>
        <p:nvSpPr>
          <p:cNvPr id="4" name="PlaceHolder 3"/>
          <p:cNvSpPr>
            <a:spLocks noGrp="1"/>
          </p:cNvSpPr>
          <p:nvPr>
            <p:ph type="ftr" idx="2"/>
          </p:nvPr>
        </p:nvSpPr>
        <p:spPr>
          <a:xfrm>
            <a:off x="1371600" y="4323960"/>
            <a:ext cx="6400440" cy="364680"/>
          </a:xfrm>
          <a:prstGeom prst="rect">
            <a:avLst/>
          </a:prstGeom>
          <a:noFill/>
          <a:ln w="0">
            <a:noFill/>
          </a:ln>
        </p:spPr>
        <p:txBody>
          <a:bodyPr anchor="ctr">
            <a:noAutofit/>
          </a:bodyPr>
          <a:lstStyle>
            <a:lvl1pPr indent="0" algn="ctr">
              <a:buNone/>
              <a:defRPr lang="es-ES" sz="1400" b="0" strike="noStrike" spc="-1">
                <a:latin typeface="Times New Roman"/>
              </a:defRPr>
            </a:lvl1pPr>
          </a:lstStyle>
          <a:p>
            <a:pPr indent="0" algn="ctr">
              <a:buNone/>
            </a:pPr>
            <a:r>
              <a:rPr lang="es-ES" sz="1400" b="0" strike="noStrike" spc="-1">
                <a:latin typeface="Times New Roman"/>
              </a:rPr>
              <a:t>&lt;pie de página&gt;</a:t>
            </a:r>
          </a:p>
        </p:txBody>
      </p:sp>
      <p:sp>
        <p:nvSpPr>
          <p:cNvPr id="5" name="PlaceHolder 4"/>
          <p:cNvSpPr>
            <a:spLocks noGrp="1"/>
          </p:cNvSpPr>
          <p:nvPr>
            <p:ph type="sldNum" idx="3"/>
          </p:nvPr>
        </p:nvSpPr>
        <p:spPr>
          <a:xfrm>
            <a:off x="8077320" y="1431000"/>
            <a:ext cx="2742840" cy="364680"/>
          </a:xfrm>
          <a:prstGeom prst="rect">
            <a:avLst/>
          </a:prstGeom>
          <a:noFill/>
          <a:ln w="0">
            <a:noFill/>
          </a:ln>
        </p:spPr>
        <p:txBody>
          <a:bodyPr anchor="ctr">
            <a:noAutofit/>
          </a:bodyPr>
          <a:lstStyle>
            <a:lvl1pPr indent="0" algn="r">
              <a:lnSpc>
                <a:spcPct val="100000"/>
              </a:lnSpc>
              <a:buNone/>
              <a:defRPr lang="en-US" sz="1050" b="0" strike="noStrike" spc="-1">
                <a:solidFill>
                  <a:srgbClr val="FFFFFF"/>
                </a:solidFill>
                <a:latin typeface="Century Gothic"/>
              </a:defRPr>
            </a:lvl1pPr>
          </a:lstStyle>
          <a:p>
            <a:pPr indent="0" algn="r">
              <a:lnSpc>
                <a:spcPct val="100000"/>
              </a:lnSpc>
              <a:buNone/>
            </a:pPr>
            <a:fld id="{64598E05-3BCD-46F0-A3A0-B8CB3CA4D2EC}" type="slidenum">
              <a:rPr lang="en-US" sz="1050" b="0" strike="noStrike" spc="-1">
                <a:solidFill>
                  <a:srgbClr val="FFFFFF"/>
                </a:solidFill>
                <a:latin typeface="Century Gothic"/>
              </a:rPr>
              <a:t>‹Nº›</a:t>
            </a:fld>
            <a:endParaRPr lang="es-ES" sz="1050" b="0" strike="noStrike" spc="-1">
              <a:latin typeface="Times New Roman"/>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en-US" sz="2200" b="0" strike="noStrike" spc="-1">
                <a:solidFill>
                  <a:srgbClr val="FFFFFF"/>
                </a:solidFill>
                <a:latin typeface="Century Gothic"/>
              </a:rPr>
              <a:t>Pulse para editar el formato de texto del esquema</a:t>
            </a:r>
          </a:p>
          <a:p>
            <a:pPr marL="864000" lvl="1" indent="-324000">
              <a:lnSpc>
                <a:spcPct val="90000"/>
              </a:lnSpc>
              <a:spcBef>
                <a:spcPts val="1134"/>
              </a:spcBef>
              <a:buClr>
                <a:srgbClr val="FFFFFF"/>
              </a:buClr>
              <a:buSzPct val="75000"/>
              <a:buFont typeface="Symbol" charset="2"/>
              <a:buChar char=""/>
            </a:pPr>
            <a:r>
              <a:rPr lang="en-US" sz="1800" b="0" strike="noStrike" spc="-1">
                <a:solidFill>
                  <a:srgbClr val="FFFFFF"/>
                </a:solidFill>
                <a:latin typeface="Century Gothic"/>
              </a:rPr>
              <a:t>Segundo nivel del esquema</a:t>
            </a:r>
          </a:p>
          <a:p>
            <a:pPr marL="1296000" lvl="2" indent="-288000">
              <a:lnSpc>
                <a:spcPct val="90000"/>
              </a:lnSpc>
              <a:spcBef>
                <a:spcPts val="850"/>
              </a:spcBef>
              <a:buClr>
                <a:srgbClr val="FFFFFF"/>
              </a:buClr>
              <a:buSzPct val="45000"/>
              <a:buFont typeface="Wingdings" charset="2"/>
              <a:buChar char=""/>
            </a:pPr>
            <a:r>
              <a:rPr lang="en-US" sz="1600" b="0" strike="noStrike" spc="-1">
                <a:solidFill>
                  <a:srgbClr val="FFFFFF"/>
                </a:solidFill>
                <a:latin typeface="Century Gothic"/>
              </a:rPr>
              <a:t>Tercer nivel del esquema</a:t>
            </a:r>
          </a:p>
          <a:p>
            <a:pPr marL="1728000" lvl="3" indent="-216000">
              <a:lnSpc>
                <a:spcPct val="90000"/>
              </a:lnSpc>
              <a:spcBef>
                <a:spcPts val="567"/>
              </a:spcBef>
              <a:buClr>
                <a:srgbClr val="FFFFFF"/>
              </a:buClr>
              <a:buSzPct val="75000"/>
              <a:buFont typeface="Symbol" charset="2"/>
              <a:buChar char=""/>
            </a:pPr>
            <a:r>
              <a:rPr lang="en-US" sz="1600" b="0" strike="noStrike" spc="-1">
                <a:solidFill>
                  <a:srgbClr val="FFFFFF"/>
                </a:solidFill>
                <a:latin typeface="Century Gothic"/>
              </a:rPr>
              <a:t>Cuarto nivel del esquema</a:t>
            </a:r>
          </a:p>
          <a:p>
            <a:pPr marL="2160000" lvl="4" indent="-216000">
              <a:lnSpc>
                <a:spcPct val="90000"/>
              </a:lnSpc>
              <a:spcBef>
                <a:spcPts val="283"/>
              </a:spcBef>
              <a:buClr>
                <a:srgbClr val="FFFFFF"/>
              </a:buClr>
              <a:buSzPct val="45000"/>
              <a:buFont typeface="Wingdings" charset="2"/>
              <a:buChar char=""/>
            </a:pPr>
            <a:r>
              <a:rPr lang="en-US" sz="2000" b="0" strike="noStrike" spc="-1">
                <a:solidFill>
                  <a:srgbClr val="FFFFFF"/>
                </a:solidFill>
                <a:latin typeface="Century Gothic"/>
              </a:rPr>
              <a:t>Quinto nivel del esquema</a:t>
            </a:r>
          </a:p>
          <a:p>
            <a:pPr marL="2592000" lvl="5" indent="-216000">
              <a:lnSpc>
                <a:spcPct val="90000"/>
              </a:lnSpc>
              <a:spcBef>
                <a:spcPts val="283"/>
              </a:spcBef>
              <a:buClr>
                <a:srgbClr val="FFFFFF"/>
              </a:buClr>
              <a:buSzPct val="45000"/>
              <a:buFont typeface="Wingdings" charset="2"/>
              <a:buChar char=""/>
            </a:pPr>
            <a:r>
              <a:rPr lang="en-US" sz="2000" b="0" strike="noStrike" spc="-1">
                <a:solidFill>
                  <a:srgbClr val="FFFFFF"/>
                </a:solidFill>
                <a:latin typeface="Century Gothic"/>
              </a:rPr>
              <a:t>Sexto nivel del esquema</a:t>
            </a:r>
          </a:p>
          <a:p>
            <a:pPr marL="3024000" lvl="6" indent="-216000">
              <a:lnSpc>
                <a:spcPct val="90000"/>
              </a:lnSpc>
              <a:spcBef>
                <a:spcPts val="283"/>
              </a:spcBef>
              <a:buClr>
                <a:srgbClr val="FFFFFF"/>
              </a:buClr>
              <a:buSzPct val="45000"/>
              <a:buFont typeface="Wingdings" charset="2"/>
              <a:buChar char=""/>
            </a:pPr>
            <a:r>
              <a:rPr lang="en-US" sz="2000" b="0" strike="noStrike" spc="-1">
                <a:solidFill>
                  <a:srgbClr val="FFFFFF"/>
                </a:solidFill>
                <a:latin typeface="Century Gothic"/>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9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3" name="Picture 6" descr="C0-HD-TOP.png"/>
          <p:cNvPicPr/>
          <p:nvPr/>
        </p:nvPicPr>
        <p:blipFill>
          <a:blip r:embed="rId14"/>
          <a:stretch/>
        </p:blipFill>
        <p:spPr>
          <a:xfrm>
            <a:off x="0" y="0"/>
            <a:ext cx="12191760" cy="1441080"/>
          </a:xfrm>
          <a:prstGeom prst="rect">
            <a:avLst/>
          </a:prstGeom>
          <a:ln w="0">
            <a:noFill/>
          </a:ln>
        </p:spPr>
      </p:pic>
      <p:sp>
        <p:nvSpPr>
          <p:cNvPr id="44" name="PlaceHolder 1"/>
          <p:cNvSpPr>
            <a:spLocks noGrp="1"/>
          </p:cNvSpPr>
          <p:nvPr>
            <p:ph type="title"/>
          </p:nvPr>
        </p:nvSpPr>
        <p:spPr>
          <a:xfrm>
            <a:off x="2895480" y="764280"/>
            <a:ext cx="8610120" cy="1292760"/>
          </a:xfrm>
          <a:prstGeom prst="rect">
            <a:avLst/>
          </a:prstGeom>
          <a:noFill/>
          <a:ln w="0">
            <a:noFill/>
          </a:ln>
        </p:spPr>
        <p:txBody>
          <a:bodyPr anchor="ctr">
            <a:noAutofit/>
          </a:bodyPr>
          <a:lstStyle/>
          <a:p>
            <a:pPr indent="0" algn="r">
              <a:lnSpc>
                <a:spcPct val="90000"/>
              </a:lnSpc>
              <a:buNone/>
            </a:pPr>
            <a:r>
              <a:rPr lang="es-ES" sz="4000" b="0" strike="noStrike" cap="all" spc="-1">
                <a:solidFill>
                  <a:srgbClr val="FFFFFF"/>
                </a:solidFill>
                <a:latin typeface="Century Gothic"/>
              </a:rPr>
              <a:t>Haga clic para modificar el estilo de título del patrón</a:t>
            </a:r>
            <a:endParaRPr lang="en-US" sz="4000" b="0" strike="noStrike" spc="-1">
              <a:solidFill>
                <a:srgbClr val="FFFFFF"/>
              </a:solidFill>
              <a:latin typeface="Century Gothic"/>
            </a:endParaRPr>
          </a:p>
        </p:txBody>
      </p:sp>
      <p:sp>
        <p:nvSpPr>
          <p:cNvPr id="45" name="PlaceHolder 2"/>
          <p:cNvSpPr>
            <a:spLocks noGrp="1"/>
          </p:cNvSpPr>
          <p:nvPr>
            <p:ph type="body"/>
          </p:nvPr>
        </p:nvSpPr>
        <p:spPr>
          <a:xfrm>
            <a:off x="685800" y="2194560"/>
            <a:ext cx="10820160" cy="4023720"/>
          </a:xfrm>
          <a:prstGeom prst="rect">
            <a:avLst/>
          </a:prstGeom>
          <a:noFill/>
          <a:ln w="0">
            <a:noFill/>
          </a:ln>
        </p:spPr>
        <p:txBody>
          <a:bodyPr anchor="t">
            <a:noAutofit/>
          </a:bodyPr>
          <a:lstStyle/>
          <a:p>
            <a:pPr marL="228600" indent="-228600">
              <a:lnSpc>
                <a:spcPct val="90000"/>
              </a:lnSpc>
              <a:spcBef>
                <a:spcPts val="1001"/>
              </a:spcBef>
              <a:buClr>
                <a:srgbClr val="FFFFFF"/>
              </a:buClr>
              <a:buFont typeface="Arial"/>
              <a:buChar char="•"/>
            </a:pPr>
            <a:r>
              <a:rPr lang="es-ES" sz="2200" b="0" strike="noStrike" spc="-1">
                <a:solidFill>
                  <a:srgbClr val="FFFFFF"/>
                </a:solidFill>
                <a:latin typeface="Century Gothic"/>
              </a:rPr>
              <a:t>Editar el estilo de texto del patrón</a:t>
            </a:r>
            <a:endParaRPr lang="en-US" sz="2200" b="0" strike="noStrike" spc="-1">
              <a:solidFill>
                <a:srgbClr val="FFFFFF"/>
              </a:solidFill>
              <a:latin typeface="Century Gothic"/>
            </a:endParaRPr>
          </a:p>
          <a:p>
            <a:pPr marL="685800" lvl="1" indent="-228600">
              <a:lnSpc>
                <a:spcPct val="90000"/>
              </a:lnSpc>
              <a:spcBef>
                <a:spcPts val="499"/>
              </a:spcBef>
              <a:buClr>
                <a:srgbClr val="FFFFFF"/>
              </a:buClr>
              <a:buFont typeface="Arial"/>
              <a:buChar char="•"/>
            </a:pPr>
            <a:r>
              <a:rPr lang="es-ES" sz="2000" b="0" strike="noStrike" spc="-1">
                <a:solidFill>
                  <a:srgbClr val="FFFFFF"/>
                </a:solidFill>
                <a:latin typeface="Century Gothic"/>
              </a:rPr>
              <a:t>Segundo nivel</a:t>
            </a:r>
            <a:endParaRPr lang="en-US" sz="2000" b="0" strike="noStrike" spc="-1">
              <a:solidFill>
                <a:srgbClr val="FFFFFF"/>
              </a:solidFill>
              <a:latin typeface="Century Gothic"/>
            </a:endParaRPr>
          </a:p>
          <a:p>
            <a:pPr marL="1143000" lvl="2" indent="-228600">
              <a:lnSpc>
                <a:spcPct val="90000"/>
              </a:lnSpc>
              <a:spcBef>
                <a:spcPts val="499"/>
              </a:spcBef>
              <a:buClr>
                <a:srgbClr val="FFFFFF"/>
              </a:buClr>
              <a:buFont typeface="Arial"/>
              <a:buChar char="•"/>
            </a:pPr>
            <a:r>
              <a:rPr lang="es-ES" sz="1800" b="0" strike="noStrike" spc="-1">
                <a:solidFill>
                  <a:srgbClr val="FFFFFF"/>
                </a:solidFill>
                <a:latin typeface="Century Gothic"/>
              </a:rPr>
              <a:t>Tercer nivel</a:t>
            </a:r>
            <a:endParaRPr lang="en-US" sz="1800" b="0" strike="noStrike" spc="-1">
              <a:solidFill>
                <a:srgbClr val="FFFFFF"/>
              </a:solidFill>
              <a:latin typeface="Century Gothic"/>
            </a:endParaRPr>
          </a:p>
          <a:p>
            <a:pPr marL="1600200" lvl="3" indent="-228600">
              <a:lnSpc>
                <a:spcPct val="90000"/>
              </a:lnSpc>
              <a:spcBef>
                <a:spcPts val="499"/>
              </a:spcBef>
              <a:buClr>
                <a:srgbClr val="FFFFFF"/>
              </a:buClr>
              <a:buFont typeface="Arial"/>
              <a:buChar char="•"/>
            </a:pPr>
            <a:r>
              <a:rPr lang="es-ES" sz="1600" b="0" strike="noStrike" spc="-1">
                <a:solidFill>
                  <a:srgbClr val="FFFFFF"/>
                </a:solidFill>
                <a:latin typeface="Century Gothic"/>
              </a:rPr>
              <a:t>Cuarto nivel</a:t>
            </a:r>
            <a:endParaRPr lang="en-US" sz="1600" b="0" strike="noStrike" spc="-1">
              <a:solidFill>
                <a:srgbClr val="FFFFFF"/>
              </a:solidFill>
              <a:latin typeface="Century Gothic"/>
            </a:endParaRPr>
          </a:p>
          <a:p>
            <a:pPr marL="2057400" lvl="4" indent="-228600">
              <a:lnSpc>
                <a:spcPct val="90000"/>
              </a:lnSpc>
              <a:spcBef>
                <a:spcPts val="499"/>
              </a:spcBef>
              <a:buClr>
                <a:srgbClr val="FFFFFF"/>
              </a:buClr>
              <a:buFont typeface="Arial"/>
              <a:buChar char="•"/>
            </a:pPr>
            <a:r>
              <a:rPr lang="es-ES" sz="1600" b="0" strike="noStrike" spc="-1">
                <a:solidFill>
                  <a:srgbClr val="FFFFFF"/>
                </a:solidFill>
                <a:latin typeface="Century Gothic"/>
              </a:rPr>
              <a:t>Quinto nivel</a:t>
            </a:r>
            <a:endParaRPr lang="en-US" sz="1600" b="0" strike="noStrike" spc="-1">
              <a:solidFill>
                <a:srgbClr val="FFFFFF"/>
              </a:solidFill>
              <a:latin typeface="Century Gothic"/>
            </a:endParaRPr>
          </a:p>
        </p:txBody>
      </p:sp>
      <p:sp>
        <p:nvSpPr>
          <p:cNvPr id="46" name="PlaceHolder 3"/>
          <p:cNvSpPr>
            <a:spLocks noGrp="1"/>
          </p:cNvSpPr>
          <p:nvPr>
            <p:ph type="dt" idx="4"/>
          </p:nvPr>
        </p:nvSpPr>
        <p:spPr>
          <a:xfrm>
            <a:off x="8595360" y="6356520"/>
            <a:ext cx="2910600" cy="364680"/>
          </a:xfrm>
          <a:prstGeom prst="rect">
            <a:avLst/>
          </a:prstGeom>
          <a:noFill/>
          <a:ln w="0">
            <a:noFill/>
          </a:ln>
        </p:spPr>
        <p:txBody>
          <a:bodyPr anchor="ctr">
            <a:noAutofit/>
          </a:bodyPr>
          <a:lstStyle>
            <a:lvl1pPr indent="0" algn="r">
              <a:lnSpc>
                <a:spcPct val="100000"/>
              </a:lnSpc>
              <a:buNone/>
              <a:defRPr lang="en-US" sz="1050" b="0" strike="noStrike" spc="-1">
                <a:solidFill>
                  <a:srgbClr val="FFFFFF"/>
                </a:solidFill>
                <a:latin typeface="Century Gothic"/>
              </a:defRPr>
            </a:lvl1pPr>
          </a:lstStyle>
          <a:p>
            <a:pPr indent="0" algn="r">
              <a:lnSpc>
                <a:spcPct val="100000"/>
              </a:lnSpc>
              <a:buNone/>
            </a:pPr>
            <a:r>
              <a:rPr lang="en-US" sz="1050" b="0" strike="noStrike" spc="-1">
                <a:solidFill>
                  <a:srgbClr val="FFFFFF"/>
                </a:solidFill>
                <a:latin typeface="Century Gothic"/>
              </a:rPr>
              <a:t>&lt;fecha/hora&gt;</a:t>
            </a:r>
            <a:endParaRPr lang="es-ES" sz="1050" b="0" strike="noStrike" spc="-1">
              <a:latin typeface="Times New Roman"/>
            </a:endParaRPr>
          </a:p>
        </p:txBody>
      </p:sp>
      <p:sp>
        <p:nvSpPr>
          <p:cNvPr id="47" name="PlaceHolder 4"/>
          <p:cNvSpPr>
            <a:spLocks noGrp="1"/>
          </p:cNvSpPr>
          <p:nvPr>
            <p:ph type="ftr" idx="5"/>
          </p:nvPr>
        </p:nvSpPr>
        <p:spPr>
          <a:xfrm>
            <a:off x="685800" y="6355800"/>
            <a:ext cx="7772040" cy="364680"/>
          </a:xfrm>
          <a:prstGeom prst="rect">
            <a:avLst/>
          </a:prstGeom>
          <a:noFill/>
          <a:ln w="0">
            <a:noFill/>
          </a:ln>
        </p:spPr>
        <p:txBody>
          <a:bodyPr anchor="ctr">
            <a:noAutofit/>
          </a:bodyPr>
          <a:lstStyle>
            <a:lvl1pPr indent="0" algn="ctr">
              <a:buNone/>
              <a:defRPr lang="es-ES" sz="1400" b="0" strike="noStrike" spc="-1">
                <a:latin typeface="Times New Roman"/>
              </a:defRPr>
            </a:lvl1pPr>
          </a:lstStyle>
          <a:p>
            <a:pPr indent="0" algn="ctr">
              <a:buNone/>
            </a:pPr>
            <a:r>
              <a:rPr lang="es-ES" sz="1400" b="0" strike="noStrike" spc="-1">
                <a:latin typeface="Times New Roman"/>
              </a:rPr>
              <a:t>&lt;pie de página&gt;</a:t>
            </a:r>
          </a:p>
        </p:txBody>
      </p:sp>
      <p:sp>
        <p:nvSpPr>
          <p:cNvPr id="48" name="PlaceHolder 5"/>
          <p:cNvSpPr>
            <a:spLocks noGrp="1"/>
          </p:cNvSpPr>
          <p:nvPr>
            <p:ph type="sldNum" idx="6"/>
          </p:nvPr>
        </p:nvSpPr>
        <p:spPr>
          <a:xfrm>
            <a:off x="8763120" y="380880"/>
            <a:ext cx="2742840" cy="364680"/>
          </a:xfrm>
          <a:prstGeom prst="rect">
            <a:avLst/>
          </a:prstGeom>
          <a:noFill/>
          <a:ln w="0">
            <a:noFill/>
          </a:ln>
        </p:spPr>
        <p:txBody>
          <a:bodyPr anchor="ctr">
            <a:noAutofit/>
          </a:bodyPr>
          <a:lstStyle>
            <a:lvl1pPr indent="0" algn="r">
              <a:lnSpc>
                <a:spcPct val="100000"/>
              </a:lnSpc>
              <a:buNone/>
              <a:defRPr lang="en-US" sz="1050" b="0" strike="noStrike" spc="-1">
                <a:solidFill>
                  <a:srgbClr val="FFFFFF"/>
                </a:solidFill>
                <a:latin typeface="Century Gothic"/>
              </a:defRPr>
            </a:lvl1pPr>
          </a:lstStyle>
          <a:p>
            <a:pPr indent="0" algn="r">
              <a:lnSpc>
                <a:spcPct val="100000"/>
              </a:lnSpc>
              <a:buNone/>
            </a:pPr>
            <a:fld id="{57A4DD75-D5F6-4A31-86A6-DDB7A895FFE5}" type="slidenum">
              <a:rPr lang="en-US" sz="1050" b="0" strike="noStrike" spc="-1">
                <a:solidFill>
                  <a:srgbClr val="FFFFFF"/>
                </a:solidFill>
                <a:latin typeface="Century Gothic"/>
              </a:rPr>
              <a:t>‹Nº›</a:t>
            </a:fld>
            <a:endParaRPr lang="es-ES" sz="105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advTm="9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5" name="Picture 6" descr="C0-HD-TOP.png"/>
          <p:cNvPicPr/>
          <p:nvPr/>
        </p:nvPicPr>
        <p:blipFill>
          <a:blip r:embed="rId14"/>
          <a:stretch/>
        </p:blipFill>
        <p:spPr>
          <a:xfrm>
            <a:off x="0" y="0"/>
            <a:ext cx="12191760" cy="1441080"/>
          </a:xfrm>
          <a:prstGeom prst="rect">
            <a:avLst/>
          </a:prstGeom>
          <a:ln w="0">
            <a:noFill/>
          </a:ln>
        </p:spPr>
      </p:pic>
      <p:sp>
        <p:nvSpPr>
          <p:cNvPr id="86" name="PlaceHolder 1"/>
          <p:cNvSpPr>
            <a:spLocks noGrp="1"/>
          </p:cNvSpPr>
          <p:nvPr>
            <p:ph type="dt" idx="7"/>
          </p:nvPr>
        </p:nvSpPr>
        <p:spPr>
          <a:xfrm>
            <a:off x="8595360" y="6356520"/>
            <a:ext cx="2910600" cy="364680"/>
          </a:xfrm>
          <a:prstGeom prst="rect">
            <a:avLst/>
          </a:prstGeom>
          <a:noFill/>
          <a:ln w="0">
            <a:noFill/>
          </a:ln>
        </p:spPr>
        <p:txBody>
          <a:bodyPr anchor="ctr">
            <a:noAutofit/>
          </a:bodyPr>
          <a:lstStyle>
            <a:lvl1pPr indent="0" algn="r">
              <a:lnSpc>
                <a:spcPct val="100000"/>
              </a:lnSpc>
              <a:buNone/>
              <a:defRPr lang="en-US" sz="1050" b="0" strike="noStrike" spc="-1">
                <a:solidFill>
                  <a:srgbClr val="FFFFFF"/>
                </a:solidFill>
                <a:latin typeface="Century Gothic"/>
              </a:defRPr>
            </a:lvl1pPr>
          </a:lstStyle>
          <a:p>
            <a:pPr indent="0" algn="r">
              <a:lnSpc>
                <a:spcPct val="100000"/>
              </a:lnSpc>
              <a:buNone/>
            </a:pPr>
            <a:r>
              <a:rPr lang="en-US" sz="1050" b="0" strike="noStrike" spc="-1">
                <a:solidFill>
                  <a:srgbClr val="FFFFFF"/>
                </a:solidFill>
                <a:latin typeface="Century Gothic"/>
              </a:rPr>
              <a:t>&lt;fecha/hora&gt;</a:t>
            </a:r>
            <a:endParaRPr lang="es-ES" sz="1050" b="0" strike="noStrike" spc="-1">
              <a:latin typeface="Times New Roman"/>
            </a:endParaRPr>
          </a:p>
        </p:txBody>
      </p:sp>
      <p:sp>
        <p:nvSpPr>
          <p:cNvPr id="87" name="PlaceHolder 2"/>
          <p:cNvSpPr>
            <a:spLocks noGrp="1"/>
          </p:cNvSpPr>
          <p:nvPr>
            <p:ph type="ftr" idx="8"/>
          </p:nvPr>
        </p:nvSpPr>
        <p:spPr>
          <a:xfrm>
            <a:off x="685800" y="6355800"/>
            <a:ext cx="7772040" cy="364680"/>
          </a:xfrm>
          <a:prstGeom prst="rect">
            <a:avLst/>
          </a:prstGeom>
          <a:noFill/>
          <a:ln w="0">
            <a:noFill/>
          </a:ln>
        </p:spPr>
        <p:txBody>
          <a:bodyPr anchor="ctr">
            <a:noAutofit/>
          </a:bodyPr>
          <a:lstStyle>
            <a:lvl1pPr indent="0" algn="ctr">
              <a:buNone/>
              <a:defRPr lang="es-ES" sz="1400" b="0" strike="noStrike" spc="-1">
                <a:latin typeface="Times New Roman"/>
              </a:defRPr>
            </a:lvl1pPr>
          </a:lstStyle>
          <a:p>
            <a:pPr indent="0" algn="ctr">
              <a:buNone/>
            </a:pPr>
            <a:r>
              <a:rPr lang="es-ES" sz="1400" b="0" strike="noStrike" spc="-1">
                <a:latin typeface="Times New Roman"/>
              </a:rPr>
              <a:t>&lt;pie de página&gt;</a:t>
            </a:r>
          </a:p>
        </p:txBody>
      </p:sp>
      <p:sp>
        <p:nvSpPr>
          <p:cNvPr id="88" name="PlaceHolder 3"/>
          <p:cNvSpPr>
            <a:spLocks noGrp="1"/>
          </p:cNvSpPr>
          <p:nvPr>
            <p:ph type="sldNum" idx="9"/>
          </p:nvPr>
        </p:nvSpPr>
        <p:spPr>
          <a:xfrm>
            <a:off x="8763120" y="380880"/>
            <a:ext cx="2742840" cy="364680"/>
          </a:xfrm>
          <a:prstGeom prst="rect">
            <a:avLst/>
          </a:prstGeom>
          <a:noFill/>
          <a:ln w="0">
            <a:noFill/>
          </a:ln>
        </p:spPr>
        <p:txBody>
          <a:bodyPr anchor="ctr">
            <a:noAutofit/>
          </a:bodyPr>
          <a:lstStyle>
            <a:lvl1pPr indent="0" algn="r">
              <a:lnSpc>
                <a:spcPct val="100000"/>
              </a:lnSpc>
              <a:buNone/>
              <a:defRPr lang="en-US" sz="1050" b="0" strike="noStrike" spc="-1">
                <a:solidFill>
                  <a:srgbClr val="FFFFFF"/>
                </a:solidFill>
                <a:latin typeface="Century Gothic"/>
              </a:defRPr>
            </a:lvl1pPr>
          </a:lstStyle>
          <a:p>
            <a:pPr indent="0" algn="r">
              <a:lnSpc>
                <a:spcPct val="100000"/>
              </a:lnSpc>
              <a:buNone/>
            </a:pPr>
            <a:fld id="{8E534137-ACC7-43A0-B27A-7DB3355F3FA2}" type="slidenum">
              <a:rPr lang="en-US" sz="1050" b="0" strike="noStrike" spc="-1">
                <a:solidFill>
                  <a:srgbClr val="FFFFFF"/>
                </a:solidFill>
                <a:latin typeface="Century Gothic"/>
              </a:rPr>
              <a:t>‹Nº›</a:t>
            </a:fld>
            <a:endParaRPr lang="es-ES" sz="1050" b="0" strike="noStrike" spc="-1">
              <a:latin typeface="Times New Roman"/>
            </a:endParaRPr>
          </a:p>
        </p:txBody>
      </p:sp>
      <p:sp>
        <p:nvSpPr>
          <p:cNvPr id="89"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1800" b="0" strike="noStrike" spc="-1">
                <a:solidFill>
                  <a:srgbClr val="FFFFFF"/>
                </a:solidFill>
                <a:latin typeface="Century Gothic"/>
              </a:rPr>
              <a:t>Pulse para editar el formato del texto de título</a:t>
            </a:r>
          </a:p>
        </p:txBody>
      </p:sp>
      <p:sp>
        <p:nvSpPr>
          <p:cNvPr id="90"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FFFFFF"/>
              </a:buClr>
              <a:buSzPct val="45000"/>
              <a:buFont typeface="Wingdings" charset="2"/>
              <a:buChar char=""/>
            </a:pPr>
            <a:r>
              <a:rPr lang="en-US" sz="2200" b="0" strike="noStrike" spc="-1">
                <a:solidFill>
                  <a:srgbClr val="FFFFFF"/>
                </a:solidFill>
                <a:latin typeface="Century Gothic"/>
              </a:rPr>
              <a:t>Pulse para editar el formato de texto del esquema</a:t>
            </a:r>
          </a:p>
          <a:p>
            <a:pPr marL="864000" lvl="1" indent="-324000">
              <a:lnSpc>
                <a:spcPct val="90000"/>
              </a:lnSpc>
              <a:spcBef>
                <a:spcPts val="1134"/>
              </a:spcBef>
              <a:buClr>
                <a:srgbClr val="FFFFFF"/>
              </a:buClr>
              <a:buSzPct val="75000"/>
              <a:buFont typeface="Symbol" charset="2"/>
              <a:buChar char=""/>
            </a:pPr>
            <a:r>
              <a:rPr lang="en-US" sz="1800" b="0" strike="noStrike" spc="-1">
                <a:solidFill>
                  <a:srgbClr val="FFFFFF"/>
                </a:solidFill>
                <a:latin typeface="Century Gothic"/>
              </a:rPr>
              <a:t>Segundo nivel del esquema</a:t>
            </a:r>
          </a:p>
          <a:p>
            <a:pPr marL="1296000" lvl="2" indent="-288000">
              <a:lnSpc>
                <a:spcPct val="90000"/>
              </a:lnSpc>
              <a:spcBef>
                <a:spcPts val="850"/>
              </a:spcBef>
              <a:buClr>
                <a:srgbClr val="FFFFFF"/>
              </a:buClr>
              <a:buSzPct val="45000"/>
              <a:buFont typeface="Wingdings" charset="2"/>
              <a:buChar char=""/>
            </a:pPr>
            <a:r>
              <a:rPr lang="en-US" sz="1600" b="0" strike="noStrike" spc="-1">
                <a:solidFill>
                  <a:srgbClr val="FFFFFF"/>
                </a:solidFill>
                <a:latin typeface="Century Gothic"/>
              </a:rPr>
              <a:t>Tercer nivel del esquema</a:t>
            </a:r>
          </a:p>
          <a:p>
            <a:pPr marL="1728000" lvl="3" indent="-216000">
              <a:lnSpc>
                <a:spcPct val="90000"/>
              </a:lnSpc>
              <a:spcBef>
                <a:spcPts val="567"/>
              </a:spcBef>
              <a:buClr>
                <a:srgbClr val="FFFFFF"/>
              </a:buClr>
              <a:buSzPct val="75000"/>
              <a:buFont typeface="Symbol" charset="2"/>
              <a:buChar char=""/>
            </a:pPr>
            <a:r>
              <a:rPr lang="en-US" sz="1600" b="0" strike="noStrike" spc="-1">
                <a:solidFill>
                  <a:srgbClr val="FFFFFF"/>
                </a:solidFill>
                <a:latin typeface="Century Gothic"/>
              </a:rPr>
              <a:t>Cuarto nivel del esquema</a:t>
            </a:r>
          </a:p>
          <a:p>
            <a:pPr marL="2160000" lvl="4" indent="-216000">
              <a:lnSpc>
                <a:spcPct val="90000"/>
              </a:lnSpc>
              <a:spcBef>
                <a:spcPts val="283"/>
              </a:spcBef>
              <a:buClr>
                <a:srgbClr val="FFFFFF"/>
              </a:buClr>
              <a:buSzPct val="45000"/>
              <a:buFont typeface="Wingdings" charset="2"/>
              <a:buChar char=""/>
            </a:pPr>
            <a:r>
              <a:rPr lang="en-US" sz="2000" b="0" strike="noStrike" spc="-1">
                <a:solidFill>
                  <a:srgbClr val="FFFFFF"/>
                </a:solidFill>
                <a:latin typeface="Century Gothic"/>
              </a:rPr>
              <a:t>Quinto nivel del esquema</a:t>
            </a:r>
          </a:p>
          <a:p>
            <a:pPr marL="2592000" lvl="5" indent="-216000">
              <a:lnSpc>
                <a:spcPct val="90000"/>
              </a:lnSpc>
              <a:spcBef>
                <a:spcPts val="283"/>
              </a:spcBef>
              <a:buClr>
                <a:srgbClr val="FFFFFF"/>
              </a:buClr>
              <a:buSzPct val="45000"/>
              <a:buFont typeface="Wingdings" charset="2"/>
              <a:buChar char=""/>
            </a:pPr>
            <a:r>
              <a:rPr lang="en-US" sz="2000" b="0" strike="noStrike" spc="-1">
                <a:solidFill>
                  <a:srgbClr val="FFFFFF"/>
                </a:solidFill>
                <a:latin typeface="Century Gothic"/>
              </a:rPr>
              <a:t>Sexto nivel del esquema</a:t>
            </a:r>
          </a:p>
          <a:p>
            <a:pPr marL="3024000" lvl="6" indent="-216000">
              <a:lnSpc>
                <a:spcPct val="90000"/>
              </a:lnSpc>
              <a:spcBef>
                <a:spcPts val="283"/>
              </a:spcBef>
              <a:buClr>
                <a:srgbClr val="FFFFFF"/>
              </a:buClr>
              <a:buSzPct val="45000"/>
              <a:buFont typeface="Wingdings" charset="2"/>
              <a:buChar char=""/>
            </a:pPr>
            <a:r>
              <a:rPr lang="en-US" sz="2000" b="0" strike="noStrike" spc="-1">
                <a:solidFill>
                  <a:srgbClr val="FFFFFF"/>
                </a:solidFill>
                <a:latin typeface="Century Gothic"/>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advTm="900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hyperlink" Target="http://creativecommons.org/licenses/by-sa/4.0/" TargetMode="Externa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educa2.madrid.org/web/revista-2/creaciones-nivel-ii-01"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67720" y="2512800"/>
            <a:ext cx="11254320" cy="947160"/>
          </a:xfrm>
          <a:prstGeom prst="rect">
            <a:avLst/>
          </a:prstGeom>
          <a:noFill/>
          <a:ln w="0">
            <a:noFill/>
          </a:ln>
        </p:spPr>
        <p:txBody>
          <a:bodyPr anchor="b">
            <a:normAutofit fontScale="90000"/>
          </a:bodyPr>
          <a:lstStyle/>
          <a:p>
            <a:pPr indent="0">
              <a:lnSpc>
                <a:spcPct val="90000"/>
              </a:lnSpc>
              <a:buNone/>
            </a:pPr>
            <a:r>
              <a:rPr lang="es-ES" sz="6000" b="0" strike="noStrike" cap="all" spc="-1" dirty="0">
                <a:solidFill>
                  <a:srgbClr val="FFFFFF"/>
                </a:solidFill>
                <a:latin typeface="comic"/>
              </a:rPr>
              <a:t>LAS VANGUARDIAS DEL SIGLO xx</a:t>
            </a:r>
            <a:endParaRPr lang="en-US" sz="6000" b="0" strike="noStrike" spc="-1" dirty="0">
              <a:solidFill>
                <a:srgbClr val="FFFFFF"/>
              </a:solidFill>
              <a:latin typeface="Century Gothic"/>
            </a:endParaRPr>
          </a:p>
        </p:txBody>
      </p:sp>
      <p:sp>
        <p:nvSpPr>
          <p:cNvPr id="128" name="CuadroTexto 2"/>
          <p:cNvSpPr/>
          <p:nvPr/>
        </p:nvSpPr>
        <p:spPr>
          <a:xfrm>
            <a:off x="2238949" y="4377918"/>
            <a:ext cx="5295325" cy="8910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s-ES" sz="2600" b="1" strike="noStrike" spc="-1" dirty="0">
                <a:solidFill>
                  <a:schemeClr val="accent5">
                    <a:lumMod val="60000"/>
                    <a:lumOff val="40000"/>
                  </a:schemeClr>
                </a:solidFill>
                <a:latin typeface="Century Gothic"/>
              </a:rPr>
              <a:t> </a:t>
            </a:r>
            <a:r>
              <a:rPr lang="es-ES" sz="2600" b="1" strike="noStrike" spc="-1" dirty="0" smtClean="0">
                <a:solidFill>
                  <a:schemeClr val="accent5">
                    <a:lumMod val="60000"/>
                    <a:lumOff val="40000"/>
                  </a:schemeClr>
                </a:solidFill>
                <a:latin typeface="Century Gothic"/>
              </a:rPr>
              <a:t>Sol Raposo </a:t>
            </a:r>
            <a:r>
              <a:rPr lang="es-ES" sz="2600" b="1" strike="noStrike" spc="-1" dirty="0">
                <a:solidFill>
                  <a:schemeClr val="accent5">
                    <a:lumMod val="60000"/>
                    <a:lumOff val="40000"/>
                  </a:schemeClr>
                </a:solidFill>
                <a:latin typeface="Century Gothic"/>
              </a:rPr>
              <a:t>Segura  NII </a:t>
            </a:r>
            <a:r>
              <a:rPr lang="es-ES" sz="2600" b="1" strike="noStrike" spc="-1" dirty="0" smtClean="0">
                <a:solidFill>
                  <a:schemeClr val="accent5">
                    <a:lumMod val="60000"/>
                    <a:lumOff val="40000"/>
                  </a:schemeClr>
                </a:solidFill>
                <a:latin typeface="Century Gothic"/>
              </a:rPr>
              <a:t>- </a:t>
            </a:r>
            <a:r>
              <a:rPr lang="es-ES" sz="2600" b="1" spc="-1" dirty="0" smtClean="0">
                <a:solidFill>
                  <a:schemeClr val="accent5">
                    <a:lumMod val="60000"/>
                    <a:lumOff val="40000"/>
                  </a:schemeClr>
                </a:solidFill>
                <a:latin typeface="Century Gothic"/>
              </a:rPr>
              <a:t>01</a:t>
            </a:r>
            <a:endParaRPr lang="es-ES" sz="2600" b="1" strike="noStrike" spc="-1" dirty="0" smtClean="0">
              <a:solidFill>
                <a:schemeClr val="accent5">
                  <a:lumMod val="60000"/>
                  <a:lumOff val="40000"/>
                </a:schemeClr>
              </a:solidFill>
              <a:latin typeface="Century Gothic"/>
            </a:endParaRPr>
          </a:p>
          <a:p>
            <a:pPr algn="ctr">
              <a:lnSpc>
                <a:spcPct val="100000"/>
              </a:lnSpc>
            </a:pPr>
            <a:r>
              <a:rPr lang="es-ES" sz="2600" b="1" spc="-1" dirty="0" smtClean="0">
                <a:solidFill>
                  <a:schemeClr val="accent5">
                    <a:lumMod val="60000"/>
                    <a:lumOff val="40000"/>
                  </a:schemeClr>
                </a:solidFill>
                <a:latin typeface="Century Gothic"/>
              </a:rPr>
              <a:t>CEPA Los Rosales</a:t>
            </a:r>
            <a:r>
              <a:rPr lang="es-ES" sz="2600" b="1" strike="noStrike" spc="-1" dirty="0" smtClean="0">
                <a:solidFill>
                  <a:schemeClr val="accent5">
                    <a:lumMod val="60000"/>
                    <a:lumOff val="40000"/>
                  </a:schemeClr>
                </a:solidFill>
                <a:latin typeface="Century Gothic"/>
              </a:rPr>
              <a:t>   </a:t>
            </a:r>
            <a:endParaRPr lang="es-ES" sz="2600" b="0" strike="noStrike" spc="-1" dirty="0">
              <a:latin typeface="Arial"/>
            </a:endParaRPr>
          </a:p>
        </p:txBody>
      </p:sp>
      <p:sp>
        <p:nvSpPr>
          <p:cNvPr id="129" name="CuadroTexto 128"/>
          <p:cNvSpPr txBox="1"/>
          <p:nvPr/>
        </p:nvSpPr>
        <p:spPr>
          <a:xfrm>
            <a:off x="435512" y="6375776"/>
            <a:ext cx="2054450" cy="644696"/>
          </a:xfrm>
          <a:prstGeom prst="rect">
            <a:avLst/>
          </a:prstGeom>
          <a:noFill/>
          <a:ln w="0">
            <a:noFill/>
          </a:ln>
        </p:spPr>
        <p:txBody>
          <a:bodyPr lIns="90000" tIns="45000" rIns="90000" bIns="45000" anchor="t">
            <a:noAutofit/>
          </a:bodyPr>
          <a:lstStyle/>
          <a:p>
            <a:r>
              <a:rPr lang="es-ES" sz="1200" b="0" strike="noStrike" spc="-1" dirty="0">
                <a:latin typeface="Arial"/>
              </a:rPr>
              <a:t>Música: </a:t>
            </a:r>
            <a:r>
              <a:rPr lang="es-ES" sz="1200" b="0" strike="noStrike" spc="-1" dirty="0" err="1">
                <a:latin typeface="Arial"/>
              </a:rPr>
              <a:t>Cognosce</a:t>
            </a:r>
            <a:r>
              <a:rPr lang="es-ES" sz="1200" b="0" strike="noStrike" spc="-1" dirty="0">
                <a:latin typeface="Arial"/>
              </a:rPr>
              <a:t> te </a:t>
            </a:r>
            <a:r>
              <a:rPr lang="es-ES" sz="1200" b="0" strike="noStrike" spc="-1" dirty="0" err="1">
                <a:latin typeface="Arial"/>
              </a:rPr>
              <a:t>Ipsum</a:t>
            </a:r>
            <a:endParaRPr lang="es-ES" sz="1200" b="0" strike="noStrike" spc="-1" dirty="0">
              <a:latin typeface="Arial"/>
            </a:endParaRPr>
          </a:p>
          <a:p>
            <a:r>
              <a:rPr lang="es-ES" sz="1200" b="0" strike="noStrike" spc="-1" dirty="0" err="1">
                <a:latin typeface="Arial"/>
              </a:rPr>
              <a:t>by</a:t>
            </a:r>
            <a:r>
              <a:rPr lang="es-ES" sz="1200" b="0" strike="noStrike" spc="-1" dirty="0">
                <a:latin typeface="Arial"/>
              </a:rPr>
              <a:t> REDCVT</a:t>
            </a:r>
          </a:p>
          <a:p>
            <a:endParaRPr lang="es-ES" sz="1800" b="0" strike="noStrike" spc="-1" dirty="0">
              <a:latin typeface="Arial"/>
            </a:endParaRPr>
          </a:p>
          <a:p>
            <a:endParaRPr lang="es-ES" sz="1800" b="0" strike="noStrike" spc="-1" dirty="0">
              <a:latin typeface="Arial"/>
            </a:endParaRPr>
          </a:p>
        </p:txBody>
      </p:sp>
      <p:sp>
        <p:nvSpPr>
          <p:cNvPr id="131" name="CuadroTexto 130"/>
          <p:cNvSpPr txBox="1"/>
          <p:nvPr/>
        </p:nvSpPr>
        <p:spPr>
          <a:xfrm>
            <a:off x="9619129" y="5044458"/>
            <a:ext cx="2596006" cy="622826"/>
          </a:xfrm>
          <a:prstGeom prst="rect">
            <a:avLst/>
          </a:prstGeom>
          <a:noFill/>
          <a:ln w="0">
            <a:noFill/>
          </a:ln>
        </p:spPr>
        <p:txBody>
          <a:bodyPr lIns="90000" tIns="45000" rIns="90000" bIns="45000" anchor="t">
            <a:noAutofit/>
          </a:bodyPr>
          <a:lstStyle/>
          <a:p>
            <a:r>
              <a:rPr lang="es-ES" sz="800" b="0" strike="noStrike" spc="-1" dirty="0" err="1">
                <a:solidFill>
                  <a:schemeClr val="accent3"/>
                </a:solidFill>
                <a:latin typeface="Arial"/>
              </a:rPr>
              <a:t>This</a:t>
            </a:r>
            <a:r>
              <a:rPr lang="es-ES" sz="800" b="0" strike="noStrike" spc="-1" dirty="0">
                <a:solidFill>
                  <a:schemeClr val="accent3"/>
                </a:solidFill>
                <a:latin typeface="Arial"/>
              </a:rPr>
              <a:t> </a:t>
            </a:r>
            <a:r>
              <a:rPr lang="es-ES" sz="800" b="0" strike="noStrike" spc="-1" dirty="0" err="1">
                <a:solidFill>
                  <a:schemeClr val="accent3"/>
                </a:solidFill>
                <a:latin typeface="Arial"/>
              </a:rPr>
              <a:t>work</a:t>
            </a:r>
            <a:r>
              <a:rPr lang="es-ES" sz="800" b="0" strike="noStrike" spc="-1" dirty="0">
                <a:solidFill>
                  <a:schemeClr val="accent3"/>
                </a:solidFill>
                <a:latin typeface="Arial"/>
              </a:rPr>
              <a:t> </a:t>
            </a:r>
            <a:r>
              <a:rPr lang="es-ES" sz="800" b="0" strike="noStrike" spc="-1" dirty="0" err="1">
                <a:solidFill>
                  <a:schemeClr val="accent3"/>
                </a:solidFill>
                <a:latin typeface="Arial"/>
              </a:rPr>
              <a:t>is</a:t>
            </a:r>
            <a:r>
              <a:rPr lang="es-ES" sz="800" b="0" strike="noStrike" spc="-1" dirty="0">
                <a:solidFill>
                  <a:schemeClr val="accent3"/>
                </a:solidFill>
                <a:latin typeface="Arial"/>
              </a:rPr>
              <a:t> </a:t>
            </a:r>
            <a:r>
              <a:rPr lang="es-ES" sz="800" b="0" strike="noStrike" spc="-1" dirty="0" err="1">
                <a:solidFill>
                  <a:schemeClr val="accent3"/>
                </a:solidFill>
                <a:latin typeface="Arial"/>
              </a:rPr>
              <a:t>licensed</a:t>
            </a:r>
            <a:r>
              <a:rPr lang="es-ES" sz="800" b="0" strike="noStrike" spc="-1" dirty="0">
                <a:solidFill>
                  <a:schemeClr val="accent3"/>
                </a:solidFill>
                <a:latin typeface="Arial"/>
              </a:rPr>
              <a:t> </a:t>
            </a:r>
            <a:r>
              <a:rPr lang="es-ES" sz="800" b="0" strike="noStrike" spc="-1" dirty="0" err="1">
                <a:solidFill>
                  <a:schemeClr val="accent3"/>
                </a:solidFill>
                <a:latin typeface="Arial"/>
              </a:rPr>
              <a:t>under</a:t>
            </a:r>
            <a:r>
              <a:rPr lang="es-ES" sz="800" b="0" strike="noStrike" spc="-1" dirty="0">
                <a:solidFill>
                  <a:schemeClr val="accent3"/>
                </a:solidFill>
                <a:latin typeface="Arial"/>
              </a:rPr>
              <a:t> </a:t>
            </a:r>
            <a:r>
              <a:rPr lang="es-ES" sz="800" b="0" strike="noStrike" spc="-1" dirty="0" err="1">
                <a:solidFill>
                  <a:schemeClr val="accent3"/>
                </a:solidFill>
                <a:latin typeface="Arial"/>
              </a:rPr>
              <a:t>the</a:t>
            </a:r>
            <a:r>
              <a:rPr lang="es-ES" sz="800" b="0" strike="noStrike" spc="-1" dirty="0">
                <a:solidFill>
                  <a:schemeClr val="accent3"/>
                </a:solidFill>
                <a:latin typeface="Arial"/>
              </a:rPr>
              <a:t> </a:t>
            </a:r>
            <a:r>
              <a:rPr lang="es-ES" sz="800" b="0" strike="noStrike" spc="-1" dirty="0" err="1">
                <a:solidFill>
                  <a:schemeClr val="accent3"/>
                </a:solidFill>
                <a:latin typeface="Arial"/>
              </a:rPr>
              <a:t>Creative</a:t>
            </a:r>
            <a:r>
              <a:rPr lang="es-ES" sz="800" b="0" strike="noStrike" spc="-1" dirty="0">
                <a:solidFill>
                  <a:schemeClr val="accent3"/>
                </a:solidFill>
                <a:latin typeface="Arial"/>
              </a:rPr>
              <a:t> </a:t>
            </a:r>
            <a:r>
              <a:rPr lang="es-ES" sz="800" b="0" strike="noStrike" spc="-1" dirty="0" err="1">
                <a:solidFill>
                  <a:schemeClr val="accent3"/>
                </a:solidFill>
                <a:latin typeface="Arial"/>
              </a:rPr>
              <a:t>Commons</a:t>
            </a:r>
            <a:r>
              <a:rPr lang="es-ES" sz="800" b="0" strike="noStrike" spc="-1" dirty="0">
                <a:solidFill>
                  <a:schemeClr val="accent3"/>
                </a:solidFill>
                <a:latin typeface="Arial"/>
              </a:rPr>
              <a:t> </a:t>
            </a:r>
            <a:r>
              <a:rPr lang="es-ES" sz="800" b="0" strike="noStrike" spc="-1" dirty="0" err="1" smtClean="0">
                <a:solidFill>
                  <a:schemeClr val="accent3"/>
                </a:solidFill>
                <a:latin typeface="Arial"/>
                <a:hlinkClick r:id="" action="ppaction://noaction">
                  <a:snd r:embed="rId4" name="type.wav"/>
                </a:hlinkClick>
              </a:rPr>
              <a:t>Reconocimient</a:t>
            </a:r>
            <a:r>
              <a:rPr lang="es-ES" sz="800" spc="-1" dirty="0" err="1">
                <a:solidFill>
                  <a:schemeClr val="accent3"/>
                </a:solidFill>
              </a:rPr>
              <a:t>copy</a:t>
            </a:r>
            <a:r>
              <a:rPr lang="es-ES" sz="800" b="0" strike="noStrike" spc="-1" dirty="0" err="1" smtClean="0">
                <a:solidFill>
                  <a:schemeClr val="accent3"/>
                </a:solidFill>
                <a:latin typeface="Arial"/>
                <a:hlinkClick r:id="" action="ppaction://noaction">
                  <a:snd r:embed="rId4" name="type.wav"/>
                </a:hlinkClick>
              </a:rPr>
              <a:t>o-NoComercial</a:t>
            </a:r>
            <a:r>
              <a:rPr lang="es-ES" sz="800" b="0" strike="noStrike" spc="-1" dirty="0" smtClean="0">
                <a:solidFill>
                  <a:schemeClr val="accent3"/>
                </a:solidFill>
                <a:latin typeface="Arial"/>
              </a:rPr>
              <a:t> </a:t>
            </a:r>
            <a:r>
              <a:rPr lang="es-ES" sz="800" b="0" strike="noStrike" spc="-1" dirty="0">
                <a:solidFill>
                  <a:schemeClr val="accent3"/>
                </a:solidFill>
                <a:latin typeface="Arial"/>
              </a:rPr>
              <a:t>4.0 Internacional </a:t>
            </a:r>
            <a:r>
              <a:rPr lang="es-ES" sz="800" b="0" strike="noStrike" spc="-1" dirty="0" err="1">
                <a:solidFill>
                  <a:schemeClr val="accent3"/>
                </a:solidFill>
                <a:latin typeface="Arial"/>
              </a:rPr>
              <a:t>License</a:t>
            </a:r>
            <a:r>
              <a:rPr lang="es-ES" sz="800" b="0" strike="noStrike" spc="-1" dirty="0">
                <a:solidFill>
                  <a:schemeClr val="accent3"/>
                </a:solidFill>
                <a:latin typeface="Arial"/>
              </a:rPr>
              <a:t>. To </a:t>
            </a:r>
            <a:r>
              <a:rPr lang="es-ES" sz="800" b="0" strike="noStrike" spc="-1" dirty="0" err="1">
                <a:solidFill>
                  <a:schemeClr val="accent3"/>
                </a:solidFill>
                <a:latin typeface="Arial"/>
              </a:rPr>
              <a:t>view</a:t>
            </a:r>
            <a:r>
              <a:rPr lang="es-ES" sz="800" b="0" strike="noStrike" spc="-1" dirty="0">
                <a:solidFill>
                  <a:schemeClr val="accent3"/>
                </a:solidFill>
                <a:latin typeface="Arial"/>
              </a:rPr>
              <a:t> a </a:t>
            </a:r>
            <a:r>
              <a:rPr lang="es-ES" sz="800" b="0" strike="noStrike" spc="-1" dirty="0" smtClean="0">
                <a:solidFill>
                  <a:schemeClr val="accent3"/>
                </a:solidFill>
                <a:latin typeface="Arial"/>
              </a:rPr>
              <a:t>of </a:t>
            </a:r>
            <a:r>
              <a:rPr lang="es-ES" sz="800" b="0" strike="noStrike" spc="-1" dirty="0" err="1">
                <a:solidFill>
                  <a:schemeClr val="accent3"/>
                </a:solidFill>
                <a:latin typeface="Arial"/>
              </a:rPr>
              <a:t>this</a:t>
            </a:r>
            <a:r>
              <a:rPr lang="es-ES" sz="800" b="0" strike="noStrike" spc="-1" dirty="0">
                <a:solidFill>
                  <a:schemeClr val="accent3"/>
                </a:solidFill>
                <a:latin typeface="Arial"/>
              </a:rPr>
              <a:t> </a:t>
            </a:r>
            <a:r>
              <a:rPr lang="es-ES" sz="800" b="0" strike="noStrike" spc="-1" dirty="0" err="1">
                <a:solidFill>
                  <a:schemeClr val="accent3"/>
                </a:solidFill>
                <a:latin typeface="Arial"/>
              </a:rPr>
              <a:t>license</a:t>
            </a:r>
            <a:r>
              <a:rPr lang="es-ES" sz="800" b="0" strike="noStrike" spc="-1" dirty="0">
                <a:solidFill>
                  <a:schemeClr val="accent3"/>
                </a:solidFill>
                <a:latin typeface="Arial"/>
              </a:rPr>
              <a:t>, </a:t>
            </a:r>
            <a:r>
              <a:rPr lang="es-ES" sz="800" b="0" strike="noStrike" spc="-1" dirty="0" err="1">
                <a:solidFill>
                  <a:schemeClr val="accent3"/>
                </a:solidFill>
                <a:latin typeface="Arial"/>
              </a:rPr>
              <a:t>visit</a:t>
            </a:r>
            <a:endParaRPr lang="es-ES" sz="800" b="0" strike="noStrike" spc="-1" dirty="0">
              <a:solidFill>
                <a:schemeClr val="accent3"/>
              </a:solidFill>
              <a:latin typeface="Arial"/>
            </a:endParaRPr>
          </a:p>
          <a:p>
            <a:r>
              <a:rPr lang="es-ES" sz="800" b="0" strike="noStrike" spc="-1" dirty="0">
                <a:solidFill>
                  <a:schemeClr val="accent3"/>
                </a:solidFill>
                <a:latin typeface="Arial"/>
              </a:rPr>
              <a:t>http://creativecommons.org/licenses/by-nc/4.0/.web?</a:t>
            </a:r>
          </a:p>
          <a:p>
            <a:r>
              <a:rPr lang="es-ES" sz="800" b="0" strike="noStrike" spc="-1" dirty="0">
                <a:solidFill>
                  <a:schemeClr val="accent3"/>
                </a:solidFill>
                <a:latin typeface="Arial"/>
              </a:rPr>
              <a:t>Licencia </a:t>
            </a:r>
            <a:r>
              <a:rPr lang="es-ES" sz="800" b="0" strike="noStrike" spc="-1" dirty="0" err="1">
                <a:solidFill>
                  <a:schemeClr val="accent3"/>
                </a:solidFill>
                <a:latin typeface="Arial"/>
              </a:rPr>
              <a:t>Creative</a:t>
            </a:r>
            <a:r>
              <a:rPr lang="es-ES" sz="800" b="0" strike="noStrike" spc="-1" dirty="0">
                <a:solidFill>
                  <a:schemeClr val="accent3"/>
                </a:solidFill>
                <a:latin typeface="Arial"/>
              </a:rPr>
              <a:t> </a:t>
            </a:r>
            <a:r>
              <a:rPr lang="es-ES" sz="800" b="0" strike="noStrike" spc="-1" dirty="0" err="1">
                <a:solidFill>
                  <a:schemeClr val="accent3"/>
                </a:solidFill>
                <a:latin typeface="Arial"/>
              </a:rPr>
              <a:t>Commons</a:t>
            </a:r>
            <a:endParaRPr lang="es-ES" sz="800" b="0" strike="noStrike" spc="-1" dirty="0">
              <a:solidFill>
                <a:schemeClr val="accent3"/>
              </a:solidFill>
              <a:latin typeface="Arial"/>
            </a:endParaRPr>
          </a:p>
        </p:txBody>
      </p:sp>
      <p:sp>
        <p:nvSpPr>
          <p:cNvPr id="132" name="CuadroTexto 131"/>
          <p:cNvSpPr txBox="1"/>
          <p:nvPr/>
        </p:nvSpPr>
        <p:spPr>
          <a:xfrm>
            <a:off x="11012040" y="5676120"/>
            <a:ext cx="1620000" cy="346320"/>
          </a:xfrm>
          <a:prstGeom prst="rect">
            <a:avLst/>
          </a:prstGeom>
          <a:noFill/>
          <a:ln w="0">
            <a:noFill/>
          </a:ln>
        </p:spPr>
        <p:txBody>
          <a:bodyPr lIns="90000" tIns="45000" rIns="90000" bIns="45000" anchor="t">
            <a:noAutofit/>
          </a:bodyPr>
          <a:lstStyle/>
          <a:p>
            <a:endParaRPr lang="es-ES" sz="1800" b="0" strike="noStrike" spc="-1" dirty="0">
              <a:latin typeface="Arial"/>
            </a:endParaRPr>
          </a:p>
        </p:txBody>
      </p:sp>
      <p:pic>
        <p:nvPicPr>
          <p:cNvPr id="1026" name="Picture 2" descr="Licencia de Creative Common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962" y="6545047"/>
            <a:ext cx="8382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Licencia de Creative Commons">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10475784" y="4755815"/>
            <a:ext cx="1043863" cy="360361"/>
          </a:xfrm>
          <a:prstGeom prst="rect">
            <a:avLst/>
          </a:prstGeom>
          <a:noFill/>
          <a:ln>
            <a:noFill/>
          </a:ln>
        </p:spPr>
      </p:pic>
      <p:pic>
        <p:nvPicPr>
          <p:cNvPr id="4" name="REDCVT - Cognosce te Ips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7937" y="5157097"/>
            <a:ext cx="609600" cy="609600"/>
          </a:xfrm>
          <a:prstGeom prst="rect">
            <a:avLst/>
          </a:prstGeom>
        </p:spPr>
      </p:pic>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xit" fill="hold" nodeType="clickEffect">
                                  <p:stCondLst>
                                    <p:cond delay="0"/>
                                  </p:stCondLst>
                                  <p:childTnLst>
                                    <p:animEffect transition="out" filter="fade">
                                      <p:cBhvr additive="repl">
                                        <p:cTn id="10" dur="2000"/>
                                        <p:tgtEl>
                                          <p:spTgt spid="127"/>
                                        </p:tgtEl>
                                      </p:cBhvr>
                                    </p:animEffect>
                                    <p:anim calcmode="lin" valueType="num">
                                      <p:cBhvr additive="repl">
                                        <p:cTn id="11" dur="2000"/>
                                        <p:tgtEl>
                                          <p:spTgt spid="1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additive="repl">
                                        <p:cTn id="12" dur="2000"/>
                                        <p:tgtEl>
                                          <p:spTgt spid="127"/>
                                        </p:tgtEl>
                                        <p:attrNameLst>
                                          <p:attrName>ppt_h</p:attrName>
                                        </p:attrNameLst>
                                      </p:cBhvr>
                                      <p:tavLst>
                                        <p:tav tm="0">
                                          <p:val>
                                            <p:strVal val="#ppt_h"/>
                                          </p:val>
                                        </p:tav>
                                        <p:tav tm="100000">
                                          <p:val>
                                            <p:strVal val="#ppt_h"/>
                                          </p:val>
                                        </p:tav>
                                      </p:tavLst>
                                    </p:anim>
                                    <p:set>
                                      <p:cBhvr>
                                        <p:cTn id="13" dur="1" fill="hold">
                                          <p:stCondLst>
                                            <p:cond delay="1999"/>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2568960" y="1050840"/>
            <a:ext cx="7322760" cy="1156320"/>
          </a:xfrm>
          <a:prstGeom prst="rect">
            <a:avLst/>
          </a:prstGeom>
          <a:noFill/>
          <a:ln w="0">
            <a:noFill/>
          </a:ln>
        </p:spPr>
        <p:txBody>
          <a:bodyPr anchor="ctr">
            <a:normAutofit/>
          </a:bodyPr>
          <a:lstStyle/>
          <a:p>
            <a:pPr indent="0" algn="just">
              <a:lnSpc>
                <a:spcPct val="90000"/>
              </a:lnSpc>
              <a:buNone/>
            </a:pPr>
            <a:r>
              <a:rPr lang="es-ES" sz="3600" b="1" strike="noStrike" cap="all" spc="-1">
                <a:solidFill>
                  <a:schemeClr val="accent3">
                    <a:lumMod val="60000"/>
                    <a:lumOff val="40000"/>
                  </a:schemeClr>
                </a:solidFill>
                <a:latin typeface="Century Gothic"/>
              </a:rPr>
              <a:t>Exposición cepa los rosales</a:t>
            </a:r>
            <a:endParaRPr lang="en-US" sz="3600" b="0" strike="noStrike" spc="-1">
              <a:solidFill>
                <a:srgbClr val="FFFFFF"/>
              </a:solidFill>
              <a:latin typeface="Century Gothic"/>
            </a:endParaRPr>
          </a:p>
        </p:txBody>
      </p:sp>
      <p:sp>
        <p:nvSpPr>
          <p:cNvPr id="165" name="Imagen 2"/>
          <p:cNvSpPr/>
          <p:nvPr/>
        </p:nvSpPr>
        <p:spPr>
          <a:xfrm>
            <a:off x="510840" y="2818800"/>
            <a:ext cx="2706840" cy="3618720"/>
          </a:xfrm>
          <a:prstGeom prst="roundRect">
            <a:avLst>
              <a:gd name="adj" fmla="val 16667"/>
            </a:avLst>
          </a:prstGeom>
          <a:blipFill rotWithShape="0">
            <a:blip r:embed="rId2"/>
            <a:src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66" name="Imagen 3"/>
          <p:cNvSpPr/>
          <p:nvPr/>
        </p:nvSpPr>
        <p:spPr>
          <a:xfrm>
            <a:off x="3585240" y="2900160"/>
            <a:ext cx="4728960" cy="3537000"/>
          </a:xfrm>
          <a:prstGeom prst="ellipse">
            <a:avLst/>
          </a:prstGeom>
          <a:blipFill rotWithShape="0">
            <a:blip r:embed="rId3"/>
            <a:srcRect/>
            <a:stretch/>
          </a:blipFill>
          <a:ln w="0">
            <a:noFill/>
          </a:ln>
          <a:effectLst>
            <a:softEdge rad="112680"/>
          </a:effectLst>
        </p:spPr>
        <p:style>
          <a:lnRef idx="0">
            <a:scrgbClr r="0" g="0" b="0"/>
          </a:lnRef>
          <a:fillRef idx="0">
            <a:scrgbClr r="0" g="0" b="0"/>
          </a:fillRef>
          <a:effectRef idx="0">
            <a:scrgbClr r="0" g="0" b="0"/>
          </a:effectRef>
          <a:fontRef idx="minor"/>
        </p:style>
      </p:sp>
      <p:sp>
        <p:nvSpPr>
          <p:cNvPr id="167" name="Imagen 4"/>
          <p:cNvSpPr/>
          <p:nvPr/>
        </p:nvSpPr>
        <p:spPr>
          <a:xfrm>
            <a:off x="8742960" y="2818800"/>
            <a:ext cx="2767680" cy="3700440"/>
          </a:xfrm>
          <a:prstGeom prst="roundRect">
            <a:avLst>
              <a:gd name="adj" fmla="val 16667"/>
            </a:avLst>
          </a:prstGeom>
          <a:blipFill rotWithShape="0">
            <a:blip r:embed="rId4"/>
            <a:src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transition spd="slow" advTm="900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Imagen 1"/>
          <p:cNvSpPr/>
          <p:nvPr/>
        </p:nvSpPr>
        <p:spPr>
          <a:xfrm>
            <a:off x="307440" y="2161440"/>
            <a:ext cx="3195000" cy="4271400"/>
          </a:xfrm>
          <a:prstGeom prst="roundRect">
            <a:avLst>
              <a:gd name="adj" fmla="val 16667"/>
            </a:avLst>
          </a:prstGeom>
          <a:blipFill rotWithShape="0">
            <a:blip r:embed="rId2"/>
            <a:src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69" name="Imagen 2"/>
          <p:cNvSpPr/>
          <p:nvPr/>
        </p:nvSpPr>
        <p:spPr>
          <a:xfrm>
            <a:off x="8620200" y="2161440"/>
            <a:ext cx="3201840" cy="4280760"/>
          </a:xfrm>
          <a:prstGeom prst="roundRect">
            <a:avLst>
              <a:gd name="adj" fmla="val 16667"/>
            </a:avLst>
          </a:prstGeom>
          <a:blipFill rotWithShape="0">
            <a:blip r:embed="rId3"/>
            <a:srcRect/>
            <a:stretch/>
          </a:blipFill>
          <a:ln w="0">
            <a:noFill/>
          </a:ln>
          <a:effectLst>
            <a:outerShdw blurRad="7632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70" name="Imagen 3"/>
          <p:cNvSpPr/>
          <p:nvPr/>
        </p:nvSpPr>
        <p:spPr>
          <a:xfrm>
            <a:off x="3677040" y="2865960"/>
            <a:ext cx="4768560" cy="3566880"/>
          </a:xfrm>
          <a:prstGeom prst="ellipse">
            <a:avLst/>
          </a:prstGeom>
          <a:blipFill rotWithShape="0">
            <a:blip r:embed="rId4"/>
            <a:srcRect/>
            <a:stretch/>
          </a:blipFill>
          <a:ln w="0">
            <a:noFill/>
          </a:ln>
          <a:effectLst>
            <a:softEdge rad="112680"/>
          </a:effectLst>
        </p:spPr>
        <p:style>
          <a:lnRef idx="0">
            <a:scrgbClr r="0" g="0" b="0"/>
          </a:lnRef>
          <a:fillRef idx="0">
            <a:scrgbClr r="0" g="0" b="0"/>
          </a:fillRef>
          <a:effectRef idx="0">
            <a:scrgbClr r="0" g="0" b="0"/>
          </a:effectRef>
          <a:fontRef idx="minor"/>
        </p:style>
      </p:sp>
      <p:sp>
        <p:nvSpPr>
          <p:cNvPr id="171" name="Rectángulo 5"/>
          <p:cNvSpPr/>
          <p:nvPr/>
        </p:nvSpPr>
        <p:spPr>
          <a:xfrm>
            <a:off x="2521440" y="954360"/>
            <a:ext cx="74257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3600" b="1" strike="noStrike" cap="all" spc="-1" dirty="0">
                <a:solidFill>
                  <a:srgbClr val="F2D986"/>
                </a:solidFill>
                <a:latin typeface="Century Gothic"/>
              </a:rPr>
              <a:t>Exposición cepa los rosales</a:t>
            </a:r>
            <a:endParaRPr lang="es-ES" sz="3600" b="0" strike="noStrike" spc="-1" dirty="0">
              <a:latin typeface="Arial"/>
            </a:endParaRPr>
          </a:p>
        </p:txBody>
      </p:sp>
      <p:pic>
        <p:nvPicPr>
          <p:cNvPr id="3" name="Imagen 2"/>
          <p:cNvPicPr>
            <a:picLocks noChangeAspect="1"/>
          </p:cNvPicPr>
          <p:nvPr/>
        </p:nvPicPr>
        <p:blipFill>
          <a:blip r:embed="rId5"/>
          <a:stretch>
            <a:fillRect/>
          </a:stretch>
        </p:blipFill>
        <p:spPr>
          <a:xfrm>
            <a:off x="4651123" y="3288780"/>
            <a:ext cx="2889754" cy="280440"/>
          </a:xfrm>
          <a:prstGeom prst="rect">
            <a:avLst/>
          </a:prstGeom>
        </p:spPr>
      </p:pic>
    </p:spTree>
  </p:cSld>
  <p:clrMapOvr>
    <a:masterClrMapping/>
  </p:clrMapOvr>
  <p:transition spd="slow" advTm="9000">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808200" y="773640"/>
            <a:ext cx="3162960" cy="1292760"/>
          </a:xfrm>
          <a:prstGeom prst="rect">
            <a:avLst/>
          </a:prstGeom>
          <a:noFill/>
          <a:ln w="0">
            <a:noFill/>
          </a:ln>
        </p:spPr>
        <p:txBody>
          <a:bodyPr anchor="ctr">
            <a:noAutofit/>
          </a:bodyPr>
          <a:lstStyle/>
          <a:p>
            <a:pPr indent="0" algn="r">
              <a:lnSpc>
                <a:spcPct val="90000"/>
              </a:lnSpc>
              <a:buNone/>
            </a:pPr>
            <a:r>
              <a:rPr lang="es-ES" sz="4000" b="0" strike="noStrike" cap="all" spc="-1">
                <a:solidFill>
                  <a:srgbClr val="FFFFFF"/>
                </a:solidFill>
                <a:latin typeface="Century Gothic"/>
              </a:rPr>
              <a:t>Memoria: </a:t>
            </a:r>
            <a:endParaRPr lang="en-US" sz="4000" b="0" strike="noStrike" spc="-1">
              <a:solidFill>
                <a:srgbClr val="FFFFFF"/>
              </a:solidFill>
              <a:latin typeface="Century Gothic"/>
            </a:endParaRPr>
          </a:p>
        </p:txBody>
      </p:sp>
      <p:pic>
        <p:nvPicPr>
          <p:cNvPr id="134" name="Marcador de contenido 3"/>
          <p:cNvPicPr/>
          <p:nvPr/>
        </p:nvPicPr>
        <p:blipFill>
          <a:blip r:embed="rId2"/>
          <a:stretch/>
        </p:blipFill>
        <p:spPr>
          <a:xfrm>
            <a:off x="1136160" y="4006080"/>
            <a:ext cx="2567520" cy="1920240"/>
          </a:xfrm>
          <a:prstGeom prst="rect">
            <a:avLst/>
          </a:prstGeom>
          <a:ln w="190500" cap="sq">
            <a:solidFill>
              <a:srgbClr val="C8C6BD"/>
            </a:solidFill>
            <a:miter/>
          </a:ln>
          <a:effectLst>
            <a:outerShdw blurRad="25416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5" name="CuadroTexto 4"/>
          <p:cNvSpPr/>
          <p:nvPr/>
        </p:nvSpPr>
        <p:spPr>
          <a:xfrm>
            <a:off x="1136160" y="2066760"/>
            <a:ext cx="970704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400" b="0" strike="noStrike" spc="-1">
                <a:solidFill>
                  <a:srgbClr val="FFFFFF"/>
                </a:solidFill>
                <a:latin typeface="Century Gothic"/>
              </a:rPr>
              <a:t>Al estudiar el tema de Literatura sobre las vanguardias del siglo XX, hemos recorrido diferentes movimientos que surgieron en aquella época como:</a:t>
            </a:r>
            <a:endParaRPr lang="es-ES" sz="2400" b="0" strike="noStrike" spc="-1">
              <a:latin typeface="Arial"/>
            </a:endParaRPr>
          </a:p>
        </p:txBody>
      </p:sp>
      <p:sp>
        <p:nvSpPr>
          <p:cNvPr id="136" name="Rectángulo 6"/>
          <p:cNvSpPr/>
          <p:nvPr/>
        </p:nvSpPr>
        <p:spPr>
          <a:xfrm>
            <a:off x="3971520" y="4212000"/>
            <a:ext cx="745344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000" b="0" strike="noStrike" spc="-1">
                <a:solidFill>
                  <a:srgbClr val="FFFFFF"/>
                </a:solidFill>
                <a:latin typeface="Century Gothic"/>
              </a:rPr>
              <a:t>- </a:t>
            </a:r>
            <a:r>
              <a:rPr lang="es-ES" sz="2400" b="1" strike="noStrike" spc="-1">
                <a:solidFill>
                  <a:srgbClr val="FF0000"/>
                </a:solidFill>
                <a:latin typeface="Century Gothic"/>
              </a:rPr>
              <a:t>El Futurismo </a:t>
            </a:r>
            <a:r>
              <a:rPr lang="es-ES" sz="2400" b="0" strike="noStrike" spc="-1">
                <a:solidFill>
                  <a:srgbClr val="FFFFFF"/>
                </a:solidFill>
                <a:latin typeface="Century Gothic"/>
              </a:rPr>
              <a:t>: impulsado por Marinetti y que influyó en autores como Pedro Salinas y Rafael Alberti que hicieron poemas en honor del progreso, las máquinas, etc.</a:t>
            </a:r>
            <a:endParaRPr lang="es-ES" sz="2400" b="0" strike="noStrike" spc="-1">
              <a:latin typeface="Arial"/>
            </a:endParaRPr>
          </a:p>
        </p:txBody>
      </p:sp>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repl">
                                        <p:cTn id="7" dur="500" fill="hold"/>
                                        <p:tgtEl>
                                          <p:spTgt spid="133"/>
                                        </p:tgtEl>
                                        <p:attrNameLst>
                                          <p:attrName>ppt_w</p:attrName>
                                        </p:attrNameLst>
                                      </p:cBhvr>
                                      <p:tavLst>
                                        <p:tav tm="0">
                                          <p:val>
                                            <p:fltVal val="0"/>
                                          </p:val>
                                        </p:tav>
                                        <p:tav tm="100000">
                                          <p:val>
                                            <p:strVal val="#ppt_w"/>
                                          </p:val>
                                        </p:tav>
                                      </p:tavLst>
                                    </p:anim>
                                    <p:anim calcmode="lin" valueType="num">
                                      <p:cBhvr additive="repl">
                                        <p:cTn id="8" dur="500" fill="hold"/>
                                        <p:tgtEl>
                                          <p:spTgt spid="133"/>
                                        </p:tgtEl>
                                        <p:attrNameLst>
                                          <p:attrName>ppt_h</p:attrName>
                                        </p:attrNameLst>
                                      </p:cBhvr>
                                      <p:tavLst>
                                        <p:tav tm="0">
                                          <p:val>
                                            <p:fltVal val="0"/>
                                          </p:val>
                                        </p:tav>
                                        <p:tav tm="100000">
                                          <p:val>
                                            <p:strVal val="#ppt_h"/>
                                          </p:val>
                                        </p:tav>
                                      </p:tavLst>
                                    </p:anim>
                                    <p:animEffect transition="in" filter="fade">
                                      <p:cBhvr additive="repl">
                                        <p:cTn id="9" dur="500"/>
                                        <p:tgtEl>
                                          <p:spTgt spid="13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fill="hold"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fade">
                                      <p:cBhvr additive="repl">
                                        <p:cTn id="14" dur="2000"/>
                                        <p:tgtEl>
                                          <p:spTgt spid="134"/>
                                        </p:tgtEl>
                                      </p:cBhvr>
                                    </p:animEffect>
                                    <p:anim calcmode="lin" valueType="num">
                                      <p:cBhvr additive="repl">
                                        <p:cTn id="15" dur="2000" fill="hold"/>
                                        <p:tgtEl>
                                          <p:spTgt spid="134"/>
                                        </p:tgtEl>
                                        <p:attrNameLst>
                                          <p:attrName>ppt_w</p:attrName>
                                        </p:attrNameLst>
                                      </p:cBhvr>
                                      <p:tavLst>
                                        <p:tav tm="0" fmla="width*sin(2.5*pi*$)">
                                          <p:val>
                                            <p:fltVal val="0"/>
                                          </p:val>
                                        </p:tav>
                                        <p:tav tm="100000" fmla="width*sin(2.5*pi*$)">
                                          <p:val>
                                            <p:fltVal val="1"/>
                                          </p:val>
                                        </p:tav>
                                      </p:tavLst>
                                    </p:anim>
                                    <p:anim calcmode="lin" valueType="num">
                                      <p:cBhvr additive="repl">
                                        <p:cTn id="16" dur="2000" fill="hold"/>
                                        <p:tgtEl>
                                          <p:spTgt spid="13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fill="hold" nodeType="clickEffect">
                                  <p:stCondLst>
                                    <p:cond delay="0"/>
                                  </p:stCondLst>
                                  <p:childTnLst>
                                    <p:set>
                                      <p:cBhvr>
                                        <p:cTn id="20" dur="1" fill="hold">
                                          <p:stCondLst>
                                            <p:cond delay="0"/>
                                          </p:stCondLst>
                                        </p:cTn>
                                        <p:tgtEl>
                                          <p:spTgt spid="135">
                                            <p:txEl>
                                              <p:pRg st="0" end="0"/>
                                            </p:txEl>
                                          </p:spTgt>
                                        </p:tgtEl>
                                        <p:attrNameLst>
                                          <p:attrName>style.visibility</p:attrName>
                                        </p:attrNameLst>
                                      </p:cBhvr>
                                      <p:to>
                                        <p:strVal val="visible"/>
                                      </p:to>
                                    </p:set>
                                    <p:animEffect transition="in" filter="fade">
                                      <p:cBhvr additive="repl">
                                        <p:cTn id="21" dur="1000"/>
                                        <p:tgtEl>
                                          <p:spTgt spid="135">
                                            <p:txEl>
                                              <p:pRg st="0" end="0"/>
                                            </p:txEl>
                                          </p:spTgt>
                                        </p:tgtEl>
                                      </p:cBhvr>
                                    </p:animEffect>
                                    <p:anim calcmode="lin" valueType="num">
                                      <p:cBhvr additive="repl">
                                        <p:cTn id="22" dur="1000" fill="hold"/>
                                        <p:tgtEl>
                                          <p:spTgt spid="135">
                                            <p:txEl>
                                              <p:pRg st="0" end="0"/>
                                            </p:txEl>
                                          </p:spTgt>
                                        </p:tgtEl>
                                        <p:attrNameLst>
                                          <p:attrName>ppt_x</p:attrName>
                                        </p:attrNameLst>
                                      </p:cBhvr>
                                      <p:tavLst>
                                        <p:tav tm="0">
                                          <p:val>
                                            <p:strVal val="#ppt_x"/>
                                          </p:val>
                                        </p:tav>
                                        <p:tav tm="100000">
                                          <p:val>
                                            <p:strVal val="#ppt_x"/>
                                          </p:val>
                                        </p:tav>
                                      </p:tavLst>
                                    </p:anim>
                                    <p:anim calcmode="lin" valueType="num">
                                      <p:cBhvr additive="repl">
                                        <p:cTn id="23" dur="1000" fill="hold"/>
                                        <p:tgtEl>
                                          <p:spTgt spid="1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additive="repl">
                                        <p:cTn id="28" dur="1000"/>
                                        <p:tgtEl>
                                          <p:spTgt spid="136"/>
                                        </p:tgtEl>
                                      </p:cBhvr>
                                    </p:animEffect>
                                    <p:anim calcmode="lin" valueType="num">
                                      <p:cBhvr additive="repl">
                                        <p:cTn id="29" dur="1000" fill="hold"/>
                                        <p:tgtEl>
                                          <p:spTgt spid="136"/>
                                        </p:tgtEl>
                                        <p:attrNameLst>
                                          <p:attrName>ppt_x</p:attrName>
                                        </p:attrNameLst>
                                      </p:cBhvr>
                                      <p:tavLst>
                                        <p:tav tm="0">
                                          <p:val>
                                            <p:strVal val="#ppt_x"/>
                                          </p:val>
                                        </p:tav>
                                        <p:tav tm="100000">
                                          <p:val>
                                            <p:strVal val="#ppt_x"/>
                                          </p:val>
                                        </p:tav>
                                      </p:tavLst>
                                    </p:anim>
                                    <p:anim calcmode="lin" valueType="num">
                                      <p:cBhvr additive="repl">
                                        <p:cTn id="30"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n 3"/>
          <p:cNvPicPr/>
          <p:nvPr/>
        </p:nvPicPr>
        <p:blipFill>
          <a:blip r:embed="rId2"/>
          <a:stretch/>
        </p:blipFill>
        <p:spPr>
          <a:xfrm>
            <a:off x="524520" y="531360"/>
            <a:ext cx="3180960" cy="2293920"/>
          </a:xfrm>
          <a:prstGeom prst="rect">
            <a:avLst/>
          </a:prstGeom>
          <a:ln w="0">
            <a:noFill/>
          </a:ln>
          <a:effectLst>
            <a:softEdge rad="112680"/>
          </a:effectLst>
        </p:spPr>
      </p:pic>
      <p:sp>
        <p:nvSpPr>
          <p:cNvPr id="138" name="CuadroTexto 4"/>
          <p:cNvSpPr/>
          <p:nvPr/>
        </p:nvSpPr>
        <p:spPr>
          <a:xfrm>
            <a:off x="3814560" y="886680"/>
            <a:ext cx="706536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FFFFFF"/>
                </a:solidFill>
                <a:latin typeface="Century Gothic"/>
              </a:rPr>
              <a:t> - </a:t>
            </a:r>
            <a:r>
              <a:rPr lang="es-ES" sz="2400" b="1" strike="noStrike" spc="-1">
                <a:solidFill>
                  <a:srgbClr val="FFFF00"/>
                </a:solidFill>
                <a:latin typeface="Century Gothic"/>
              </a:rPr>
              <a:t>El Dadaísmo </a:t>
            </a:r>
            <a:r>
              <a:rPr lang="es-ES" sz="2400" b="0" strike="noStrike" spc="-1">
                <a:solidFill>
                  <a:srgbClr val="FFFFFF"/>
                </a:solidFill>
                <a:latin typeface="Century Gothic"/>
              </a:rPr>
              <a:t>: representaba la rebeldía contra la lógica y contra la razón de una sociedad que había llegado al absurdo de la guerra en la Primera Guerra Mundial de 1914.</a:t>
            </a:r>
            <a:endParaRPr lang="es-ES" sz="2400" b="0" strike="noStrike" spc="-1">
              <a:latin typeface="Arial"/>
            </a:endParaRPr>
          </a:p>
        </p:txBody>
      </p:sp>
      <p:sp>
        <p:nvSpPr>
          <p:cNvPr id="139" name="CuadroTexto 5"/>
          <p:cNvSpPr/>
          <p:nvPr/>
        </p:nvSpPr>
        <p:spPr>
          <a:xfrm>
            <a:off x="3814560" y="4022280"/>
            <a:ext cx="712080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400" b="0" strike="noStrike" spc="-1">
                <a:solidFill>
                  <a:srgbClr val="FFFFFF"/>
                </a:solidFill>
                <a:latin typeface="Century Gothic"/>
              </a:rPr>
              <a:t>- </a:t>
            </a:r>
            <a:r>
              <a:rPr lang="es-ES" sz="2400" b="1" strike="noStrike" spc="-1">
                <a:solidFill>
                  <a:srgbClr val="00B050"/>
                </a:solidFill>
                <a:latin typeface="Century Gothic"/>
              </a:rPr>
              <a:t>El Ultraísmo </a:t>
            </a:r>
            <a:r>
              <a:rPr lang="es-ES" sz="2400" b="0" strike="noStrike" spc="-1">
                <a:solidFill>
                  <a:srgbClr val="FFFFFF"/>
                </a:solidFill>
                <a:latin typeface="Century Gothic"/>
              </a:rPr>
              <a:t>: recogerá las innovaciones tipográficas y crearán los caligramas, representaciones de imágenes escritas con palabras.</a:t>
            </a:r>
            <a:endParaRPr lang="es-ES" sz="2400" b="0" strike="noStrike" spc="-1">
              <a:latin typeface="Arial"/>
            </a:endParaRPr>
          </a:p>
        </p:txBody>
      </p:sp>
      <p:pic>
        <p:nvPicPr>
          <p:cNvPr id="140" name="Imagen 6"/>
          <p:cNvPicPr/>
          <p:nvPr/>
        </p:nvPicPr>
        <p:blipFill>
          <a:blip r:embed="rId3"/>
          <a:stretch/>
        </p:blipFill>
        <p:spPr>
          <a:xfrm>
            <a:off x="1079280" y="3035880"/>
            <a:ext cx="2301120" cy="3221640"/>
          </a:xfrm>
          <a:prstGeom prst="rect">
            <a:avLst/>
          </a:prstGeom>
          <a:ln w="0">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additive="repl">
                                        <p:cTn id="7" dur="1000"/>
                                        <p:tgtEl>
                                          <p:spTgt spid="138"/>
                                        </p:tgtEl>
                                      </p:cBhvr>
                                    </p:animEffect>
                                    <p:anim calcmode="lin" valueType="num">
                                      <p:cBhvr additive="repl">
                                        <p:cTn id="8" dur="1000" fill="hold"/>
                                        <p:tgtEl>
                                          <p:spTgt spid="138"/>
                                        </p:tgtEl>
                                        <p:attrNameLst>
                                          <p:attrName>ppt_x</p:attrName>
                                        </p:attrNameLst>
                                      </p:cBhvr>
                                      <p:tavLst>
                                        <p:tav tm="0">
                                          <p:val>
                                            <p:strVal val="#ppt_x"/>
                                          </p:val>
                                        </p:tav>
                                        <p:tav tm="100000">
                                          <p:val>
                                            <p:strVal val="#ppt_x"/>
                                          </p:val>
                                        </p:tav>
                                      </p:tavLst>
                                    </p:anim>
                                    <p:anim calcmode="lin" valueType="num">
                                      <p:cBhvr additive="repl">
                                        <p:cTn id="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9"/>
                                        </p:tgtEl>
                                        <p:attrNameLst>
                                          <p:attrName>style.visibility</p:attrName>
                                        </p:attrNameLst>
                                      </p:cBhvr>
                                      <p:to>
                                        <p:strVal val="visible"/>
                                      </p:to>
                                    </p:set>
                                    <p:anim calcmode="lin" valueType="num">
                                      <p:cBhvr additive="repl">
                                        <p:cTn id="14" dur="500" fill="hold"/>
                                        <p:tgtEl>
                                          <p:spTgt spid="139"/>
                                        </p:tgtEl>
                                        <p:attrNameLst>
                                          <p:attrName>ppt_x</p:attrName>
                                        </p:attrNameLst>
                                      </p:cBhvr>
                                      <p:tavLst>
                                        <p:tav tm="0">
                                          <p:val>
                                            <p:strVal val="#ppt_x"/>
                                          </p:val>
                                        </p:tav>
                                        <p:tav tm="100000">
                                          <p:val>
                                            <p:strVal val="#ppt_x"/>
                                          </p:val>
                                        </p:tav>
                                      </p:tavLst>
                                    </p:anim>
                                    <p:anim calcmode="lin" valueType="num">
                                      <p:cBhvr additive="repl">
                                        <p:cTn id="15"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fill="hold" nodeType="clickEffect">
                                  <p:stCondLst>
                                    <p:cond delay="0"/>
                                  </p:stCondLst>
                                  <p:childTnLst>
                                    <p:set>
                                      <p:cBhvr>
                                        <p:cTn id="19" dur="1" fill="hold">
                                          <p:stCondLst>
                                            <p:cond delay="0"/>
                                          </p:stCondLst>
                                        </p:cTn>
                                        <p:tgtEl>
                                          <p:spTgt spid="137"/>
                                        </p:tgtEl>
                                        <p:attrNameLst>
                                          <p:attrName>style.visibility</p:attrName>
                                        </p:attrNameLst>
                                      </p:cBhvr>
                                      <p:to>
                                        <p:strVal val="visible"/>
                                      </p:to>
                                    </p:set>
                                    <p:animEffect transition="in" filter="fade">
                                      <p:cBhvr additive="repl">
                                        <p:cTn id="20" dur="2000"/>
                                        <p:tgtEl>
                                          <p:spTgt spid="137"/>
                                        </p:tgtEl>
                                      </p:cBhvr>
                                    </p:animEffect>
                                    <p:anim calcmode="lin" valueType="num">
                                      <p:cBhvr additive="repl">
                                        <p:cTn id="21" dur="2000" fill="hold"/>
                                        <p:tgtEl>
                                          <p:spTgt spid="137"/>
                                        </p:tgtEl>
                                        <p:attrNameLst>
                                          <p:attrName>ppt_w</p:attrName>
                                        </p:attrNameLst>
                                      </p:cBhvr>
                                      <p:tavLst>
                                        <p:tav tm="0" fmla="width*sin(2.5*pi*$)">
                                          <p:val>
                                            <p:fltVal val="0"/>
                                          </p:val>
                                        </p:tav>
                                        <p:tav tm="100000" fmla="width*sin(2.5*pi*$)">
                                          <p:val>
                                            <p:fltVal val="1"/>
                                          </p:val>
                                        </p:tav>
                                      </p:tavLst>
                                    </p:anim>
                                    <p:anim calcmode="lin" valueType="num">
                                      <p:cBhvr additive="repl">
                                        <p:cTn id="22" dur="2000" fill="hold"/>
                                        <p:tgtEl>
                                          <p:spTgt spid="13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barn(inVertical)">
                                      <p:cBhvr additive="repl">
                                        <p:cTn id="2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adroTexto 3"/>
          <p:cNvSpPr/>
          <p:nvPr/>
        </p:nvSpPr>
        <p:spPr>
          <a:xfrm>
            <a:off x="4359600" y="1607040"/>
            <a:ext cx="63450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400" b="0" strike="noStrike" spc="-1">
                <a:solidFill>
                  <a:srgbClr val="FFFFFF"/>
                </a:solidFill>
                <a:latin typeface="Century Gothic"/>
              </a:rPr>
              <a:t>- </a:t>
            </a:r>
            <a:r>
              <a:rPr lang="es-ES" sz="2400" b="1" strike="noStrike" spc="-1">
                <a:solidFill>
                  <a:schemeClr val="accent2">
                    <a:lumMod val="75000"/>
                  </a:schemeClr>
                </a:solidFill>
                <a:latin typeface="Century Gothic"/>
              </a:rPr>
              <a:t>El Creacionismo : </a:t>
            </a:r>
            <a:r>
              <a:rPr lang="es-ES" sz="2400" b="0" strike="noStrike" spc="-1">
                <a:solidFill>
                  <a:srgbClr val="FFFFFF"/>
                </a:solidFill>
                <a:latin typeface="Century Gothic"/>
              </a:rPr>
              <a:t>intentará hacer brotar al poema como la naturaleza, dentro del poema para llegar a la esencia del arte.</a:t>
            </a:r>
            <a:endParaRPr lang="es-ES" sz="2400" b="0" strike="noStrike" spc="-1">
              <a:latin typeface="Arial"/>
            </a:endParaRPr>
          </a:p>
        </p:txBody>
      </p:sp>
      <p:sp>
        <p:nvSpPr>
          <p:cNvPr id="142" name="Rectángulo 5"/>
          <p:cNvSpPr/>
          <p:nvPr/>
        </p:nvSpPr>
        <p:spPr>
          <a:xfrm>
            <a:off x="4793760" y="4482360"/>
            <a:ext cx="635436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400" b="0" strike="noStrike" spc="-1">
                <a:solidFill>
                  <a:srgbClr val="FFFFFF"/>
                </a:solidFill>
                <a:latin typeface="Century Gothic"/>
              </a:rPr>
              <a:t>- </a:t>
            </a:r>
            <a:r>
              <a:rPr lang="es-ES" sz="2400" b="1" strike="noStrike" spc="-1">
                <a:solidFill>
                  <a:srgbClr val="00B0F0"/>
                </a:solidFill>
                <a:latin typeface="Century Gothic"/>
              </a:rPr>
              <a:t>En el Surrealismo  : </a:t>
            </a:r>
            <a:r>
              <a:rPr lang="es-ES" sz="2400" b="0" strike="noStrike" spc="-1">
                <a:solidFill>
                  <a:srgbClr val="FFFFFF"/>
                </a:solidFill>
                <a:latin typeface="Century Gothic"/>
              </a:rPr>
              <a:t>cobran importancia la escritura automática y las visiones de los sueños. Influirá en escritores como García Lorca y Alberti.</a:t>
            </a:r>
            <a:endParaRPr lang="es-ES" sz="2400" b="0" strike="noStrike" spc="-1">
              <a:latin typeface="Arial"/>
            </a:endParaRPr>
          </a:p>
        </p:txBody>
      </p:sp>
      <p:pic>
        <p:nvPicPr>
          <p:cNvPr id="143" name="Imagen 6"/>
          <p:cNvPicPr/>
          <p:nvPr/>
        </p:nvPicPr>
        <p:blipFill>
          <a:blip r:embed="rId2"/>
          <a:stretch/>
        </p:blipFill>
        <p:spPr>
          <a:xfrm>
            <a:off x="1063080" y="474480"/>
            <a:ext cx="2695320" cy="2971440"/>
          </a:xfrm>
          <a:prstGeom prst="rect">
            <a:avLst/>
          </a:prstGeom>
          <a:ln w="0">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4" name="Imagen 7"/>
          <p:cNvPicPr/>
          <p:nvPr/>
        </p:nvPicPr>
        <p:blipFill>
          <a:blip r:embed="rId3"/>
          <a:stretch/>
        </p:blipFill>
        <p:spPr>
          <a:xfrm>
            <a:off x="466560" y="4359600"/>
            <a:ext cx="4183560" cy="2091600"/>
          </a:xfrm>
          <a:prstGeom prst="rect">
            <a:avLst/>
          </a:prstGeom>
          <a:ln w="0">
            <a:noFill/>
          </a:ln>
          <a:effectLst>
            <a:softEdge rad="112680"/>
          </a:effectLst>
        </p:spPr>
      </p:pic>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31" presetClass="entr"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additive="repl">
                                        <p:cTn id="7" dur="1000" fill="hold"/>
                                        <p:tgtEl>
                                          <p:spTgt spid="141"/>
                                        </p:tgtEl>
                                        <p:attrNameLst>
                                          <p:attrName>ppt_w</p:attrName>
                                        </p:attrNameLst>
                                      </p:cBhvr>
                                      <p:tavLst>
                                        <p:tav tm="0">
                                          <p:val>
                                            <p:fltVal val="0"/>
                                          </p:val>
                                        </p:tav>
                                        <p:tav tm="100000">
                                          <p:val>
                                            <p:strVal val="#ppt_w"/>
                                          </p:val>
                                        </p:tav>
                                      </p:tavLst>
                                    </p:anim>
                                    <p:anim calcmode="lin" valueType="num">
                                      <p:cBhvr additive="repl">
                                        <p:cTn id="8" dur="1000" fill="hold"/>
                                        <p:tgtEl>
                                          <p:spTgt spid="141"/>
                                        </p:tgtEl>
                                        <p:attrNameLst>
                                          <p:attrName>ppt_h</p:attrName>
                                        </p:attrNameLst>
                                      </p:cBhvr>
                                      <p:tavLst>
                                        <p:tav tm="0">
                                          <p:val>
                                            <p:fltVal val="0"/>
                                          </p:val>
                                        </p:tav>
                                        <p:tav tm="100000">
                                          <p:val>
                                            <p:strVal val="#ppt_h"/>
                                          </p:val>
                                        </p:tav>
                                      </p:tavLst>
                                    </p:anim>
                                    <p:anim calcmode="lin" valueType="num">
                                      <p:cBhvr additive="repl">
                                        <p:cTn id="9" dur="1000" fill="hold"/>
                                        <p:tgtEl>
                                          <p:spTgt spid="141"/>
                                        </p:tgtEl>
                                        <p:attrNameLst>
                                          <p:attrName>r</p:attrName>
                                        </p:attrNameLst>
                                      </p:cBhvr>
                                      <p:tavLst>
                                        <p:tav tm="0">
                                          <p:val>
                                            <p:strVal val="90"/>
                                          </p:val>
                                        </p:tav>
                                        <p:tav tm="100000">
                                          <p:val>
                                            <p:strVal val="0"/>
                                          </p:val>
                                        </p:tav>
                                      </p:tavLst>
                                    </p:anim>
                                    <p:animEffect transition="in" filter="fade">
                                      <p:cBhvr additive="repl">
                                        <p:cTn id="10" dur="10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fill="hold" nodeType="clickEffect">
                                  <p:stCondLst>
                                    <p:cond delay="0"/>
                                  </p:stCondLst>
                                  <p:childTnLst>
                                    <p:set>
                                      <p:cBhvr>
                                        <p:cTn id="14" dur="1" fill="hold">
                                          <p:stCondLst>
                                            <p:cond delay="0"/>
                                          </p:stCondLst>
                                        </p:cTn>
                                        <p:tgtEl>
                                          <p:spTgt spid="142"/>
                                        </p:tgtEl>
                                        <p:attrNameLst>
                                          <p:attrName>style.visibility</p:attrName>
                                        </p:attrNameLst>
                                      </p:cBhvr>
                                      <p:to>
                                        <p:strVal val="visible"/>
                                      </p:to>
                                    </p:set>
                                    <p:anim calcmode="lin" valueType="num">
                                      <p:cBhvr additive="repl">
                                        <p:cTn id="15" dur="1000" fill="hold"/>
                                        <p:tgtEl>
                                          <p:spTgt spid="142"/>
                                        </p:tgtEl>
                                        <p:attrNameLst>
                                          <p:attrName>ppt_w</p:attrName>
                                        </p:attrNameLst>
                                      </p:cBhvr>
                                      <p:tavLst>
                                        <p:tav tm="0">
                                          <p:val>
                                            <p:fltVal val="0"/>
                                          </p:val>
                                        </p:tav>
                                        <p:tav tm="100000">
                                          <p:val>
                                            <p:strVal val="#ppt_w"/>
                                          </p:val>
                                        </p:tav>
                                      </p:tavLst>
                                    </p:anim>
                                    <p:anim calcmode="lin" valueType="num">
                                      <p:cBhvr additive="repl">
                                        <p:cTn id="16" dur="1000" fill="hold"/>
                                        <p:tgtEl>
                                          <p:spTgt spid="142"/>
                                        </p:tgtEl>
                                        <p:attrNameLst>
                                          <p:attrName>ppt_h</p:attrName>
                                        </p:attrNameLst>
                                      </p:cBhvr>
                                      <p:tavLst>
                                        <p:tav tm="0">
                                          <p:val>
                                            <p:fltVal val="0"/>
                                          </p:val>
                                        </p:tav>
                                        <p:tav tm="100000">
                                          <p:val>
                                            <p:strVal val="#ppt_h"/>
                                          </p:val>
                                        </p:tav>
                                      </p:tavLst>
                                    </p:anim>
                                    <p:anim calcmode="lin" valueType="num">
                                      <p:cBhvr additive="repl">
                                        <p:cTn id="17" dur="1000" fill="hold"/>
                                        <p:tgtEl>
                                          <p:spTgt spid="142"/>
                                        </p:tgtEl>
                                        <p:attrNameLst>
                                          <p:attrName>r</p:attrName>
                                        </p:attrNameLst>
                                      </p:cBhvr>
                                      <p:tavLst>
                                        <p:tav tm="0">
                                          <p:val>
                                            <p:strVal val="90"/>
                                          </p:val>
                                        </p:tav>
                                        <p:tav tm="100000">
                                          <p:val>
                                            <p:strVal val="0"/>
                                          </p:val>
                                        </p:tav>
                                      </p:tavLst>
                                    </p:anim>
                                    <p:animEffect transition="in" filter="fade">
                                      <p:cBhvr additive="repl">
                                        <p:cTn id="18" dur="10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mph" fill="hold" nodeType="clickEffect">
                                  <p:stCondLst>
                                    <p:cond delay="0"/>
                                  </p:stCondLst>
                                  <p:childTnLst>
                                    <p:animScale>
                                      <p:cBhvr>
                                        <p:cTn id="22" dur="2000" fill="hold"/>
                                        <p:tgtEl>
                                          <p:spTgt spid="143"/>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fill="hold" nodeType="clickEffect">
                                  <p:stCondLst>
                                    <p:cond delay="0"/>
                                  </p:stCondLst>
                                  <p:childTnLst>
                                    <p:animScale>
                                      <p:cBhvr>
                                        <p:cTn id="26" dur="2000" fill="hold"/>
                                        <p:tgtEl>
                                          <p:spTgt spid="1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2498400" y="783000"/>
            <a:ext cx="6441840" cy="1292760"/>
          </a:xfrm>
          <a:prstGeom prst="rect">
            <a:avLst/>
          </a:prstGeom>
          <a:noFill/>
          <a:ln w="0">
            <a:noFill/>
          </a:ln>
        </p:spPr>
        <p:txBody>
          <a:bodyPr anchor="ctr">
            <a:noAutofit/>
          </a:bodyPr>
          <a:lstStyle/>
          <a:p>
            <a:pPr indent="0" algn="r">
              <a:lnSpc>
                <a:spcPct val="90000"/>
              </a:lnSpc>
              <a:buNone/>
            </a:pPr>
            <a:r>
              <a:rPr lang="es-ES" sz="4000" b="1" strike="noStrike" cap="all" spc="-1">
                <a:solidFill>
                  <a:srgbClr val="FF0000"/>
                </a:solidFill>
                <a:latin typeface="Century Gothic"/>
              </a:rPr>
              <a:t>INSPIRACIÓN / MODELOS</a:t>
            </a:r>
            <a:endParaRPr lang="en-US" sz="4000" b="0" strike="noStrike" spc="-1">
              <a:solidFill>
                <a:srgbClr val="FFFFFF"/>
              </a:solidFill>
              <a:latin typeface="Century Gothic"/>
            </a:endParaRPr>
          </a:p>
        </p:txBody>
      </p:sp>
      <p:sp>
        <p:nvSpPr>
          <p:cNvPr id="146" name="Rectángulo 4"/>
          <p:cNvSpPr/>
          <p:nvPr/>
        </p:nvSpPr>
        <p:spPr>
          <a:xfrm>
            <a:off x="1665000" y="1803600"/>
            <a:ext cx="810900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FFFFFF"/>
                </a:solidFill>
                <a:latin typeface="Century Gothic"/>
              </a:rPr>
              <a:t>Para vivir el impulso creativo, la profesora ha propuesto partir de un modelo de inspiración, el Libro "Agua" de Rambharos Jha, para demostrar que es posible crear un estilo propio con los ingredientes que cada ser humano puede aportar a su "plato artístico".</a:t>
            </a:r>
            <a:endParaRPr lang="es-ES" sz="2400" b="0" strike="noStrike" spc="-1">
              <a:latin typeface="Arial"/>
            </a:endParaRPr>
          </a:p>
        </p:txBody>
      </p:sp>
      <p:pic>
        <p:nvPicPr>
          <p:cNvPr id="147" name="Imagen 5"/>
          <p:cNvPicPr/>
          <p:nvPr/>
        </p:nvPicPr>
        <p:blipFill>
          <a:blip r:embed="rId2"/>
          <a:stretch/>
        </p:blipFill>
        <p:spPr>
          <a:xfrm>
            <a:off x="1356120" y="4111920"/>
            <a:ext cx="3307680" cy="2079000"/>
          </a:xfrm>
          <a:prstGeom prst="rect">
            <a:avLst/>
          </a:prstGeom>
          <a:ln w="0">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pic>
        <p:nvPicPr>
          <p:cNvPr id="148" name="Imagen 6"/>
          <p:cNvPicPr/>
          <p:nvPr/>
        </p:nvPicPr>
        <p:blipFill>
          <a:blip r:embed="rId3"/>
          <a:stretch/>
        </p:blipFill>
        <p:spPr>
          <a:xfrm>
            <a:off x="6922440" y="4153680"/>
            <a:ext cx="3763800" cy="1995480"/>
          </a:xfrm>
          <a:prstGeom prst="rect">
            <a:avLst/>
          </a:prstGeom>
          <a:ln w="190500" cap="rnd">
            <a:solidFill>
              <a:srgbClr val="FFFFFF"/>
            </a:solidFill>
            <a:round/>
          </a:ln>
          <a:effectLst>
            <a:outerShdw blurRad="36360" dist="12429" dir="11400479" algn="tl" rotWithShape="0">
              <a:srgbClr val="000000">
                <a:alpha val="33000"/>
              </a:srgbClr>
            </a:outerShdw>
          </a:effectLst>
          <a:scene3d>
            <a:camera prst="perspectiveHeroicExtremeLeftFacing"/>
            <a:lightRig rig="soft" dir="t"/>
          </a:scene3d>
          <a:sp3d contourW="12700" prstMaterial="matte">
            <a:bevelT w="63500" h="50800"/>
            <a:contourClr>
              <a:srgbClr val="C0C0C0"/>
            </a:contourClr>
          </a:sp3d>
        </p:spPr>
      </p:pic>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additive="repl">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randombar(horizontal)">
                                      <p:cBhvr additive="repl">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randombar(horizontal)">
                                      <p:cBhvr additive="repl">
                                        <p:cTn id="1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Imagen 4"/>
          <p:cNvSpPr/>
          <p:nvPr/>
        </p:nvSpPr>
        <p:spPr>
          <a:xfrm>
            <a:off x="4853160" y="0"/>
            <a:ext cx="7264800" cy="1994760"/>
          </a:xfrm>
          <a:prstGeom prst="ellipse">
            <a:avLst/>
          </a:prstGeom>
          <a:blipFill rotWithShape="0">
            <a:blip r:embed="rId2"/>
            <a:srcRect/>
            <a:stretch/>
          </a:blipFill>
          <a:ln w="0">
            <a:noFill/>
          </a:ln>
          <a:effectLst>
            <a:softEdge rad="112680"/>
          </a:effectLst>
        </p:spPr>
        <p:style>
          <a:lnRef idx="0">
            <a:scrgbClr r="0" g="0" b="0"/>
          </a:lnRef>
          <a:fillRef idx="0">
            <a:scrgbClr r="0" g="0" b="0"/>
          </a:fillRef>
          <a:effectRef idx="0">
            <a:scrgbClr r="0" g="0" b="0"/>
          </a:effectRef>
          <a:fontRef idx="minor"/>
        </p:style>
      </p:sp>
      <p:sp>
        <p:nvSpPr>
          <p:cNvPr id="150" name="PlaceHolder 1"/>
          <p:cNvSpPr>
            <a:spLocks noGrp="1"/>
          </p:cNvSpPr>
          <p:nvPr>
            <p:ph type="title"/>
          </p:nvPr>
        </p:nvSpPr>
        <p:spPr>
          <a:xfrm>
            <a:off x="1306800" y="1607040"/>
            <a:ext cx="5453640" cy="1292760"/>
          </a:xfrm>
          <a:prstGeom prst="rect">
            <a:avLst/>
          </a:prstGeom>
          <a:noFill/>
          <a:ln w="0">
            <a:noFill/>
          </a:ln>
        </p:spPr>
        <p:txBody>
          <a:bodyPr anchor="ctr">
            <a:noAutofit/>
          </a:bodyPr>
          <a:lstStyle/>
          <a:p>
            <a:pPr indent="0" algn="r">
              <a:lnSpc>
                <a:spcPct val="90000"/>
              </a:lnSpc>
              <a:buNone/>
            </a:pPr>
            <a:r>
              <a:rPr lang="es-ES" sz="4000" b="1" strike="noStrike" cap="all" spc="-1">
                <a:solidFill>
                  <a:schemeClr val="accent5"/>
                </a:solidFill>
                <a:latin typeface="Century Gothic"/>
              </a:rPr>
              <a:t>PROCESO CREATIVO</a:t>
            </a:r>
            <a:endParaRPr lang="en-US" sz="4000" b="0" strike="noStrike" spc="-1">
              <a:solidFill>
                <a:srgbClr val="FFFFFF"/>
              </a:solidFill>
              <a:latin typeface="Century Gothic"/>
            </a:endParaRPr>
          </a:p>
        </p:txBody>
      </p:sp>
      <p:sp>
        <p:nvSpPr>
          <p:cNvPr id="151" name="Rectángulo 3"/>
          <p:cNvSpPr/>
          <p:nvPr/>
        </p:nvSpPr>
        <p:spPr>
          <a:xfrm>
            <a:off x="1560960" y="2903040"/>
            <a:ext cx="944856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400" b="0" strike="noStrike" spc="-1">
                <a:solidFill>
                  <a:srgbClr val="FFFFFF"/>
                </a:solidFill>
                <a:latin typeface="Century Gothic"/>
              </a:rPr>
              <a:t>Cada grupo ha elegido a un animal musa: unos la serpiente, otro grupo el elefante y a partir de esa idea, cada alumno ha plasmado su animal dotándole de un significado personal artístico que brevemente deberán explicar y además, deben elaborar un poema inspirándose en esa idea, que contenga al menos una oración subordinada adjetiva que explique a un nombre; una oración subordinada sustantiva, dependiente de un verbo de lengua, de deseo o voluntad y además, dos oraciones simples enlazadas por conjunciones coordinantes.</a:t>
            </a:r>
            <a:endParaRPr lang="es-ES" sz="2400" b="0" strike="noStrike" spc="-1">
              <a:latin typeface="Arial"/>
            </a:endParaRPr>
          </a:p>
        </p:txBody>
      </p:sp>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5" presetClass="entr"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additive="repl">
                                        <p:cTn id="7" dur="2000"/>
                                        <p:tgtEl>
                                          <p:spTgt spid="151"/>
                                        </p:tgtEl>
                                      </p:cBhvr>
                                    </p:animEffect>
                                    <p:anim calcmode="lin" valueType="num">
                                      <p:cBhvr additive="repl">
                                        <p:cTn id="8" dur="2000" fill="hold"/>
                                        <p:tgtEl>
                                          <p:spTgt spid="151"/>
                                        </p:tgtEl>
                                        <p:attrNameLst>
                                          <p:attrName>ppt_w</p:attrName>
                                        </p:attrNameLst>
                                      </p:cBhvr>
                                      <p:tavLst>
                                        <p:tav tm="0" fmla="width*sin(2.5*pi*$)">
                                          <p:val>
                                            <p:fltVal val="0"/>
                                          </p:val>
                                        </p:tav>
                                        <p:tav tm="100000" fmla="width*sin(2.5*pi*$)">
                                          <p:val>
                                            <p:fltVal val="1"/>
                                          </p:val>
                                        </p:tav>
                                      </p:tavLst>
                                    </p:anim>
                                    <p:anim calcmode="lin" valueType="num">
                                      <p:cBhvr additive="repl">
                                        <p:cTn id="9" dur="2000" fill="hold"/>
                                        <p:tgtEl>
                                          <p:spTgt spid="1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4709520" y="107280"/>
            <a:ext cx="3593880" cy="1292760"/>
          </a:xfrm>
          <a:prstGeom prst="rect">
            <a:avLst/>
          </a:prstGeom>
          <a:noFill/>
          <a:ln w="0">
            <a:noFill/>
          </a:ln>
        </p:spPr>
        <p:txBody>
          <a:bodyPr anchor="ctr">
            <a:noAutofit/>
          </a:bodyPr>
          <a:lstStyle/>
          <a:p>
            <a:pPr indent="0" algn="r">
              <a:lnSpc>
                <a:spcPct val="90000"/>
              </a:lnSpc>
              <a:buNone/>
            </a:pPr>
            <a:r>
              <a:rPr lang="es-ES" sz="4000" b="1" strike="noStrike" cap="all" spc="-1">
                <a:solidFill>
                  <a:srgbClr val="FF0000"/>
                </a:solidFill>
                <a:latin typeface="Century Gothic"/>
              </a:rPr>
              <a:t>MATERIALES</a:t>
            </a:r>
            <a:endParaRPr lang="en-US" sz="4000" b="0" strike="noStrike" spc="-1">
              <a:solidFill>
                <a:srgbClr val="FFFFFF"/>
              </a:solidFill>
              <a:latin typeface="Century Gothic"/>
            </a:endParaRPr>
          </a:p>
        </p:txBody>
      </p:sp>
      <p:sp>
        <p:nvSpPr>
          <p:cNvPr id="153" name="Imagen 3"/>
          <p:cNvSpPr/>
          <p:nvPr/>
        </p:nvSpPr>
        <p:spPr>
          <a:xfrm>
            <a:off x="7075080" y="1080720"/>
            <a:ext cx="4425120" cy="2415600"/>
          </a:xfrm>
          <a:prstGeom prst="ellipse">
            <a:avLst/>
          </a:prstGeom>
          <a:blipFill rotWithShape="0">
            <a:blip r:embed="rId2"/>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154" name="Rectángulo 4"/>
          <p:cNvSpPr/>
          <p:nvPr/>
        </p:nvSpPr>
        <p:spPr>
          <a:xfrm>
            <a:off x="473400" y="2551680"/>
            <a:ext cx="6490440" cy="411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400" b="0" strike="noStrike" spc="-1">
                <a:solidFill>
                  <a:srgbClr val="FFFFFF"/>
                </a:solidFill>
                <a:latin typeface="Century Gothic"/>
              </a:rPr>
              <a:t>Todos estos elementos se han distribuido sobre una cartulina y se han empleado diferentes materiales para cada propuesta: </a:t>
            </a:r>
            <a:endParaRPr lang="es-ES" sz="2400" b="0" strike="noStrike" spc="-1">
              <a:latin typeface="Arial"/>
            </a:endParaRPr>
          </a:p>
          <a:p>
            <a:pPr>
              <a:lnSpc>
                <a:spcPct val="100000"/>
              </a:lnSpc>
            </a:pPr>
            <a:endParaRPr lang="es-ES" sz="2400" b="0" strike="noStrike" spc="-1">
              <a:latin typeface="Arial"/>
            </a:endParaRPr>
          </a:p>
          <a:p>
            <a:pPr>
              <a:lnSpc>
                <a:spcPct val="100000"/>
              </a:lnSpc>
            </a:pPr>
            <a:r>
              <a:rPr lang="es-ES" sz="2400" b="0" strike="noStrike" spc="-1">
                <a:solidFill>
                  <a:srgbClr val="FFFFFF"/>
                </a:solidFill>
                <a:latin typeface="Century Gothic"/>
              </a:rPr>
              <a:t>-   Papel </a:t>
            </a:r>
            <a:endParaRPr lang="es-ES" sz="2400" b="0" strike="noStrike" spc="-1">
              <a:latin typeface="Arial"/>
            </a:endParaRPr>
          </a:p>
          <a:p>
            <a:pPr marL="343080" indent="-343080">
              <a:lnSpc>
                <a:spcPct val="100000"/>
              </a:lnSpc>
              <a:buClr>
                <a:srgbClr val="FFFFFF"/>
              </a:buClr>
              <a:buFont typeface="StarSymbol"/>
              <a:buChar char="-"/>
            </a:pPr>
            <a:r>
              <a:rPr lang="es-ES" sz="2400" b="0" strike="noStrike" spc="-1">
                <a:solidFill>
                  <a:srgbClr val="FFFFFF"/>
                </a:solidFill>
                <a:latin typeface="Century Gothic"/>
              </a:rPr>
              <a:t>Cartulina </a:t>
            </a:r>
            <a:endParaRPr lang="es-ES" sz="2400" b="0" strike="noStrike" spc="-1">
              <a:latin typeface="Arial"/>
            </a:endParaRPr>
          </a:p>
          <a:p>
            <a:pPr marL="343080" indent="-343080">
              <a:lnSpc>
                <a:spcPct val="100000"/>
              </a:lnSpc>
              <a:buClr>
                <a:srgbClr val="FFFFFF"/>
              </a:buClr>
              <a:buFont typeface="StarSymbol"/>
              <a:buChar char="-"/>
            </a:pPr>
            <a:r>
              <a:rPr lang="es-ES" sz="2400" b="0" strike="noStrike" spc="-1">
                <a:solidFill>
                  <a:srgbClr val="FFFFFF"/>
                </a:solidFill>
                <a:latin typeface="Century Gothic"/>
              </a:rPr>
              <a:t>Rotuladores </a:t>
            </a:r>
            <a:endParaRPr lang="es-ES" sz="2400" b="0" strike="noStrike" spc="-1">
              <a:latin typeface="Arial"/>
            </a:endParaRPr>
          </a:p>
          <a:p>
            <a:pPr marL="343080" indent="-343080">
              <a:lnSpc>
                <a:spcPct val="100000"/>
              </a:lnSpc>
              <a:buClr>
                <a:srgbClr val="FFFFFF"/>
              </a:buClr>
              <a:buFont typeface="StarSymbol"/>
              <a:buChar char="-"/>
            </a:pPr>
            <a:r>
              <a:rPr lang="es-ES" sz="2400" b="0" strike="noStrike" spc="-1">
                <a:solidFill>
                  <a:srgbClr val="FFFFFF"/>
                </a:solidFill>
                <a:latin typeface="Century Gothic"/>
              </a:rPr>
              <a:t>Papel reciclado de revistas para formar un collage personal en forma de mural.</a:t>
            </a:r>
            <a:endParaRPr lang="es-ES" sz="2400" b="0" strike="noStrike" spc="-1">
              <a:latin typeface="Arial"/>
            </a:endParaRPr>
          </a:p>
          <a:p>
            <a:pPr>
              <a:lnSpc>
                <a:spcPct val="100000"/>
              </a:lnSpc>
            </a:pPr>
            <a:endParaRPr lang="es-ES" sz="2400" b="0" strike="noStrike" spc="-1">
              <a:latin typeface="Arial"/>
            </a:endParaRPr>
          </a:p>
        </p:txBody>
      </p:sp>
      <p:sp>
        <p:nvSpPr>
          <p:cNvPr id="155" name="Imagen 5"/>
          <p:cNvSpPr/>
          <p:nvPr/>
        </p:nvSpPr>
        <p:spPr>
          <a:xfrm>
            <a:off x="7075080" y="3899520"/>
            <a:ext cx="4593240" cy="2502360"/>
          </a:xfrm>
          <a:prstGeom prst="ellipse">
            <a:avLst/>
          </a:prstGeom>
          <a:blipFill rotWithShape="0">
            <a:blip r:embed="rId3"/>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
        <p:nvSpPr>
          <p:cNvPr id="156" name="Imagen 6"/>
          <p:cNvSpPr/>
          <p:nvPr/>
        </p:nvSpPr>
        <p:spPr>
          <a:xfrm>
            <a:off x="572760" y="392040"/>
            <a:ext cx="4433040" cy="2016000"/>
          </a:xfrm>
          <a:prstGeom prst="ellipse">
            <a:avLst/>
          </a:prstGeom>
          <a:blipFill rotWithShape="0">
            <a:blip r:embed="rId4"/>
            <a:srcRect/>
            <a:stretch/>
          </a:blipFill>
          <a:ln w="63500" cap="rnd">
            <a:solidFill>
              <a:srgbClr val="333333"/>
            </a:solidFill>
            <a:round/>
          </a:ln>
          <a:effectLst>
            <a:outerShdw blurRad="380880" dist="29196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0">
            <a:scrgbClr r="0" g="0" b="0"/>
          </a:lnRef>
          <a:fillRef idx="0">
            <a:scrgbClr r="0" g="0" b="0"/>
          </a:fillRef>
          <a:effectRef idx="0">
            <a:scrgbClr r="0" g="0" b="0"/>
          </a:effectRef>
          <a:fontRef idx="minor"/>
        </p:style>
      </p:sp>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barn(inVertical)">
                                      <p:cBhvr additive="repl">
                                        <p:cTn id="7" dur="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additive="repl">
                                        <p:cTn id="12" dur="1000"/>
                                        <p:tgtEl>
                                          <p:spTgt spid="156"/>
                                        </p:tgtEl>
                                      </p:cBhvr>
                                    </p:animEffect>
                                    <p:anim calcmode="lin" valueType="num">
                                      <p:cBhvr additive="repl">
                                        <p:cTn id="13" dur="1000" fill="hold"/>
                                        <p:tgtEl>
                                          <p:spTgt spid="156"/>
                                        </p:tgtEl>
                                        <p:attrNameLst>
                                          <p:attrName>ppt_x</p:attrName>
                                        </p:attrNameLst>
                                      </p:cBhvr>
                                      <p:tavLst>
                                        <p:tav tm="0">
                                          <p:val>
                                            <p:strVal val="#ppt_x"/>
                                          </p:val>
                                        </p:tav>
                                        <p:tav tm="100000">
                                          <p:val>
                                            <p:strVal val="#ppt_x"/>
                                          </p:val>
                                        </p:tav>
                                      </p:tavLst>
                                    </p:anim>
                                    <p:anim calcmode="lin" valueType="num">
                                      <p:cBhvr additive="repl">
                                        <p:cTn id="14"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5"/>
                                        </p:tgtEl>
                                        <p:attrNameLst>
                                          <p:attrName>style.visibility</p:attrName>
                                        </p:attrNameLst>
                                      </p:cBhvr>
                                      <p:to>
                                        <p:strVal val="visible"/>
                                      </p:to>
                                    </p:set>
                                    <p:animEffect transition="in" filter="wipe(down)">
                                      <p:cBhvr additive="repl">
                                        <p:cTn id="19"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6188400" y="350280"/>
            <a:ext cx="4342680" cy="704520"/>
          </a:xfrm>
          <a:prstGeom prst="rect">
            <a:avLst/>
          </a:prstGeom>
          <a:noFill/>
          <a:ln w="0">
            <a:noFill/>
          </a:ln>
        </p:spPr>
        <p:txBody>
          <a:bodyPr anchor="ctr">
            <a:normAutofit/>
          </a:bodyPr>
          <a:lstStyle/>
          <a:p>
            <a:pPr indent="0" algn="r">
              <a:lnSpc>
                <a:spcPct val="90000"/>
              </a:lnSpc>
              <a:buNone/>
            </a:pPr>
            <a:r>
              <a:rPr lang="es-ES" sz="3600" b="1" strike="noStrike" cap="all" spc="-1">
                <a:solidFill>
                  <a:schemeClr val="accent2">
                    <a:lumMod val="75000"/>
                  </a:schemeClr>
                </a:solidFill>
                <a:latin typeface="Century Gothic"/>
              </a:rPr>
              <a:t>OBRA RESULTANTE</a:t>
            </a:r>
            <a:endParaRPr lang="en-US" sz="3600" b="0" strike="noStrike" spc="-1">
              <a:solidFill>
                <a:srgbClr val="FFFFFF"/>
              </a:solidFill>
              <a:latin typeface="Century Gothic"/>
            </a:endParaRPr>
          </a:p>
        </p:txBody>
      </p:sp>
      <p:sp>
        <p:nvSpPr>
          <p:cNvPr id="158" name="Rectángulo 3"/>
          <p:cNvSpPr/>
          <p:nvPr/>
        </p:nvSpPr>
        <p:spPr>
          <a:xfrm>
            <a:off x="1085040" y="1676520"/>
            <a:ext cx="326916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4000" b="1" strike="noStrike" spc="-1">
                <a:solidFill>
                  <a:srgbClr val="FF0000"/>
                </a:solidFill>
                <a:latin typeface="Century Gothic"/>
              </a:rPr>
              <a:t>INFINITISMO</a:t>
            </a:r>
            <a:endParaRPr lang="es-ES" sz="4000" b="0" strike="noStrike" spc="-1">
              <a:latin typeface="Arial"/>
            </a:endParaRPr>
          </a:p>
        </p:txBody>
      </p:sp>
      <p:sp>
        <p:nvSpPr>
          <p:cNvPr id="159" name="Imagen 5"/>
          <p:cNvSpPr/>
          <p:nvPr/>
        </p:nvSpPr>
        <p:spPr>
          <a:xfrm>
            <a:off x="5304600" y="2697120"/>
            <a:ext cx="2273040" cy="3261600"/>
          </a:xfrm>
          <a:prstGeom prst="roundRect">
            <a:avLst>
              <a:gd name="adj" fmla="val 11111"/>
            </a:avLst>
          </a:prstGeom>
          <a:blipFill rotWithShape="0">
            <a:blip r:embed="rId2"/>
            <a:srcRect/>
            <a:stretch/>
          </a:blipFill>
          <a:ln w="190500" cap="rnd">
            <a:solidFill>
              <a:srgbClr val="C8C6BD"/>
            </a:solidFill>
            <a:round/>
          </a:ln>
          <a:effectLst>
            <a:outerShdw blurRad="101520" dist="50636" dir="7190755"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style>
          <a:lnRef idx="0">
            <a:scrgbClr r="0" g="0" b="0"/>
          </a:lnRef>
          <a:fillRef idx="0">
            <a:scrgbClr r="0" g="0" b="0"/>
          </a:fillRef>
          <a:effectRef idx="0">
            <a:scrgbClr r="0" g="0" b="0"/>
          </a:effectRef>
          <a:fontRef idx="minor"/>
        </p:style>
      </p:sp>
      <p:sp>
        <p:nvSpPr>
          <p:cNvPr id="160" name="Imagen 4"/>
          <p:cNvSpPr/>
          <p:nvPr/>
        </p:nvSpPr>
        <p:spPr>
          <a:xfrm>
            <a:off x="329400" y="2909520"/>
            <a:ext cx="4636080" cy="2836800"/>
          </a:xfrm>
          <a:prstGeom prst="roundRect">
            <a:avLst>
              <a:gd name="adj" fmla="val 4167"/>
            </a:avLst>
          </a:prstGeom>
          <a:blipFill rotWithShape="0">
            <a:blip r:embed="rId3"/>
            <a:srcRect/>
            <a:stretch/>
          </a:blipFill>
          <a:ln w="76200" cap="sq">
            <a:solidFill>
              <a:srgbClr val="EAEAEA"/>
            </a:solidFill>
            <a:miter/>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style>
          <a:lnRef idx="0">
            <a:scrgbClr r="0" g="0" b="0"/>
          </a:lnRef>
          <a:fillRef idx="0">
            <a:scrgbClr r="0" g="0" b="0"/>
          </a:fillRef>
          <a:effectRef idx="0">
            <a:scrgbClr r="0" g="0" b="0"/>
          </a:effectRef>
          <a:fontRef idx="minor"/>
        </p:style>
      </p:sp>
      <p:sp>
        <p:nvSpPr>
          <p:cNvPr id="161" name="CuadroTexto 7"/>
          <p:cNvSpPr/>
          <p:nvPr/>
        </p:nvSpPr>
        <p:spPr>
          <a:xfrm>
            <a:off x="7713360" y="1205640"/>
            <a:ext cx="4091400" cy="530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1" u="sng" strike="noStrike" spc="-1">
                <a:solidFill>
                  <a:srgbClr val="FF0000"/>
                </a:solidFill>
                <a:uFillTx/>
                <a:latin typeface="Century Gothic"/>
              </a:rPr>
              <a:t>INFINITISMO</a:t>
            </a:r>
            <a:r>
              <a:rPr lang="es-ES" sz="1800" b="0" strike="noStrike" spc="-1">
                <a:solidFill>
                  <a:srgbClr val="FFFFFF"/>
                </a:solidFill>
                <a:latin typeface="Century Gothic"/>
              </a:rPr>
              <a:t> </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1800" b="1" strike="noStrike" spc="-1">
                <a:solidFill>
                  <a:srgbClr val="FF0000"/>
                </a:solidFill>
                <a:latin typeface="Century Gothic"/>
              </a:rPr>
              <a:t>Infinita</a:t>
            </a:r>
            <a:r>
              <a:rPr lang="es-ES" sz="1800" b="0" strike="noStrike" spc="-1">
                <a:solidFill>
                  <a:srgbClr val="FFFFFF"/>
                </a:solidFill>
                <a:latin typeface="Century Gothic"/>
              </a:rPr>
              <a:t> es la representación de lo bueno y malo del ser humano.</a:t>
            </a:r>
            <a:endParaRPr lang="es-ES" sz="1800" b="0" strike="noStrike" spc="-1">
              <a:latin typeface="Arial"/>
            </a:endParaRPr>
          </a:p>
          <a:p>
            <a:pPr>
              <a:lnSpc>
                <a:spcPct val="100000"/>
              </a:lnSpc>
            </a:pPr>
            <a:endParaRPr lang="es-ES" sz="1800" b="0" strike="noStrike" spc="-1">
              <a:latin typeface="Arial"/>
            </a:endParaRPr>
          </a:p>
          <a:p>
            <a:pPr algn="ctr">
              <a:lnSpc>
                <a:spcPct val="100000"/>
              </a:lnSpc>
            </a:pPr>
            <a:r>
              <a:rPr lang="es-ES" sz="1800" b="0" strike="noStrike" spc="-1">
                <a:solidFill>
                  <a:srgbClr val="FFFFFF"/>
                </a:solidFill>
                <a:latin typeface="Century Gothic"/>
              </a:rPr>
              <a:t>Ni </a:t>
            </a:r>
            <a:r>
              <a:rPr lang="es-ES" sz="1800" b="1" strike="noStrike" spc="-1">
                <a:solidFill>
                  <a:schemeClr val="accent6">
                    <a:lumMod val="40000"/>
                    <a:lumOff val="60000"/>
                  </a:schemeClr>
                </a:solidFill>
                <a:latin typeface="Century Gothic"/>
              </a:rPr>
              <a:t>Diosa</a:t>
            </a:r>
            <a:r>
              <a:rPr lang="es-ES" sz="1800" b="0" strike="noStrike" spc="-1">
                <a:solidFill>
                  <a:srgbClr val="FFFFFF"/>
                </a:solidFill>
                <a:latin typeface="Century Gothic"/>
              </a:rPr>
              <a:t> ni </a:t>
            </a:r>
            <a:r>
              <a:rPr lang="es-ES" sz="1800" b="0" strike="noStrike" spc="-1">
                <a:solidFill>
                  <a:srgbClr val="FF0000"/>
                </a:solidFill>
                <a:latin typeface="Century Gothic"/>
              </a:rPr>
              <a:t>Demonio</a:t>
            </a:r>
            <a:r>
              <a:rPr lang="es-ES" sz="1800" b="0" strike="noStrike" spc="-1">
                <a:solidFill>
                  <a:srgbClr val="FFFFFF"/>
                </a:solidFill>
                <a:latin typeface="Century Gothic"/>
              </a:rPr>
              <a:t>.</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1800" b="0" strike="noStrike" spc="-1">
                <a:solidFill>
                  <a:srgbClr val="FFFFFF"/>
                </a:solidFill>
                <a:latin typeface="Century Gothic"/>
              </a:rPr>
              <a:t>En el Próximo Oriente la relacionan como el </a:t>
            </a:r>
            <a:r>
              <a:rPr lang="es-ES" sz="1800" b="1" strike="noStrike" spc="-1">
                <a:solidFill>
                  <a:schemeClr val="accent6">
                    <a:lumMod val="60000"/>
                    <a:lumOff val="40000"/>
                  </a:schemeClr>
                </a:solidFill>
                <a:latin typeface="Century Gothic"/>
              </a:rPr>
              <a:t>ciclo de la vida</a:t>
            </a:r>
            <a:r>
              <a:rPr lang="es-ES" sz="1800" b="0" strike="noStrike" spc="-1">
                <a:solidFill>
                  <a:srgbClr val="FFFFFF"/>
                </a:solidFill>
                <a:latin typeface="Century Gothic"/>
              </a:rPr>
              <a:t>.</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1800" b="0" strike="noStrike" spc="-1">
                <a:solidFill>
                  <a:srgbClr val="FFFFFF"/>
                </a:solidFill>
                <a:latin typeface="Century Gothic"/>
              </a:rPr>
              <a:t>En el Antiguo Testamento la mencionan como el “</a:t>
            </a:r>
            <a:r>
              <a:rPr lang="es-ES" sz="1800" b="1" strike="noStrike" spc="-1">
                <a:solidFill>
                  <a:srgbClr val="FFFF00"/>
                </a:solidFill>
                <a:latin typeface="Century Gothic"/>
              </a:rPr>
              <a:t>Reptil mágico</a:t>
            </a:r>
            <a:r>
              <a:rPr lang="es-ES" sz="1800" b="0" strike="noStrike" spc="-1">
                <a:solidFill>
                  <a:srgbClr val="FFFFFF"/>
                </a:solidFill>
                <a:latin typeface="Century Gothic"/>
              </a:rPr>
              <a:t>”.</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1800" b="0" strike="noStrike" spc="-1">
                <a:solidFill>
                  <a:srgbClr val="FFFFFF"/>
                </a:solidFill>
                <a:latin typeface="Century Gothic"/>
              </a:rPr>
              <a:t>Y otras culturas la usan como </a:t>
            </a:r>
            <a:r>
              <a:rPr lang="es-ES" sz="1800" b="1" strike="noStrike" spc="-1">
                <a:solidFill>
                  <a:schemeClr val="accent2">
                    <a:lumMod val="75000"/>
                  </a:schemeClr>
                </a:solidFill>
                <a:latin typeface="Century Gothic"/>
              </a:rPr>
              <a:t>amuleto sanador</a:t>
            </a:r>
            <a:r>
              <a:rPr lang="es-ES" sz="1800" b="0" strike="noStrike" spc="-1">
                <a:solidFill>
                  <a:srgbClr val="FFFFFF"/>
                </a:solidFill>
                <a:latin typeface="Century Gothic"/>
              </a:rPr>
              <a:t>.</a:t>
            </a:r>
            <a:endParaRPr lang="es-ES" sz="1800" b="0" strike="noStrike" spc="-1">
              <a:latin typeface="Arial"/>
            </a:endParaRPr>
          </a:p>
          <a:p>
            <a:pPr>
              <a:lnSpc>
                <a:spcPct val="100000"/>
              </a:lnSpc>
            </a:pPr>
            <a:endParaRPr lang="es-ES" sz="1800" b="0" strike="noStrike" spc="-1">
              <a:latin typeface="Arial"/>
            </a:endParaRPr>
          </a:p>
          <a:p>
            <a:pPr>
              <a:lnSpc>
                <a:spcPct val="100000"/>
              </a:lnSpc>
            </a:pPr>
            <a:r>
              <a:rPr lang="es-ES" sz="3600" b="1" u="sng" strike="noStrike" spc="-1">
                <a:solidFill>
                  <a:srgbClr val="FF0000"/>
                </a:solidFill>
                <a:uFillTx/>
                <a:latin typeface="Brush Script MT"/>
              </a:rPr>
              <a:t>Infinita</a:t>
            </a:r>
            <a:endParaRPr lang="es-ES" sz="3600" b="0" strike="noStrike" spc="-1">
              <a:latin typeface="Arial"/>
            </a:endParaRPr>
          </a:p>
        </p:txBody>
      </p:sp>
    </p:spTree>
  </p:cSld>
  <p:clrMapOvr>
    <a:masterClrMapping/>
  </p:clrMapOvr>
  <p:transition spd="slow" advTm="9000">
    <p:randomBar dir="vert"/>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8" presetClass="emph" fill="hold" nodeType="clickEffect">
                                  <p:stCondLst>
                                    <p:cond delay="0"/>
                                  </p:stCondLst>
                                  <p:childTnLst>
                                    <p:animRot by="21600000">
                                      <p:cBhvr>
                                        <p:cTn id="6" dur="2000" fill="hold"/>
                                        <p:tgtEl>
                                          <p:spTgt spid="1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fill="hold" nodeType="clickEffect">
                                  <p:stCondLst>
                                    <p:cond delay="0"/>
                                  </p:stCondLst>
                                  <p:childTnLst>
                                    <p:animScale>
                                      <p:cBhvr>
                                        <p:cTn id="10" dur="2000" fill="hold"/>
                                        <p:tgtEl>
                                          <p:spTgt spid="16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Imagen 8">
            <a:hlinkClick r:id="rId2"/>
          </p:cNvPr>
          <p:cNvSpPr/>
          <p:nvPr/>
        </p:nvSpPr>
        <p:spPr>
          <a:xfrm>
            <a:off x="0" y="0"/>
            <a:ext cx="12192120" cy="6858000"/>
          </a:xfrm>
          <a:prstGeom prst="roundRect">
            <a:avLst>
              <a:gd name="adj" fmla="val 4167"/>
            </a:avLst>
          </a:prstGeom>
          <a:blipFill rotWithShape="0">
            <a:blip r:embed="rId3"/>
            <a:srcRect/>
            <a:stretch/>
          </a:blipFill>
          <a:ln w="76200" cap="sq">
            <a:solidFill>
              <a:srgbClr val="EAEAEA"/>
            </a:solidFill>
            <a:miter/>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style>
          <a:lnRef idx="0">
            <a:scrgbClr r="0" g="0" b="0"/>
          </a:lnRef>
          <a:fillRef idx="0">
            <a:scrgbClr r="0" g="0" b="0"/>
          </a:fillRef>
          <a:effectRef idx="0">
            <a:scrgbClr r="0" g="0" b="0"/>
          </a:effectRef>
          <a:fontRef idx="minor"/>
        </p:style>
      </p:sp>
      <p:sp>
        <p:nvSpPr>
          <p:cNvPr id="163" name="CuadroTexto 162"/>
          <p:cNvSpPr txBox="1"/>
          <p:nvPr/>
        </p:nvSpPr>
        <p:spPr>
          <a:xfrm>
            <a:off x="2762310" y="5883824"/>
            <a:ext cx="6115050" cy="764625"/>
          </a:xfrm>
          <a:prstGeom prst="rect">
            <a:avLst/>
          </a:prstGeom>
          <a:noFill/>
          <a:ln w="0">
            <a:noFill/>
          </a:ln>
        </p:spPr>
        <p:txBody>
          <a:bodyPr lIns="90000" tIns="45000" rIns="90000" bIns="45000" anchor="t">
            <a:noAutofit/>
          </a:bodyPr>
          <a:lstStyle/>
          <a:p>
            <a:pPr algn="ctr"/>
            <a:r>
              <a:rPr lang="es-ES" sz="2600" b="1" strike="noStrike" spc="-1" dirty="0" smtClean="0">
                <a:solidFill>
                  <a:srgbClr val="C9211E"/>
                </a:solidFill>
                <a:latin typeface="Arial"/>
                <a:hlinkClick r:id="rId2"/>
              </a:rPr>
              <a:t>PULSA</a:t>
            </a:r>
            <a:endParaRPr lang="es-ES" sz="2600" b="1" strike="noStrike" spc="-1" dirty="0" smtClean="0">
              <a:solidFill>
                <a:srgbClr val="C9211E"/>
              </a:solidFill>
              <a:latin typeface="Arial"/>
            </a:endParaRPr>
          </a:p>
          <a:p>
            <a:pPr algn="ctr"/>
            <a:r>
              <a:rPr lang="es-ES" sz="2600" b="1" strike="noStrike" spc="-1" dirty="0" smtClean="0">
                <a:solidFill>
                  <a:srgbClr val="C9211E"/>
                </a:solidFill>
                <a:latin typeface="Arial"/>
              </a:rPr>
              <a:t>Rev</a:t>
            </a:r>
            <a:r>
              <a:rPr lang="es-ES" sz="2600" b="1" spc="-1" dirty="0" smtClean="0">
                <a:solidFill>
                  <a:srgbClr val="C9211E"/>
                </a:solidFill>
                <a:latin typeface="Arial"/>
              </a:rPr>
              <a:t>ista Los Rosales</a:t>
            </a:r>
            <a:endParaRPr lang="es-ES" sz="2600" b="1" strike="noStrike" spc="-1" dirty="0">
              <a:solidFill>
                <a:srgbClr val="C9211E"/>
              </a:solidFill>
              <a:latin typeface="Arial"/>
            </a:endParaRPr>
          </a:p>
        </p:txBody>
      </p:sp>
    </p:spTree>
  </p:cSld>
  <p:clrMapOvr>
    <a:masterClrMapping/>
  </p:clrMapOvr>
  <p:transition spd="slow" advTm="9000">
    <p:randomBar dir="vert"/>
  </p:transition>
  <p:timing>
    <p:tnLst>
      <p:par>
        <p:cTn id="1" dur="indefinite" restart="never" nodeType="tmRoot"/>
      </p:par>
    </p:tnLst>
  </p:timing>
</p:sld>
</file>

<file path=ppt/theme/theme1.xml><?xml version="1.0" encoding="utf-8"?>
<a:theme xmlns:a="http://schemas.openxmlformats.org/drawingml/2006/main" name="Estela de condensación">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tela de condensación">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stela de condensación">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TM04033937[[fn=Estela de condensación]]</Template>
  <TotalTime>563</TotalTime>
  <Words>468</Words>
  <Application>Microsoft Office PowerPoint</Application>
  <PresentationFormat>Panorámica</PresentationFormat>
  <Paragraphs>45</Paragraphs>
  <Slides>11</Slides>
  <Notes>0</Notes>
  <HiddenSlides>0</HiddenSlides>
  <MMClips>1</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11</vt:i4>
      </vt:variant>
    </vt:vector>
  </HeadingPairs>
  <TitlesOfParts>
    <vt:vector size="23" baseType="lpstr">
      <vt:lpstr>Arial</vt:lpstr>
      <vt:lpstr>Brush Script MT</vt:lpstr>
      <vt:lpstr>Century Gothic</vt:lpstr>
      <vt:lpstr>comic</vt:lpstr>
      <vt:lpstr>DejaVu Sans</vt:lpstr>
      <vt:lpstr>StarSymbol</vt:lpstr>
      <vt:lpstr>Symbol</vt:lpstr>
      <vt:lpstr>Times New Roman</vt:lpstr>
      <vt:lpstr>Wingdings</vt:lpstr>
      <vt:lpstr>Estela de condensación</vt:lpstr>
      <vt:lpstr>Estela de condensación</vt:lpstr>
      <vt:lpstr>Estela de condensación</vt:lpstr>
      <vt:lpstr>LAS VANGUARDIAS DEL SIGLO xx</vt:lpstr>
      <vt:lpstr>Memoria: </vt:lpstr>
      <vt:lpstr>Presentación de PowerPoint</vt:lpstr>
      <vt:lpstr>Presentación de PowerPoint</vt:lpstr>
      <vt:lpstr>INSPIRACIÓN / MODELOS</vt:lpstr>
      <vt:lpstr>PROCESO CREATIVO</vt:lpstr>
      <vt:lpstr>MATERIALES</vt:lpstr>
      <vt:lpstr>OBRA RESULTANTE</vt:lpstr>
      <vt:lpstr>Presentación de PowerPoint</vt:lpstr>
      <vt:lpstr>Exposición cepa los rosales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VANGANDIAS DEL SIGLO xx</dc:title>
  <dc:subject/>
  <dc:creator>Sol R.S</dc:creator>
  <dc:description/>
  <cp:lastModifiedBy>Teresa</cp:lastModifiedBy>
  <cp:revision>42</cp:revision>
  <dcterms:created xsi:type="dcterms:W3CDTF">2023-03-23T12:11:00Z</dcterms:created>
  <dcterms:modified xsi:type="dcterms:W3CDTF">2023-04-21T19:58:17Z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84EE9C93E6E249A7AFCBC548B26D795A</vt:lpwstr>
  </property>
  <property fmtid="{D5CDD505-2E9C-101B-9397-08002B2CF9AE}" pid="3" name="KSOProductBuildVer">
    <vt:lpwstr>3082-11.2.0.11513</vt:lpwstr>
  </property>
  <property fmtid="{D5CDD505-2E9C-101B-9397-08002B2CF9AE}" pid="4" name="PresentationFormat">
    <vt:lpwstr>Panorámica</vt:lpwstr>
  </property>
  <property fmtid="{D5CDD505-2E9C-101B-9397-08002B2CF9AE}" pid="5" name="Slides">
    <vt:i4>10</vt:i4>
  </property>
</Properties>
</file>