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2" r:id="rId7"/>
    <p:sldId id="265" r:id="rId8"/>
    <p:sldId id="260" r:id="rId9"/>
    <p:sldId id="261" r:id="rId10"/>
    <p:sldId id="263" r:id="rId11"/>
    <p:sldId id="264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0E2C7-69C3-494B-A27E-CC47ECBD3F9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DD6F00E-9229-4B89-A299-96E84737DCE2}">
      <dgm:prSet phldrT="[Texto]"/>
      <dgm:spPr/>
      <dgm:t>
        <a:bodyPr/>
        <a:lstStyle/>
        <a:p>
          <a:r>
            <a:rPr lang="es-ES" dirty="0" smtClean="0"/>
            <a:t>LEARNING 0BJECTIVES </a:t>
          </a:r>
          <a:endParaRPr lang="es-ES" dirty="0"/>
        </a:p>
      </dgm:t>
    </dgm:pt>
    <dgm:pt modelId="{4CD31BA4-FD40-4985-95F1-B3CC0440CE84}" type="parTrans" cxnId="{7D61F15A-6FB4-4457-BA98-733875C311A3}">
      <dgm:prSet/>
      <dgm:spPr/>
      <dgm:t>
        <a:bodyPr/>
        <a:lstStyle/>
        <a:p>
          <a:endParaRPr lang="es-ES"/>
        </a:p>
      </dgm:t>
    </dgm:pt>
    <dgm:pt modelId="{1F9D9EF2-E1C2-492D-B19E-B523A2BEE176}" type="sibTrans" cxnId="{7D61F15A-6FB4-4457-BA98-733875C311A3}">
      <dgm:prSet/>
      <dgm:spPr/>
      <dgm:t>
        <a:bodyPr/>
        <a:lstStyle/>
        <a:p>
          <a:endParaRPr lang="es-ES"/>
        </a:p>
      </dgm:t>
    </dgm:pt>
    <dgm:pt modelId="{7FF43B0E-BC35-4662-8BA3-09B0765C4C58}">
      <dgm:prSet phldrT="[Texto]" custT="1"/>
      <dgm:spPr/>
      <dgm:t>
        <a:bodyPr/>
        <a:lstStyle/>
        <a:p>
          <a:r>
            <a:rPr lang="es-ES" sz="4000" smtClean="0"/>
            <a:t>EXPLORE </a:t>
          </a:r>
          <a:r>
            <a:rPr lang="es-ES" sz="4000" dirty="0" smtClean="0"/>
            <a:t>THE CONCEPTS: SINK, FLOAT.</a:t>
          </a:r>
          <a:endParaRPr lang="es-ES" sz="4000" dirty="0"/>
        </a:p>
      </dgm:t>
    </dgm:pt>
    <dgm:pt modelId="{E8B4CEDF-D859-4F65-A129-08097F18D17B}" type="parTrans" cxnId="{0B7DB885-983C-4555-BF59-BC1409F86D64}">
      <dgm:prSet/>
      <dgm:spPr/>
      <dgm:t>
        <a:bodyPr/>
        <a:lstStyle/>
        <a:p>
          <a:endParaRPr lang="es-ES"/>
        </a:p>
      </dgm:t>
    </dgm:pt>
    <dgm:pt modelId="{147C936F-2704-479B-A248-C714A264E18F}" type="sibTrans" cxnId="{0B7DB885-983C-4555-BF59-BC1409F86D64}">
      <dgm:prSet/>
      <dgm:spPr/>
      <dgm:t>
        <a:bodyPr/>
        <a:lstStyle/>
        <a:p>
          <a:endParaRPr lang="es-ES"/>
        </a:p>
      </dgm:t>
    </dgm:pt>
    <dgm:pt modelId="{F0D9039A-A8F9-41DE-81B9-1F30E2FF3099}">
      <dgm:prSet custT="1"/>
      <dgm:spPr/>
      <dgm:t>
        <a:bodyPr/>
        <a:lstStyle/>
        <a:p>
          <a:r>
            <a:rPr lang="es-ES" sz="4000" dirty="0" smtClean="0"/>
            <a:t>MAKE PREDICTIONS ABOUT BUOYANCY OF MATERIALS</a:t>
          </a:r>
        </a:p>
      </dgm:t>
    </dgm:pt>
    <dgm:pt modelId="{8BC2A54F-96D3-4466-A157-6B5A90F844C6}" type="parTrans" cxnId="{F1E85404-FD0A-4B49-9870-5A0747CACB29}">
      <dgm:prSet/>
      <dgm:spPr/>
      <dgm:t>
        <a:bodyPr/>
        <a:lstStyle/>
        <a:p>
          <a:endParaRPr lang="es-ES"/>
        </a:p>
      </dgm:t>
    </dgm:pt>
    <dgm:pt modelId="{DC862332-57CF-45A2-9CE4-FCE9A7871844}" type="sibTrans" cxnId="{F1E85404-FD0A-4B49-9870-5A0747CACB29}">
      <dgm:prSet/>
      <dgm:spPr/>
      <dgm:t>
        <a:bodyPr/>
        <a:lstStyle/>
        <a:p>
          <a:endParaRPr lang="es-ES"/>
        </a:p>
      </dgm:t>
    </dgm:pt>
    <dgm:pt modelId="{75EC81F2-536E-4B4F-8F71-8927BE178AF8}">
      <dgm:prSet custT="1"/>
      <dgm:spPr/>
      <dgm:t>
        <a:bodyPr/>
        <a:lstStyle/>
        <a:p>
          <a:r>
            <a:rPr lang="es-ES" sz="4000" dirty="0" smtClean="0"/>
            <a:t>INVESTIGATE THE BUOYANCY OF DIFFERENT MATERIALS</a:t>
          </a:r>
        </a:p>
      </dgm:t>
    </dgm:pt>
    <dgm:pt modelId="{57B329F7-6C90-412C-BFEF-500C89713971}" type="parTrans" cxnId="{0CCA9913-4429-4AA0-AC65-EFB778329872}">
      <dgm:prSet/>
      <dgm:spPr/>
      <dgm:t>
        <a:bodyPr/>
        <a:lstStyle/>
        <a:p>
          <a:endParaRPr lang="es-ES"/>
        </a:p>
      </dgm:t>
    </dgm:pt>
    <dgm:pt modelId="{FBC36EDF-A6EB-4FD9-9BE1-53A056380151}" type="sibTrans" cxnId="{0CCA9913-4429-4AA0-AC65-EFB778329872}">
      <dgm:prSet/>
      <dgm:spPr/>
      <dgm:t>
        <a:bodyPr/>
        <a:lstStyle/>
        <a:p>
          <a:endParaRPr lang="es-ES"/>
        </a:p>
      </dgm:t>
    </dgm:pt>
    <dgm:pt modelId="{905072F9-C25E-4059-9784-D7E652850F73}" type="pres">
      <dgm:prSet presAssocID="{A2F0E2C7-69C3-494B-A27E-CC47ECBD3F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E3BA179-6B9E-4FC9-A10B-377A20CD2AD4}" type="pres">
      <dgm:prSet presAssocID="{8DD6F00E-9229-4B89-A299-96E84737DCE2}" presName="composite" presStyleCnt="0"/>
      <dgm:spPr/>
    </dgm:pt>
    <dgm:pt modelId="{98882CF2-0545-4FA7-8F41-123AAE1F8962}" type="pres">
      <dgm:prSet presAssocID="{8DD6F00E-9229-4B89-A299-96E84737DCE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F07D04-BED9-4B8E-BFBE-7C230A146A62}" type="pres">
      <dgm:prSet presAssocID="{8DD6F00E-9229-4B89-A299-96E84737DCE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B77C0DC-66BF-4949-8F98-F62508127146}" type="presOf" srcId="{7FF43B0E-BC35-4662-8BA3-09B0765C4C58}" destId="{2DF07D04-BED9-4B8E-BFBE-7C230A146A62}" srcOrd="0" destOrd="0" presId="urn:microsoft.com/office/officeart/2005/8/layout/hList1"/>
    <dgm:cxn modelId="{786FEA72-43C1-4000-8102-F0505A0EF964}" type="presOf" srcId="{75EC81F2-536E-4B4F-8F71-8927BE178AF8}" destId="{2DF07D04-BED9-4B8E-BFBE-7C230A146A62}" srcOrd="0" destOrd="2" presId="urn:microsoft.com/office/officeart/2005/8/layout/hList1"/>
    <dgm:cxn modelId="{598F7276-1A06-4038-A4A5-A0ADEE01B040}" type="presOf" srcId="{F0D9039A-A8F9-41DE-81B9-1F30E2FF3099}" destId="{2DF07D04-BED9-4B8E-BFBE-7C230A146A62}" srcOrd="0" destOrd="1" presId="urn:microsoft.com/office/officeart/2005/8/layout/hList1"/>
    <dgm:cxn modelId="{0B7DB885-983C-4555-BF59-BC1409F86D64}" srcId="{8DD6F00E-9229-4B89-A299-96E84737DCE2}" destId="{7FF43B0E-BC35-4662-8BA3-09B0765C4C58}" srcOrd="0" destOrd="0" parTransId="{E8B4CEDF-D859-4F65-A129-08097F18D17B}" sibTransId="{147C936F-2704-479B-A248-C714A264E18F}"/>
    <dgm:cxn modelId="{7D61F15A-6FB4-4457-BA98-733875C311A3}" srcId="{A2F0E2C7-69C3-494B-A27E-CC47ECBD3F9D}" destId="{8DD6F00E-9229-4B89-A299-96E84737DCE2}" srcOrd="0" destOrd="0" parTransId="{4CD31BA4-FD40-4985-95F1-B3CC0440CE84}" sibTransId="{1F9D9EF2-E1C2-492D-B19E-B523A2BEE176}"/>
    <dgm:cxn modelId="{0CCA9913-4429-4AA0-AC65-EFB778329872}" srcId="{8DD6F00E-9229-4B89-A299-96E84737DCE2}" destId="{75EC81F2-536E-4B4F-8F71-8927BE178AF8}" srcOrd="2" destOrd="0" parTransId="{57B329F7-6C90-412C-BFEF-500C89713971}" sibTransId="{FBC36EDF-A6EB-4FD9-9BE1-53A056380151}"/>
    <dgm:cxn modelId="{648BAC14-1337-4ED9-991A-358E3F16517F}" type="presOf" srcId="{A2F0E2C7-69C3-494B-A27E-CC47ECBD3F9D}" destId="{905072F9-C25E-4059-9784-D7E652850F73}" srcOrd="0" destOrd="0" presId="urn:microsoft.com/office/officeart/2005/8/layout/hList1"/>
    <dgm:cxn modelId="{F1E85404-FD0A-4B49-9870-5A0747CACB29}" srcId="{8DD6F00E-9229-4B89-A299-96E84737DCE2}" destId="{F0D9039A-A8F9-41DE-81B9-1F30E2FF3099}" srcOrd="1" destOrd="0" parTransId="{8BC2A54F-96D3-4466-A157-6B5A90F844C6}" sibTransId="{DC862332-57CF-45A2-9CE4-FCE9A7871844}"/>
    <dgm:cxn modelId="{EE524076-8C16-40A9-8E60-E7F3A0E97947}" type="presOf" srcId="{8DD6F00E-9229-4B89-A299-96E84737DCE2}" destId="{98882CF2-0545-4FA7-8F41-123AAE1F8962}" srcOrd="0" destOrd="0" presId="urn:microsoft.com/office/officeart/2005/8/layout/hList1"/>
    <dgm:cxn modelId="{D32C6146-73C7-4834-969A-0D478672C2A8}" type="presParOf" srcId="{905072F9-C25E-4059-9784-D7E652850F73}" destId="{6E3BA179-6B9E-4FC9-A10B-377A20CD2AD4}" srcOrd="0" destOrd="0" presId="urn:microsoft.com/office/officeart/2005/8/layout/hList1"/>
    <dgm:cxn modelId="{E26ECB03-7F61-4AFA-9D5A-A0DFBCE9A4C0}" type="presParOf" srcId="{6E3BA179-6B9E-4FC9-A10B-377A20CD2AD4}" destId="{98882CF2-0545-4FA7-8F41-123AAE1F8962}" srcOrd="0" destOrd="0" presId="urn:microsoft.com/office/officeart/2005/8/layout/hList1"/>
    <dgm:cxn modelId="{40E90DE3-B966-4CF7-9853-1462570C1D6E}" type="presParOf" srcId="{6E3BA179-6B9E-4FC9-A10B-377A20CD2AD4}" destId="{2DF07D04-BED9-4B8E-BFBE-7C230A146A6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30B59C-473D-4C07-9524-B748DFB6C5C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ECC4C9B-2A60-45F4-B947-AC5FF9F14D51}">
      <dgm:prSet phldrT="[Texto]"/>
      <dgm:spPr/>
      <dgm:t>
        <a:bodyPr/>
        <a:lstStyle/>
        <a:p>
          <a:r>
            <a:rPr lang="es-ES" dirty="0" smtClean="0"/>
            <a:t>WATCH VIDEOS &amp; LISTENING</a:t>
          </a:r>
          <a:endParaRPr lang="es-ES" dirty="0"/>
        </a:p>
      </dgm:t>
    </dgm:pt>
    <dgm:pt modelId="{D79EA8E2-E0D2-4D92-B202-43C35F38E02F}" type="parTrans" cxnId="{395AA461-EFC9-4B21-BDE8-E53651A25627}">
      <dgm:prSet/>
      <dgm:spPr/>
      <dgm:t>
        <a:bodyPr/>
        <a:lstStyle/>
        <a:p>
          <a:endParaRPr lang="es-ES"/>
        </a:p>
      </dgm:t>
    </dgm:pt>
    <dgm:pt modelId="{04E475DD-A7AE-4D81-8FC4-C092462F9DBB}" type="sibTrans" cxnId="{395AA461-EFC9-4B21-BDE8-E53651A25627}">
      <dgm:prSet/>
      <dgm:spPr/>
      <dgm:t>
        <a:bodyPr/>
        <a:lstStyle/>
        <a:p>
          <a:endParaRPr lang="es-ES"/>
        </a:p>
      </dgm:t>
    </dgm:pt>
    <dgm:pt modelId="{FE93F496-9B14-416C-9C75-5A2D61690149}">
      <dgm:prSet/>
      <dgm:spPr/>
      <dgm:t>
        <a:bodyPr/>
        <a:lstStyle/>
        <a:p>
          <a:r>
            <a:rPr lang="es-ES" dirty="0" smtClean="0"/>
            <a:t>ROLE PLAY TO FOCUS ON THE PROBLEM</a:t>
          </a:r>
        </a:p>
      </dgm:t>
    </dgm:pt>
    <dgm:pt modelId="{68586241-75C5-4A1A-BF4D-AD3E9D1E18D4}" type="parTrans" cxnId="{376C3364-B82B-47CE-95AB-00F45A9BBAA1}">
      <dgm:prSet/>
      <dgm:spPr/>
      <dgm:t>
        <a:bodyPr/>
        <a:lstStyle/>
        <a:p>
          <a:endParaRPr lang="es-ES"/>
        </a:p>
      </dgm:t>
    </dgm:pt>
    <dgm:pt modelId="{426DB379-D809-48D7-AAC1-2536B36EB574}" type="sibTrans" cxnId="{376C3364-B82B-47CE-95AB-00F45A9BBAA1}">
      <dgm:prSet/>
      <dgm:spPr/>
      <dgm:t>
        <a:bodyPr/>
        <a:lstStyle/>
        <a:p>
          <a:endParaRPr lang="es-ES"/>
        </a:p>
      </dgm:t>
    </dgm:pt>
    <dgm:pt modelId="{01A221A4-38A3-476A-8CC8-F051AA4799E7}">
      <dgm:prSet/>
      <dgm:spPr/>
      <dgm:t>
        <a:bodyPr/>
        <a:lstStyle/>
        <a:p>
          <a:r>
            <a:rPr lang="es-ES" dirty="0" smtClean="0"/>
            <a:t>MAKE PREDICTIONS &amp; TEST THEM</a:t>
          </a:r>
        </a:p>
      </dgm:t>
    </dgm:pt>
    <dgm:pt modelId="{5C25D143-5FF9-4EDF-88FB-1F814AFF3DCC}" type="parTrans" cxnId="{83A693A3-9322-4F59-A834-3BB2B512DAD5}">
      <dgm:prSet/>
      <dgm:spPr/>
      <dgm:t>
        <a:bodyPr/>
        <a:lstStyle/>
        <a:p>
          <a:endParaRPr lang="es-ES"/>
        </a:p>
      </dgm:t>
    </dgm:pt>
    <dgm:pt modelId="{568E1FF6-B59A-418C-BB43-30467A1051BD}" type="sibTrans" cxnId="{83A693A3-9322-4F59-A834-3BB2B512DAD5}">
      <dgm:prSet/>
      <dgm:spPr/>
      <dgm:t>
        <a:bodyPr/>
        <a:lstStyle/>
        <a:p>
          <a:endParaRPr lang="es-ES"/>
        </a:p>
      </dgm:t>
    </dgm:pt>
    <dgm:pt modelId="{EF1675C8-F174-4EA8-8480-BAD18DF9B549}">
      <dgm:prSet/>
      <dgm:spPr/>
      <dgm:t>
        <a:bodyPr/>
        <a:lstStyle/>
        <a:p>
          <a:r>
            <a:rPr lang="es-ES" smtClean="0"/>
            <a:t>FAIR TEST WITH WATER &amp; THINGS</a:t>
          </a:r>
          <a:endParaRPr lang="es-ES" dirty="0" smtClean="0"/>
        </a:p>
      </dgm:t>
    </dgm:pt>
    <dgm:pt modelId="{3F6A5801-A08D-4D2C-940A-B7CF2239EA74}" type="parTrans" cxnId="{FEF20DC7-8D9B-4BF5-8A2B-D471DCA5B4A6}">
      <dgm:prSet/>
      <dgm:spPr/>
      <dgm:t>
        <a:bodyPr/>
        <a:lstStyle/>
        <a:p>
          <a:endParaRPr lang="es-ES"/>
        </a:p>
      </dgm:t>
    </dgm:pt>
    <dgm:pt modelId="{2688F412-EFE5-478B-8EA7-9FC9552C26A0}" type="sibTrans" cxnId="{FEF20DC7-8D9B-4BF5-8A2B-D471DCA5B4A6}">
      <dgm:prSet/>
      <dgm:spPr/>
      <dgm:t>
        <a:bodyPr/>
        <a:lstStyle/>
        <a:p>
          <a:endParaRPr lang="es-ES"/>
        </a:p>
      </dgm:t>
    </dgm:pt>
    <dgm:pt modelId="{7EFDB9A0-37CA-4C61-8F30-6EA7500277AD}">
      <dgm:prSet/>
      <dgm:spPr/>
      <dgm:t>
        <a:bodyPr/>
        <a:lstStyle/>
        <a:p>
          <a:r>
            <a:rPr lang="es-ES" dirty="0" smtClean="0"/>
            <a:t>READING AND WRITING THE CONCEPT &amp; MATERIALS</a:t>
          </a:r>
          <a:endParaRPr lang="es-ES" dirty="0"/>
        </a:p>
      </dgm:t>
    </dgm:pt>
    <dgm:pt modelId="{0A52F564-A752-4728-A9C9-62F640343A02}" type="parTrans" cxnId="{DFB67CD7-3BAD-440C-941B-EDA5A585CE42}">
      <dgm:prSet/>
      <dgm:spPr/>
      <dgm:t>
        <a:bodyPr/>
        <a:lstStyle/>
        <a:p>
          <a:endParaRPr lang="es-ES"/>
        </a:p>
      </dgm:t>
    </dgm:pt>
    <dgm:pt modelId="{C8DE3627-5471-43C2-9F70-440C39CCF95F}" type="sibTrans" cxnId="{DFB67CD7-3BAD-440C-941B-EDA5A585CE42}">
      <dgm:prSet/>
      <dgm:spPr/>
      <dgm:t>
        <a:bodyPr/>
        <a:lstStyle/>
        <a:p>
          <a:endParaRPr lang="es-ES"/>
        </a:p>
      </dgm:t>
    </dgm:pt>
    <dgm:pt modelId="{BB565032-E858-4E76-989F-2B993CC3C3EB}">
      <dgm:prSet/>
      <dgm:spPr/>
      <dgm:t>
        <a:bodyPr/>
        <a:lstStyle/>
        <a:p>
          <a:r>
            <a:rPr lang="es-ES" smtClean="0"/>
            <a:t>COLLECTING DATA: MAKING A SIMPLE CHART</a:t>
          </a:r>
          <a:endParaRPr lang="es-ES" dirty="0" smtClean="0"/>
        </a:p>
      </dgm:t>
    </dgm:pt>
    <dgm:pt modelId="{E4B7CA80-23C7-407A-95CB-25E2EEF5D8A1}" type="parTrans" cxnId="{03D55409-5065-4563-8C47-D4C32A559638}">
      <dgm:prSet/>
      <dgm:spPr/>
      <dgm:t>
        <a:bodyPr/>
        <a:lstStyle/>
        <a:p>
          <a:endParaRPr lang="es-ES"/>
        </a:p>
      </dgm:t>
    </dgm:pt>
    <dgm:pt modelId="{D31B2BBD-F5F5-46CF-93C5-0BFDA58480F3}" type="sibTrans" cxnId="{03D55409-5065-4563-8C47-D4C32A559638}">
      <dgm:prSet/>
      <dgm:spPr/>
      <dgm:t>
        <a:bodyPr/>
        <a:lstStyle/>
        <a:p>
          <a:endParaRPr lang="es-ES"/>
        </a:p>
      </dgm:t>
    </dgm:pt>
    <dgm:pt modelId="{56334FDE-28CA-4D3F-962B-ABE0A7931253}">
      <dgm:prSet/>
      <dgm:spPr/>
      <dgm:t>
        <a:bodyPr/>
        <a:lstStyle/>
        <a:p>
          <a:r>
            <a:rPr lang="es-ES" dirty="0" smtClean="0"/>
            <a:t>DRAWINGS, PICTURES, ILLUSTRATIONS</a:t>
          </a:r>
          <a:endParaRPr lang="es-ES" dirty="0"/>
        </a:p>
      </dgm:t>
    </dgm:pt>
    <dgm:pt modelId="{A9F64ABF-1691-400C-8D0E-B950067AA81C}" type="parTrans" cxnId="{06C443AC-1EEB-422B-BFE2-9989615EFBA3}">
      <dgm:prSet/>
      <dgm:spPr/>
      <dgm:t>
        <a:bodyPr/>
        <a:lstStyle/>
        <a:p>
          <a:endParaRPr lang="es-ES"/>
        </a:p>
      </dgm:t>
    </dgm:pt>
    <dgm:pt modelId="{F364D5A1-1C1A-4783-97A7-63EF2CCF00CE}" type="sibTrans" cxnId="{06C443AC-1EEB-422B-BFE2-9989615EFBA3}">
      <dgm:prSet/>
      <dgm:spPr/>
      <dgm:t>
        <a:bodyPr/>
        <a:lstStyle/>
        <a:p>
          <a:endParaRPr lang="es-ES"/>
        </a:p>
      </dgm:t>
    </dgm:pt>
    <dgm:pt modelId="{EC9EE708-1124-4128-B3D2-BF4D8D9E4320}">
      <dgm:prSet/>
      <dgm:spPr/>
      <dgm:t>
        <a:bodyPr/>
        <a:lstStyle/>
        <a:p>
          <a:r>
            <a:rPr lang="es-ES" dirty="0" smtClean="0"/>
            <a:t>RECORDING THE FAIR TEST WITH A CAMERA </a:t>
          </a:r>
          <a:endParaRPr lang="es-ES" dirty="0"/>
        </a:p>
      </dgm:t>
    </dgm:pt>
    <dgm:pt modelId="{E6EA5DCE-A896-4AAB-8EE6-5CC24DB99D37}" type="parTrans" cxnId="{4A67992A-FB03-4599-8310-E4BBF408AEFD}">
      <dgm:prSet/>
      <dgm:spPr/>
      <dgm:t>
        <a:bodyPr/>
        <a:lstStyle/>
        <a:p>
          <a:endParaRPr lang="es-ES"/>
        </a:p>
      </dgm:t>
    </dgm:pt>
    <dgm:pt modelId="{9F9D41A6-A6E2-4F18-B389-288C9A09AAF8}" type="sibTrans" cxnId="{4A67992A-FB03-4599-8310-E4BBF408AEFD}">
      <dgm:prSet/>
      <dgm:spPr/>
      <dgm:t>
        <a:bodyPr/>
        <a:lstStyle/>
        <a:p>
          <a:endParaRPr lang="es-ES"/>
        </a:p>
      </dgm:t>
    </dgm:pt>
    <dgm:pt modelId="{D1AF1919-AD8C-485A-B483-24AD70D545AD}" type="pres">
      <dgm:prSet presAssocID="{B830B59C-473D-4C07-9524-B748DFB6C5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53B5ECF-4105-49C1-8D99-216C473F58B9}" type="pres">
      <dgm:prSet presAssocID="{6ECC4C9B-2A60-45F4-B947-AC5FF9F14D51}" presName="node" presStyleLbl="node1" presStyleIdx="0" presStyleCnt="8" custLinFactNeighborX="-952" custLinFactNeighborY="-24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A24E49-0044-458D-AEF0-5AB627294EE5}" type="pres">
      <dgm:prSet presAssocID="{04E475DD-A7AE-4D81-8FC4-C092462F9DBB}" presName="sibTrans" presStyleCnt="0"/>
      <dgm:spPr/>
    </dgm:pt>
    <dgm:pt modelId="{CB06C79C-A957-46D2-90A2-AF0DBB6BE986}" type="pres">
      <dgm:prSet presAssocID="{FE93F496-9B14-416C-9C75-5A2D61690149}" presName="node" presStyleLbl="node1" presStyleIdx="1" presStyleCnt="8" custLinFactNeighborX="3979" custLinFactNeighborY="-1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8B85B5-4900-402D-A6D6-5ADD8EFB31B2}" type="pres">
      <dgm:prSet presAssocID="{426DB379-D809-48D7-AAC1-2536B36EB574}" presName="sibTrans" presStyleCnt="0"/>
      <dgm:spPr/>
    </dgm:pt>
    <dgm:pt modelId="{3BD133A9-D871-45AB-A8E9-144A66E1E3F7}" type="pres">
      <dgm:prSet presAssocID="{01A221A4-38A3-476A-8CC8-F051AA4799E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0E23E9-8308-4A21-B3FC-9A1EDE7806D5}" type="pres">
      <dgm:prSet presAssocID="{568E1FF6-B59A-418C-BB43-30467A1051BD}" presName="sibTrans" presStyleCnt="0"/>
      <dgm:spPr/>
    </dgm:pt>
    <dgm:pt modelId="{8D933623-4D46-4BC0-81BF-4D1851871FA0}" type="pres">
      <dgm:prSet presAssocID="{EF1675C8-F174-4EA8-8480-BAD18DF9B54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4A0002-4DD1-488D-8E21-FA0695C483A9}" type="pres">
      <dgm:prSet presAssocID="{2688F412-EFE5-478B-8EA7-9FC9552C26A0}" presName="sibTrans" presStyleCnt="0"/>
      <dgm:spPr/>
    </dgm:pt>
    <dgm:pt modelId="{051A90D6-6057-4C54-B04F-E9A646E3312E}" type="pres">
      <dgm:prSet presAssocID="{7EFDB9A0-37CA-4C61-8F30-6EA7500277A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C7E83D-257D-4F75-9DE5-30E40041A611}" type="pres">
      <dgm:prSet presAssocID="{C8DE3627-5471-43C2-9F70-440C39CCF95F}" presName="sibTrans" presStyleCnt="0"/>
      <dgm:spPr/>
    </dgm:pt>
    <dgm:pt modelId="{7F8CDED5-957F-4EDD-8DE4-93B5E02245F8}" type="pres">
      <dgm:prSet presAssocID="{BB565032-E858-4E76-989F-2B993CC3C3E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40889B-743B-4942-B87E-9372D3BAFFF8}" type="pres">
      <dgm:prSet presAssocID="{D31B2BBD-F5F5-46CF-93C5-0BFDA58480F3}" presName="sibTrans" presStyleCnt="0"/>
      <dgm:spPr/>
    </dgm:pt>
    <dgm:pt modelId="{5AF7AB28-EAD2-425C-8F48-BE48AAB3845C}" type="pres">
      <dgm:prSet presAssocID="{56334FDE-28CA-4D3F-962B-ABE0A793125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1676E1-96AA-45EE-8CFA-2E66002D1B2B}" type="pres">
      <dgm:prSet presAssocID="{F364D5A1-1C1A-4783-97A7-63EF2CCF00CE}" presName="sibTrans" presStyleCnt="0"/>
      <dgm:spPr/>
    </dgm:pt>
    <dgm:pt modelId="{F0BA99CD-C82F-4F0C-B3A7-686426A605B0}" type="pres">
      <dgm:prSet presAssocID="{EC9EE708-1124-4128-B3D2-BF4D8D9E4320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6C443AC-1EEB-422B-BFE2-9989615EFBA3}" srcId="{B830B59C-473D-4C07-9524-B748DFB6C5C6}" destId="{56334FDE-28CA-4D3F-962B-ABE0A7931253}" srcOrd="6" destOrd="0" parTransId="{A9F64ABF-1691-400C-8D0E-B950067AA81C}" sibTransId="{F364D5A1-1C1A-4783-97A7-63EF2CCF00CE}"/>
    <dgm:cxn modelId="{83A693A3-9322-4F59-A834-3BB2B512DAD5}" srcId="{B830B59C-473D-4C07-9524-B748DFB6C5C6}" destId="{01A221A4-38A3-476A-8CC8-F051AA4799E7}" srcOrd="2" destOrd="0" parTransId="{5C25D143-5FF9-4EDF-88FB-1F814AFF3DCC}" sibTransId="{568E1FF6-B59A-418C-BB43-30467A1051BD}"/>
    <dgm:cxn modelId="{193E26CA-183F-4132-8250-F55C8697A607}" type="presOf" srcId="{7EFDB9A0-37CA-4C61-8F30-6EA7500277AD}" destId="{051A90D6-6057-4C54-B04F-E9A646E3312E}" srcOrd="0" destOrd="0" presId="urn:microsoft.com/office/officeart/2005/8/layout/default"/>
    <dgm:cxn modelId="{EF2E45EB-AC35-43E0-85A2-A3D5C9377F75}" type="presOf" srcId="{56334FDE-28CA-4D3F-962B-ABE0A7931253}" destId="{5AF7AB28-EAD2-425C-8F48-BE48AAB3845C}" srcOrd="0" destOrd="0" presId="urn:microsoft.com/office/officeart/2005/8/layout/default"/>
    <dgm:cxn modelId="{BE416CC1-0402-4A5E-9C96-81398C44A886}" type="presOf" srcId="{FE93F496-9B14-416C-9C75-5A2D61690149}" destId="{CB06C79C-A957-46D2-90A2-AF0DBB6BE986}" srcOrd="0" destOrd="0" presId="urn:microsoft.com/office/officeart/2005/8/layout/default"/>
    <dgm:cxn modelId="{FEF20DC7-8D9B-4BF5-8A2B-D471DCA5B4A6}" srcId="{B830B59C-473D-4C07-9524-B748DFB6C5C6}" destId="{EF1675C8-F174-4EA8-8480-BAD18DF9B549}" srcOrd="3" destOrd="0" parTransId="{3F6A5801-A08D-4D2C-940A-B7CF2239EA74}" sibTransId="{2688F412-EFE5-478B-8EA7-9FC9552C26A0}"/>
    <dgm:cxn modelId="{D0C5332E-420F-46AA-B96A-C11784EF87F4}" type="presOf" srcId="{EF1675C8-F174-4EA8-8480-BAD18DF9B549}" destId="{8D933623-4D46-4BC0-81BF-4D1851871FA0}" srcOrd="0" destOrd="0" presId="urn:microsoft.com/office/officeart/2005/8/layout/default"/>
    <dgm:cxn modelId="{395AA461-EFC9-4B21-BDE8-E53651A25627}" srcId="{B830B59C-473D-4C07-9524-B748DFB6C5C6}" destId="{6ECC4C9B-2A60-45F4-B947-AC5FF9F14D51}" srcOrd="0" destOrd="0" parTransId="{D79EA8E2-E0D2-4D92-B202-43C35F38E02F}" sibTransId="{04E475DD-A7AE-4D81-8FC4-C092462F9DBB}"/>
    <dgm:cxn modelId="{9D533972-5032-4E6D-B893-2921C6726012}" type="presOf" srcId="{6ECC4C9B-2A60-45F4-B947-AC5FF9F14D51}" destId="{753B5ECF-4105-49C1-8D99-216C473F58B9}" srcOrd="0" destOrd="0" presId="urn:microsoft.com/office/officeart/2005/8/layout/default"/>
    <dgm:cxn modelId="{03D55409-5065-4563-8C47-D4C32A559638}" srcId="{B830B59C-473D-4C07-9524-B748DFB6C5C6}" destId="{BB565032-E858-4E76-989F-2B993CC3C3EB}" srcOrd="5" destOrd="0" parTransId="{E4B7CA80-23C7-407A-95CB-25E2EEF5D8A1}" sibTransId="{D31B2BBD-F5F5-46CF-93C5-0BFDA58480F3}"/>
    <dgm:cxn modelId="{4B751370-8FF8-431A-8B7F-2D3FE7CBB1C9}" type="presOf" srcId="{BB565032-E858-4E76-989F-2B993CC3C3EB}" destId="{7F8CDED5-957F-4EDD-8DE4-93B5E02245F8}" srcOrd="0" destOrd="0" presId="urn:microsoft.com/office/officeart/2005/8/layout/default"/>
    <dgm:cxn modelId="{10CA73B4-8C3A-4649-BAE3-197A23034216}" type="presOf" srcId="{01A221A4-38A3-476A-8CC8-F051AA4799E7}" destId="{3BD133A9-D871-45AB-A8E9-144A66E1E3F7}" srcOrd="0" destOrd="0" presId="urn:microsoft.com/office/officeart/2005/8/layout/default"/>
    <dgm:cxn modelId="{DFB67CD7-3BAD-440C-941B-EDA5A585CE42}" srcId="{B830B59C-473D-4C07-9524-B748DFB6C5C6}" destId="{7EFDB9A0-37CA-4C61-8F30-6EA7500277AD}" srcOrd="4" destOrd="0" parTransId="{0A52F564-A752-4728-A9C9-62F640343A02}" sibTransId="{C8DE3627-5471-43C2-9F70-440C39CCF95F}"/>
    <dgm:cxn modelId="{4A67992A-FB03-4599-8310-E4BBF408AEFD}" srcId="{B830B59C-473D-4C07-9524-B748DFB6C5C6}" destId="{EC9EE708-1124-4128-B3D2-BF4D8D9E4320}" srcOrd="7" destOrd="0" parTransId="{E6EA5DCE-A896-4AAB-8EE6-5CC24DB99D37}" sibTransId="{9F9D41A6-A6E2-4F18-B389-288C9A09AAF8}"/>
    <dgm:cxn modelId="{E15827E0-2931-4EBC-9A9C-48489E7E1325}" type="presOf" srcId="{EC9EE708-1124-4128-B3D2-BF4D8D9E4320}" destId="{F0BA99CD-C82F-4F0C-B3A7-686426A605B0}" srcOrd="0" destOrd="0" presId="urn:microsoft.com/office/officeart/2005/8/layout/default"/>
    <dgm:cxn modelId="{B0479478-88FD-4EF7-A2AC-73E1DC8E9EC4}" type="presOf" srcId="{B830B59C-473D-4C07-9524-B748DFB6C5C6}" destId="{D1AF1919-AD8C-485A-B483-24AD70D545AD}" srcOrd="0" destOrd="0" presId="urn:microsoft.com/office/officeart/2005/8/layout/default"/>
    <dgm:cxn modelId="{376C3364-B82B-47CE-95AB-00F45A9BBAA1}" srcId="{B830B59C-473D-4C07-9524-B748DFB6C5C6}" destId="{FE93F496-9B14-416C-9C75-5A2D61690149}" srcOrd="1" destOrd="0" parTransId="{68586241-75C5-4A1A-BF4D-AD3E9D1E18D4}" sibTransId="{426DB379-D809-48D7-AAC1-2536B36EB574}"/>
    <dgm:cxn modelId="{07F55667-D1C0-441B-940F-5BCD05D51489}" type="presParOf" srcId="{D1AF1919-AD8C-485A-B483-24AD70D545AD}" destId="{753B5ECF-4105-49C1-8D99-216C473F58B9}" srcOrd="0" destOrd="0" presId="urn:microsoft.com/office/officeart/2005/8/layout/default"/>
    <dgm:cxn modelId="{5FA75249-EAF7-41BC-B0CF-8F007BCAC416}" type="presParOf" srcId="{D1AF1919-AD8C-485A-B483-24AD70D545AD}" destId="{6FA24E49-0044-458D-AEF0-5AB627294EE5}" srcOrd="1" destOrd="0" presId="urn:microsoft.com/office/officeart/2005/8/layout/default"/>
    <dgm:cxn modelId="{8761C1F4-0C1D-490A-AFAA-0D95884895C7}" type="presParOf" srcId="{D1AF1919-AD8C-485A-B483-24AD70D545AD}" destId="{CB06C79C-A957-46D2-90A2-AF0DBB6BE986}" srcOrd="2" destOrd="0" presId="urn:microsoft.com/office/officeart/2005/8/layout/default"/>
    <dgm:cxn modelId="{8D096E71-0E4A-459C-ADD6-AF640E9EF454}" type="presParOf" srcId="{D1AF1919-AD8C-485A-B483-24AD70D545AD}" destId="{008B85B5-4900-402D-A6D6-5ADD8EFB31B2}" srcOrd="3" destOrd="0" presId="urn:microsoft.com/office/officeart/2005/8/layout/default"/>
    <dgm:cxn modelId="{43B43F78-C606-4A3B-B333-707FA3CCDA10}" type="presParOf" srcId="{D1AF1919-AD8C-485A-B483-24AD70D545AD}" destId="{3BD133A9-D871-45AB-A8E9-144A66E1E3F7}" srcOrd="4" destOrd="0" presId="urn:microsoft.com/office/officeart/2005/8/layout/default"/>
    <dgm:cxn modelId="{48CAE5CC-29C3-4CF6-8040-4BCE1FFF59A0}" type="presParOf" srcId="{D1AF1919-AD8C-485A-B483-24AD70D545AD}" destId="{450E23E9-8308-4A21-B3FC-9A1EDE7806D5}" srcOrd="5" destOrd="0" presId="urn:microsoft.com/office/officeart/2005/8/layout/default"/>
    <dgm:cxn modelId="{F0A757CF-5A15-474E-AADF-086D6987CF9A}" type="presParOf" srcId="{D1AF1919-AD8C-485A-B483-24AD70D545AD}" destId="{8D933623-4D46-4BC0-81BF-4D1851871FA0}" srcOrd="6" destOrd="0" presId="urn:microsoft.com/office/officeart/2005/8/layout/default"/>
    <dgm:cxn modelId="{F9E98E37-8477-4C0F-AEF7-7C854EA4B3BB}" type="presParOf" srcId="{D1AF1919-AD8C-485A-B483-24AD70D545AD}" destId="{FD4A0002-4DD1-488D-8E21-FA0695C483A9}" srcOrd="7" destOrd="0" presId="urn:microsoft.com/office/officeart/2005/8/layout/default"/>
    <dgm:cxn modelId="{2323C63A-40A0-4162-BE5D-8DE63ADCA198}" type="presParOf" srcId="{D1AF1919-AD8C-485A-B483-24AD70D545AD}" destId="{051A90D6-6057-4C54-B04F-E9A646E3312E}" srcOrd="8" destOrd="0" presId="urn:microsoft.com/office/officeart/2005/8/layout/default"/>
    <dgm:cxn modelId="{E6407DFF-C2D3-42A0-BA1B-F59CD16E334C}" type="presParOf" srcId="{D1AF1919-AD8C-485A-B483-24AD70D545AD}" destId="{84C7E83D-257D-4F75-9DE5-30E40041A611}" srcOrd="9" destOrd="0" presId="urn:microsoft.com/office/officeart/2005/8/layout/default"/>
    <dgm:cxn modelId="{3FD5A041-7D51-4614-82DE-E1D633DBBEB5}" type="presParOf" srcId="{D1AF1919-AD8C-485A-B483-24AD70D545AD}" destId="{7F8CDED5-957F-4EDD-8DE4-93B5E02245F8}" srcOrd="10" destOrd="0" presId="urn:microsoft.com/office/officeart/2005/8/layout/default"/>
    <dgm:cxn modelId="{94C38A89-BD26-4AAF-A4D4-EACDEDD4F934}" type="presParOf" srcId="{D1AF1919-AD8C-485A-B483-24AD70D545AD}" destId="{CB40889B-743B-4942-B87E-9372D3BAFFF8}" srcOrd="11" destOrd="0" presId="urn:microsoft.com/office/officeart/2005/8/layout/default"/>
    <dgm:cxn modelId="{506D68BB-022F-43C6-906E-85627DC3D185}" type="presParOf" srcId="{D1AF1919-AD8C-485A-B483-24AD70D545AD}" destId="{5AF7AB28-EAD2-425C-8F48-BE48AAB3845C}" srcOrd="12" destOrd="0" presId="urn:microsoft.com/office/officeart/2005/8/layout/default"/>
    <dgm:cxn modelId="{EBBB64DB-579B-4373-BD90-BFE4D279B2A1}" type="presParOf" srcId="{D1AF1919-AD8C-485A-B483-24AD70D545AD}" destId="{5A1676E1-96AA-45EE-8CFA-2E66002D1B2B}" srcOrd="13" destOrd="0" presId="urn:microsoft.com/office/officeart/2005/8/layout/default"/>
    <dgm:cxn modelId="{75DB31C2-1A96-4ED4-92B6-56980EBF56DD}" type="presParOf" srcId="{D1AF1919-AD8C-485A-B483-24AD70D545AD}" destId="{F0BA99CD-C82F-4F0C-B3A7-686426A605B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A07C00-8A3E-41B9-A3AF-50564380A09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E61FD20-88CF-4D51-9A47-BBDA80516ED5}">
      <dgm:prSet phldrT="[Texto]" custT="1"/>
      <dgm:spPr/>
      <dgm:t>
        <a:bodyPr/>
        <a:lstStyle/>
        <a:p>
          <a:r>
            <a:rPr lang="es-ES" sz="2800" dirty="0" smtClean="0"/>
            <a:t>PRINCE WINS</a:t>
          </a:r>
          <a:endParaRPr lang="es-ES" sz="2800" dirty="0"/>
        </a:p>
      </dgm:t>
    </dgm:pt>
    <dgm:pt modelId="{B8738F52-6294-47E9-A22E-FB3E71451B71}" type="parTrans" cxnId="{83DCED8B-C26F-4AB9-AB5A-EDEAC28E790B}">
      <dgm:prSet/>
      <dgm:spPr/>
      <dgm:t>
        <a:bodyPr/>
        <a:lstStyle/>
        <a:p>
          <a:endParaRPr lang="es-ES"/>
        </a:p>
      </dgm:t>
    </dgm:pt>
    <dgm:pt modelId="{4D8DA01A-5FCF-492A-931B-260629AAA4C6}" type="sibTrans" cxnId="{83DCED8B-C26F-4AB9-AB5A-EDEAC28E790B}">
      <dgm:prSet/>
      <dgm:spPr/>
      <dgm:t>
        <a:bodyPr/>
        <a:lstStyle/>
        <a:p>
          <a:endParaRPr lang="es-ES"/>
        </a:p>
      </dgm:t>
    </dgm:pt>
    <dgm:pt modelId="{A65AF478-AFE4-43E0-B2C1-078D63D38F9F}">
      <dgm:prSet phldrT="[Texto]" custT="1"/>
      <dgm:spPr/>
      <dgm:t>
        <a:bodyPr/>
        <a:lstStyle/>
        <a:p>
          <a:r>
            <a:rPr lang="es-ES" sz="3600" dirty="0" smtClean="0"/>
            <a:t>ADD MORE SALT</a:t>
          </a:r>
          <a:endParaRPr lang="es-ES" sz="3600" dirty="0"/>
        </a:p>
      </dgm:t>
    </dgm:pt>
    <dgm:pt modelId="{0DC90AF7-8F69-475C-BCE4-A9031976032B}" type="parTrans" cxnId="{F74B45FD-0DD7-48A4-9130-FA4EDA01C796}">
      <dgm:prSet/>
      <dgm:spPr/>
      <dgm:t>
        <a:bodyPr/>
        <a:lstStyle/>
        <a:p>
          <a:endParaRPr lang="es-ES"/>
        </a:p>
      </dgm:t>
    </dgm:pt>
    <dgm:pt modelId="{505CDE2A-FA4C-45B8-82F7-31C7175AEEEF}" type="sibTrans" cxnId="{F74B45FD-0DD7-48A4-9130-FA4EDA01C796}">
      <dgm:prSet/>
      <dgm:spPr/>
      <dgm:t>
        <a:bodyPr/>
        <a:lstStyle/>
        <a:p>
          <a:endParaRPr lang="es-ES"/>
        </a:p>
      </dgm:t>
    </dgm:pt>
    <dgm:pt modelId="{AD0D0AB1-D546-4582-B82E-11DC357F47DE}" type="pres">
      <dgm:prSet presAssocID="{71A07C00-8A3E-41B9-A3AF-50564380A09E}" presName="Name0" presStyleCnt="0">
        <dgm:presLayoutVars>
          <dgm:dir/>
          <dgm:animLvl val="lvl"/>
          <dgm:resizeHandles val="exact"/>
        </dgm:presLayoutVars>
      </dgm:prSet>
      <dgm:spPr/>
    </dgm:pt>
    <dgm:pt modelId="{389E3AF2-FDB0-4D05-9C4B-A3F1CFFACE1A}" type="pres">
      <dgm:prSet presAssocID="{BE61FD20-88CF-4D51-9A47-BBDA80516ED5}" presName="parTxOnly" presStyleLbl="node1" presStyleIdx="0" presStyleCnt="2" custLinFactNeighborX="-1673" custLinFactNeighborY="29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146F58-986D-464F-82C2-7493CED44458}" type="pres">
      <dgm:prSet presAssocID="{4D8DA01A-5FCF-492A-931B-260629AAA4C6}" presName="parTxOnlySpace" presStyleCnt="0"/>
      <dgm:spPr/>
    </dgm:pt>
    <dgm:pt modelId="{05BE30F9-0712-4C1A-86C2-ACAA1ADD4943}" type="pres">
      <dgm:prSet presAssocID="{A65AF478-AFE4-43E0-B2C1-078D63D38F9F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4B45FD-0DD7-48A4-9130-FA4EDA01C796}" srcId="{71A07C00-8A3E-41B9-A3AF-50564380A09E}" destId="{A65AF478-AFE4-43E0-B2C1-078D63D38F9F}" srcOrd="1" destOrd="0" parTransId="{0DC90AF7-8F69-475C-BCE4-A9031976032B}" sibTransId="{505CDE2A-FA4C-45B8-82F7-31C7175AEEEF}"/>
    <dgm:cxn modelId="{4680321F-EC06-42FF-890E-8021F22B8DAF}" type="presOf" srcId="{A65AF478-AFE4-43E0-B2C1-078D63D38F9F}" destId="{05BE30F9-0712-4C1A-86C2-ACAA1ADD4943}" srcOrd="0" destOrd="0" presId="urn:microsoft.com/office/officeart/2005/8/layout/chevron1"/>
    <dgm:cxn modelId="{C993E8AA-88B5-4E82-A654-3556DA2F0659}" type="presOf" srcId="{71A07C00-8A3E-41B9-A3AF-50564380A09E}" destId="{AD0D0AB1-D546-4582-B82E-11DC357F47DE}" srcOrd="0" destOrd="0" presId="urn:microsoft.com/office/officeart/2005/8/layout/chevron1"/>
    <dgm:cxn modelId="{471F9891-ABAE-423C-9ADC-E4E5F10A9907}" type="presOf" srcId="{BE61FD20-88CF-4D51-9A47-BBDA80516ED5}" destId="{389E3AF2-FDB0-4D05-9C4B-A3F1CFFACE1A}" srcOrd="0" destOrd="0" presId="urn:microsoft.com/office/officeart/2005/8/layout/chevron1"/>
    <dgm:cxn modelId="{83DCED8B-C26F-4AB9-AB5A-EDEAC28E790B}" srcId="{71A07C00-8A3E-41B9-A3AF-50564380A09E}" destId="{BE61FD20-88CF-4D51-9A47-BBDA80516ED5}" srcOrd="0" destOrd="0" parTransId="{B8738F52-6294-47E9-A22E-FB3E71451B71}" sibTransId="{4D8DA01A-5FCF-492A-931B-260629AAA4C6}"/>
    <dgm:cxn modelId="{DF86D4C2-531F-433D-AA54-BFFE91C630F3}" type="presParOf" srcId="{AD0D0AB1-D546-4582-B82E-11DC357F47DE}" destId="{389E3AF2-FDB0-4D05-9C4B-A3F1CFFACE1A}" srcOrd="0" destOrd="0" presId="urn:microsoft.com/office/officeart/2005/8/layout/chevron1"/>
    <dgm:cxn modelId="{2173AD22-6D73-40C6-8415-6E1C301DD2DF}" type="presParOf" srcId="{AD0D0AB1-D546-4582-B82E-11DC357F47DE}" destId="{F9146F58-986D-464F-82C2-7493CED44458}" srcOrd="1" destOrd="0" presId="urn:microsoft.com/office/officeart/2005/8/layout/chevron1"/>
    <dgm:cxn modelId="{468996EA-698E-47A0-97AE-FE4AAAA013D2}" type="presParOf" srcId="{AD0D0AB1-D546-4582-B82E-11DC357F47DE}" destId="{05BE30F9-0712-4C1A-86C2-ACAA1ADD4943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A07C00-8A3E-41B9-A3AF-50564380A09E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dgm:pt modelId="{BE61FD20-88CF-4D51-9A47-BBDA80516ED5}">
      <dgm:prSet phldrT="[Texto]" custT="1"/>
      <dgm:spPr/>
      <dgm:t>
        <a:bodyPr/>
        <a:lstStyle/>
        <a:p>
          <a:r>
            <a:rPr lang="es-ES" sz="2800" dirty="0" smtClean="0"/>
            <a:t>PRINCESS WINS</a:t>
          </a:r>
          <a:endParaRPr lang="es-ES" sz="2800" dirty="0"/>
        </a:p>
      </dgm:t>
    </dgm:pt>
    <dgm:pt modelId="{B8738F52-6294-47E9-A22E-FB3E71451B71}" type="parTrans" cxnId="{83DCED8B-C26F-4AB9-AB5A-EDEAC28E790B}">
      <dgm:prSet/>
      <dgm:spPr/>
      <dgm:t>
        <a:bodyPr/>
        <a:lstStyle/>
        <a:p>
          <a:endParaRPr lang="es-ES"/>
        </a:p>
      </dgm:t>
    </dgm:pt>
    <dgm:pt modelId="{4D8DA01A-5FCF-492A-931B-260629AAA4C6}" type="sibTrans" cxnId="{83DCED8B-C26F-4AB9-AB5A-EDEAC28E790B}">
      <dgm:prSet/>
      <dgm:spPr/>
      <dgm:t>
        <a:bodyPr/>
        <a:lstStyle/>
        <a:p>
          <a:endParaRPr lang="es-ES"/>
        </a:p>
      </dgm:t>
    </dgm:pt>
    <dgm:pt modelId="{A65AF478-AFE4-43E0-B2C1-078D63D38F9F}">
      <dgm:prSet phldrT="[Texto]" custT="1"/>
      <dgm:spPr/>
      <dgm:t>
        <a:bodyPr/>
        <a:lstStyle/>
        <a:p>
          <a:r>
            <a:rPr lang="es-ES" sz="3200" dirty="0" smtClean="0"/>
            <a:t>DON´T ADD SALT</a:t>
          </a:r>
          <a:endParaRPr lang="es-ES" sz="3200" dirty="0"/>
        </a:p>
      </dgm:t>
    </dgm:pt>
    <dgm:pt modelId="{0DC90AF7-8F69-475C-BCE4-A9031976032B}" type="parTrans" cxnId="{F74B45FD-0DD7-48A4-9130-FA4EDA01C796}">
      <dgm:prSet/>
      <dgm:spPr/>
      <dgm:t>
        <a:bodyPr/>
        <a:lstStyle/>
        <a:p>
          <a:endParaRPr lang="es-ES"/>
        </a:p>
      </dgm:t>
    </dgm:pt>
    <dgm:pt modelId="{505CDE2A-FA4C-45B8-82F7-31C7175AEEEF}" type="sibTrans" cxnId="{F74B45FD-0DD7-48A4-9130-FA4EDA01C796}">
      <dgm:prSet/>
      <dgm:spPr/>
      <dgm:t>
        <a:bodyPr/>
        <a:lstStyle/>
        <a:p>
          <a:endParaRPr lang="es-ES"/>
        </a:p>
      </dgm:t>
    </dgm:pt>
    <dgm:pt modelId="{AD0D0AB1-D546-4582-B82E-11DC357F47DE}" type="pres">
      <dgm:prSet presAssocID="{71A07C00-8A3E-41B9-A3AF-50564380A09E}" presName="Name0" presStyleCnt="0">
        <dgm:presLayoutVars>
          <dgm:dir/>
          <dgm:animLvl val="lvl"/>
          <dgm:resizeHandles val="exact"/>
        </dgm:presLayoutVars>
      </dgm:prSet>
      <dgm:spPr/>
    </dgm:pt>
    <dgm:pt modelId="{389E3AF2-FDB0-4D05-9C4B-A3F1CFFACE1A}" type="pres">
      <dgm:prSet presAssocID="{BE61FD20-88CF-4D51-9A47-BBDA80516ED5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146F58-986D-464F-82C2-7493CED44458}" type="pres">
      <dgm:prSet presAssocID="{4D8DA01A-5FCF-492A-931B-260629AAA4C6}" presName="parTxOnlySpace" presStyleCnt="0"/>
      <dgm:spPr/>
    </dgm:pt>
    <dgm:pt modelId="{05BE30F9-0712-4C1A-86C2-ACAA1ADD4943}" type="pres">
      <dgm:prSet presAssocID="{A65AF478-AFE4-43E0-B2C1-078D63D38F9F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4B45FD-0DD7-48A4-9130-FA4EDA01C796}" srcId="{71A07C00-8A3E-41B9-A3AF-50564380A09E}" destId="{A65AF478-AFE4-43E0-B2C1-078D63D38F9F}" srcOrd="1" destOrd="0" parTransId="{0DC90AF7-8F69-475C-BCE4-A9031976032B}" sibTransId="{505CDE2A-FA4C-45B8-82F7-31C7175AEEEF}"/>
    <dgm:cxn modelId="{41696055-8F14-4C73-9532-F715EFA76D12}" type="presOf" srcId="{A65AF478-AFE4-43E0-B2C1-078D63D38F9F}" destId="{05BE30F9-0712-4C1A-86C2-ACAA1ADD4943}" srcOrd="0" destOrd="0" presId="urn:microsoft.com/office/officeart/2005/8/layout/chevron1"/>
    <dgm:cxn modelId="{5C424895-F79B-47D0-95B6-DCF4619A5AF7}" type="presOf" srcId="{71A07C00-8A3E-41B9-A3AF-50564380A09E}" destId="{AD0D0AB1-D546-4582-B82E-11DC357F47DE}" srcOrd="0" destOrd="0" presId="urn:microsoft.com/office/officeart/2005/8/layout/chevron1"/>
    <dgm:cxn modelId="{1EE4C1BC-4314-47F4-95B6-3BF7CF43292A}" type="presOf" srcId="{BE61FD20-88CF-4D51-9A47-BBDA80516ED5}" destId="{389E3AF2-FDB0-4D05-9C4B-A3F1CFFACE1A}" srcOrd="0" destOrd="0" presId="urn:microsoft.com/office/officeart/2005/8/layout/chevron1"/>
    <dgm:cxn modelId="{83DCED8B-C26F-4AB9-AB5A-EDEAC28E790B}" srcId="{71A07C00-8A3E-41B9-A3AF-50564380A09E}" destId="{BE61FD20-88CF-4D51-9A47-BBDA80516ED5}" srcOrd="0" destOrd="0" parTransId="{B8738F52-6294-47E9-A22E-FB3E71451B71}" sibTransId="{4D8DA01A-5FCF-492A-931B-260629AAA4C6}"/>
    <dgm:cxn modelId="{9B614B38-AE44-433E-A2B0-64AABC8EB0BC}" type="presParOf" srcId="{AD0D0AB1-D546-4582-B82E-11DC357F47DE}" destId="{389E3AF2-FDB0-4D05-9C4B-A3F1CFFACE1A}" srcOrd="0" destOrd="0" presId="urn:microsoft.com/office/officeart/2005/8/layout/chevron1"/>
    <dgm:cxn modelId="{894404EA-EFB7-4E73-BF0C-5C8C9D6CD1A8}" type="presParOf" srcId="{AD0D0AB1-D546-4582-B82E-11DC357F47DE}" destId="{F9146F58-986D-464F-82C2-7493CED44458}" srcOrd="1" destOrd="0" presId="urn:microsoft.com/office/officeart/2005/8/layout/chevron1"/>
    <dgm:cxn modelId="{A332E562-AEF3-458F-B355-BB29640A8CBE}" type="presParOf" srcId="{AD0D0AB1-D546-4582-B82E-11DC357F47DE}" destId="{05BE30F9-0712-4C1A-86C2-ACAA1ADD4943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82CF2-0545-4FA7-8F41-123AAE1F8962}">
      <dsp:nvSpPr>
        <dsp:cNvPr id="0" name=""/>
        <dsp:cNvSpPr/>
      </dsp:nvSpPr>
      <dsp:spPr>
        <a:xfrm>
          <a:off x="0" y="3415"/>
          <a:ext cx="8128000" cy="167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235712" rIns="412496" bIns="235712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800" kern="1200" dirty="0" smtClean="0"/>
            <a:t>LEARNING 0BJECTIVES </a:t>
          </a:r>
          <a:endParaRPr lang="es-ES" sz="5800" kern="1200" dirty="0"/>
        </a:p>
      </dsp:txBody>
      <dsp:txXfrm>
        <a:off x="0" y="3415"/>
        <a:ext cx="8128000" cy="1670400"/>
      </dsp:txXfrm>
    </dsp:sp>
    <dsp:sp modelId="{2DF07D04-BED9-4B8E-BFBE-7C230A146A62}">
      <dsp:nvSpPr>
        <dsp:cNvPr id="0" name=""/>
        <dsp:cNvSpPr/>
      </dsp:nvSpPr>
      <dsp:spPr>
        <a:xfrm>
          <a:off x="0" y="1673816"/>
          <a:ext cx="8128000" cy="37414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4000" kern="1200" smtClean="0"/>
            <a:t>EXPLORE </a:t>
          </a:r>
          <a:r>
            <a:rPr lang="es-ES" sz="4000" kern="1200" dirty="0" smtClean="0"/>
            <a:t>THE CONCEPTS: SINK, FLOAT.</a:t>
          </a:r>
          <a:endParaRPr lang="es-ES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4000" kern="1200" dirty="0" smtClean="0"/>
            <a:t>MAKE PREDICTIONS ABOUT BUOYANCY OF MATERIALS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4000" kern="1200" dirty="0" smtClean="0"/>
            <a:t>INVESTIGATE THE BUOYANCY OF DIFFERENT MATERIALS</a:t>
          </a:r>
        </a:p>
      </dsp:txBody>
      <dsp:txXfrm>
        <a:off x="0" y="1673816"/>
        <a:ext cx="8128000" cy="3741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B5ECF-4105-49C1-8D99-216C473F58B9}">
      <dsp:nvSpPr>
        <dsp:cNvPr id="0" name=""/>
        <dsp:cNvSpPr/>
      </dsp:nvSpPr>
      <dsp:spPr>
        <a:xfrm>
          <a:off x="1115552" y="0"/>
          <a:ext cx="2407556" cy="14445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WATCH VIDEOS &amp; LISTENING</a:t>
          </a:r>
          <a:endParaRPr lang="es-ES" sz="2500" kern="1200" dirty="0"/>
        </a:p>
      </dsp:txBody>
      <dsp:txXfrm>
        <a:off x="1115552" y="0"/>
        <a:ext cx="2407556" cy="1444533"/>
      </dsp:txXfrm>
    </dsp:sp>
    <dsp:sp modelId="{CB06C79C-A957-46D2-90A2-AF0DBB6BE986}">
      <dsp:nvSpPr>
        <dsp:cNvPr id="0" name=""/>
        <dsp:cNvSpPr/>
      </dsp:nvSpPr>
      <dsp:spPr>
        <a:xfrm>
          <a:off x="3882580" y="0"/>
          <a:ext cx="2407556" cy="14445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ROLE PLAY TO FOCUS ON THE PROBLEM</a:t>
          </a:r>
        </a:p>
      </dsp:txBody>
      <dsp:txXfrm>
        <a:off x="3882580" y="0"/>
        <a:ext cx="2407556" cy="1444533"/>
      </dsp:txXfrm>
    </dsp:sp>
    <dsp:sp modelId="{3BD133A9-D871-45AB-A8E9-144A66E1E3F7}">
      <dsp:nvSpPr>
        <dsp:cNvPr id="0" name=""/>
        <dsp:cNvSpPr/>
      </dsp:nvSpPr>
      <dsp:spPr>
        <a:xfrm>
          <a:off x="6435096" y="1860"/>
          <a:ext cx="2407556" cy="14445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MAKE PREDICTIONS &amp; TEST THEM</a:t>
          </a:r>
        </a:p>
      </dsp:txBody>
      <dsp:txXfrm>
        <a:off x="6435096" y="1860"/>
        <a:ext cx="2407556" cy="1444533"/>
      </dsp:txXfrm>
    </dsp:sp>
    <dsp:sp modelId="{8D933623-4D46-4BC0-81BF-4D1851871FA0}">
      <dsp:nvSpPr>
        <dsp:cNvPr id="0" name=""/>
        <dsp:cNvSpPr/>
      </dsp:nvSpPr>
      <dsp:spPr>
        <a:xfrm>
          <a:off x="1138472" y="1687150"/>
          <a:ext cx="2407556" cy="14445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smtClean="0"/>
            <a:t>FAIR TEST WITH WATER &amp; THINGS</a:t>
          </a:r>
          <a:endParaRPr lang="es-ES" sz="2500" kern="1200" dirty="0" smtClean="0"/>
        </a:p>
      </dsp:txBody>
      <dsp:txXfrm>
        <a:off x="1138472" y="1687150"/>
        <a:ext cx="2407556" cy="1444533"/>
      </dsp:txXfrm>
    </dsp:sp>
    <dsp:sp modelId="{051A90D6-6057-4C54-B04F-E9A646E3312E}">
      <dsp:nvSpPr>
        <dsp:cNvPr id="0" name=""/>
        <dsp:cNvSpPr/>
      </dsp:nvSpPr>
      <dsp:spPr>
        <a:xfrm>
          <a:off x="3786784" y="1687150"/>
          <a:ext cx="2407556" cy="14445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READING AND WRITING THE CONCEPT &amp; MATERIALS</a:t>
          </a:r>
          <a:endParaRPr lang="es-ES" sz="2500" kern="1200" dirty="0"/>
        </a:p>
      </dsp:txBody>
      <dsp:txXfrm>
        <a:off x="3786784" y="1687150"/>
        <a:ext cx="2407556" cy="1444533"/>
      </dsp:txXfrm>
    </dsp:sp>
    <dsp:sp modelId="{7F8CDED5-957F-4EDD-8DE4-93B5E02245F8}">
      <dsp:nvSpPr>
        <dsp:cNvPr id="0" name=""/>
        <dsp:cNvSpPr/>
      </dsp:nvSpPr>
      <dsp:spPr>
        <a:xfrm>
          <a:off x="6435096" y="1687150"/>
          <a:ext cx="2407556" cy="14445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smtClean="0"/>
            <a:t>COLLECTING DATA: MAKING A SIMPLE CHART</a:t>
          </a:r>
          <a:endParaRPr lang="es-ES" sz="2500" kern="1200" dirty="0" smtClean="0"/>
        </a:p>
      </dsp:txBody>
      <dsp:txXfrm>
        <a:off x="6435096" y="1687150"/>
        <a:ext cx="2407556" cy="1444533"/>
      </dsp:txXfrm>
    </dsp:sp>
    <dsp:sp modelId="{5AF7AB28-EAD2-425C-8F48-BE48AAB3845C}">
      <dsp:nvSpPr>
        <dsp:cNvPr id="0" name=""/>
        <dsp:cNvSpPr/>
      </dsp:nvSpPr>
      <dsp:spPr>
        <a:xfrm>
          <a:off x="2462628" y="3372439"/>
          <a:ext cx="2407556" cy="14445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DRAWINGS, PICTURES, ILLUSTRATIONS</a:t>
          </a:r>
          <a:endParaRPr lang="es-ES" sz="2500" kern="1200" dirty="0"/>
        </a:p>
      </dsp:txBody>
      <dsp:txXfrm>
        <a:off x="2462628" y="3372439"/>
        <a:ext cx="2407556" cy="1444533"/>
      </dsp:txXfrm>
    </dsp:sp>
    <dsp:sp modelId="{F0BA99CD-C82F-4F0C-B3A7-686426A605B0}">
      <dsp:nvSpPr>
        <dsp:cNvPr id="0" name=""/>
        <dsp:cNvSpPr/>
      </dsp:nvSpPr>
      <dsp:spPr>
        <a:xfrm>
          <a:off x="5110940" y="3372439"/>
          <a:ext cx="2407556" cy="14445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RECORDING THE FAIR TEST WITH A CAMERA </a:t>
          </a:r>
          <a:endParaRPr lang="es-ES" sz="2500" kern="1200" dirty="0"/>
        </a:p>
      </dsp:txBody>
      <dsp:txXfrm>
        <a:off x="5110940" y="3372439"/>
        <a:ext cx="2407556" cy="14445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E3AF2-FDB0-4D05-9C4B-A3F1CFFACE1A}">
      <dsp:nvSpPr>
        <dsp:cNvPr id="0" name=""/>
        <dsp:cNvSpPr/>
      </dsp:nvSpPr>
      <dsp:spPr>
        <a:xfrm>
          <a:off x="0" y="1160976"/>
          <a:ext cx="3764837" cy="15059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PRINCE WINS</a:t>
          </a:r>
          <a:endParaRPr lang="es-ES" sz="2800" kern="1200" dirty="0"/>
        </a:p>
      </dsp:txBody>
      <dsp:txXfrm>
        <a:off x="752968" y="1160976"/>
        <a:ext cx="2258902" cy="1505935"/>
      </dsp:txXfrm>
    </dsp:sp>
    <dsp:sp modelId="{05BE30F9-0712-4C1A-86C2-ACAA1ADD4943}">
      <dsp:nvSpPr>
        <dsp:cNvPr id="0" name=""/>
        <dsp:cNvSpPr/>
      </dsp:nvSpPr>
      <dsp:spPr>
        <a:xfrm>
          <a:off x="3394652" y="1116174"/>
          <a:ext cx="3764837" cy="15059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ADD MORE SALT</a:t>
          </a:r>
          <a:endParaRPr lang="es-ES" sz="3600" kern="1200" dirty="0"/>
        </a:p>
      </dsp:txBody>
      <dsp:txXfrm>
        <a:off x="4147620" y="1116174"/>
        <a:ext cx="2258902" cy="1505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E3AF2-FDB0-4D05-9C4B-A3F1CFFACE1A}">
      <dsp:nvSpPr>
        <dsp:cNvPr id="0" name=""/>
        <dsp:cNvSpPr/>
      </dsp:nvSpPr>
      <dsp:spPr>
        <a:xfrm>
          <a:off x="6298" y="1116174"/>
          <a:ext cx="3764837" cy="1505935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PRINCESS WINS</a:t>
          </a:r>
          <a:endParaRPr lang="es-ES" sz="2800" kern="1200" dirty="0"/>
        </a:p>
      </dsp:txBody>
      <dsp:txXfrm>
        <a:off x="759266" y="1116174"/>
        <a:ext cx="2258902" cy="1505935"/>
      </dsp:txXfrm>
    </dsp:sp>
    <dsp:sp modelId="{05BE30F9-0712-4C1A-86C2-ACAA1ADD4943}">
      <dsp:nvSpPr>
        <dsp:cNvPr id="0" name=""/>
        <dsp:cNvSpPr/>
      </dsp:nvSpPr>
      <dsp:spPr>
        <a:xfrm>
          <a:off x="3394652" y="1116174"/>
          <a:ext cx="3764837" cy="1505935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DON´T ADD SALT</a:t>
          </a:r>
          <a:endParaRPr lang="es-ES" sz="3200" kern="1200" dirty="0"/>
        </a:p>
      </dsp:txBody>
      <dsp:txXfrm>
        <a:off x="4147620" y="1116174"/>
        <a:ext cx="2258902" cy="1505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98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5181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5575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723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85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4840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70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73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81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09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19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33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223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648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449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11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B8EE03-C39B-442B-BD4C-39E6418E077B}" type="datetimeFigureOut">
              <a:rPr lang="es-ES" smtClean="0"/>
              <a:t>20/07/2018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72FC8D-AB46-49FD-B40D-52A678B6A6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07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8ygAW6Qs3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tinyurl.com/ybdqypp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5400" b="1" dirty="0" smtClean="0">
                <a:solidFill>
                  <a:schemeClr val="accent3"/>
                </a:solidFill>
                <a:latin typeface="Bahnschrift Light" panose="020B0502040204020203" pitchFamily="34" charset="0"/>
              </a:rPr>
              <a:t>NATURAL SCIENCE</a:t>
            </a:r>
            <a:br>
              <a:rPr lang="es-ES" sz="5400" b="1" dirty="0" smtClean="0">
                <a:solidFill>
                  <a:schemeClr val="accent3"/>
                </a:solidFill>
                <a:latin typeface="Bahnschrift Light" panose="020B0502040204020203" pitchFamily="34" charset="0"/>
              </a:rPr>
            </a:br>
            <a:r>
              <a:rPr lang="es-ES" sz="5400" b="1" dirty="0" smtClean="0">
                <a:solidFill>
                  <a:schemeClr val="accent3"/>
                </a:solidFill>
                <a:latin typeface="Bahnschrift Light" panose="020B0502040204020203" pitchFamily="34" charset="0"/>
              </a:rPr>
              <a:t>LESSON PLAN:</a:t>
            </a:r>
            <a:br>
              <a:rPr lang="es-ES" sz="5400" b="1" dirty="0" smtClean="0">
                <a:solidFill>
                  <a:schemeClr val="accent3"/>
                </a:solidFill>
                <a:latin typeface="Bahnschrift Light" panose="020B0502040204020203" pitchFamily="34" charset="0"/>
              </a:rPr>
            </a:br>
            <a:r>
              <a:rPr lang="es-ES" sz="5400" b="1" dirty="0" smtClean="0">
                <a:solidFill>
                  <a:schemeClr val="accent3"/>
                </a:solidFill>
                <a:latin typeface="Bahnschrift Light" panose="020B0502040204020203" pitchFamily="34" charset="0"/>
              </a:rPr>
              <a:t>FLOAT OR SINK?</a:t>
            </a:r>
            <a:endParaRPr lang="es-ES" sz="5400" b="1" dirty="0">
              <a:solidFill>
                <a:schemeClr val="accent3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400" b="1" dirty="0" smtClean="0">
                <a:solidFill>
                  <a:schemeClr val="tx1"/>
                </a:solidFill>
              </a:rPr>
              <a:t>2ND GRADE OF PRIMARY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MEASURE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973426" cy="34241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ES" altLang="es-ES" b="1" dirty="0" err="1" smtClean="0"/>
              <a:t>we</a:t>
            </a:r>
            <a:r>
              <a:rPr lang="es-ES" altLang="es-ES" b="1" dirty="0" smtClean="0"/>
              <a:t> </a:t>
            </a:r>
            <a:r>
              <a:rPr lang="es-ES" altLang="es-ES" b="1" dirty="0" err="1" smtClean="0"/>
              <a:t>will</a:t>
            </a:r>
            <a:r>
              <a:rPr lang="es-ES" altLang="es-ES" b="1" dirty="0" smtClean="0"/>
              <a:t> LOOK AT </a:t>
            </a:r>
            <a:r>
              <a:rPr lang="es-ES" altLang="es-ES" cap="none" dirty="0" err="1" smtClean="0"/>
              <a:t>the</a:t>
            </a:r>
            <a:r>
              <a:rPr lang="es-ES" altLang="es-ES" b="1" dirty="0"/>
              <a:t> </a:t>
            </a:r>
            <a:r>
              <a:rPr lang="es-ES" altLang="es-ES" cap="none" dirty="0" err="1" smtClean="0"/>
              <a:t>buoyancy</a:t>
            </a:r>
            <a:r>
              <a:rPr lang="es-ES" altLang="es-ES" cap="none" dirty="0" smtClean="0"/>
              <a:t> of </a:t>
            </a:r>
            <a:r>
              <a:rPr lang="es-ES" altLang="es-ES" cap="none" dirty="0" err="1" smtClean="0"/>
              <a:t>different</a:t>
            </a:r>
            <a:r>
              <a:rPr lang="es-ES" altLang="es-ES" cap="none" dirty="0" smtClean="0"/>
              <a:t> </a:t>
            </a:r>
            <a:r>
              <a:rPr lang="es-ES" altLang="es-ES" cap="none" dirty="0" err="1" smtClean="0"/>
              <a:t>materials</a:t>
            </a:r>
            <a:endParaRPr lang="es-ES" altLang="es-ES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s-ES" altLang="es-ES" b="1" dirty="0" err="1" smtClean="0"/>
              <a:t>We</a:t>
            </a:r>
            <a:r>
              <a:rPr lang="es-ES" altLang="es-ES" b="1" dirty="0" smtClean="0"/>
              <a:t> </a:t>
            </a:r>
            <a:r>
              <a:rPr lang="es-ES" altLang="es-ES" b="1" dirty="0" err="1" smtClean="0"/>
              <a:t>will</a:t>
            </a:r>
            <a:r>
              <a:rPr lang="es-ES" altLang="es-ES" b="1" dirty="0" smtClean="0"/>
              <a:t> </a:t>
            </a:r>
            <a:r>
              <a:rPr lang="es-ES" altLang="es-ES" b="1" dirty="0" err="1" smtClean="0"/>
              <a:t>measure</a:t>
            </a:r>
            <a:r>
              <a:rPr lang="es-ES" altLang="es-ES" b="1" dirty="0" smtClean="0"/>
              <a:t> </a:t>
            </a:r>
          </a:p>
          <a:p>
            <a:pPr lvl="5"/>
            <a:r>
              <a:rPr lang="es-ES" altLang="es-ES" sz="2000" cap="none" dirty="0" err="1" smtClean="0"/>
              <a:t>the</a:t>
            </a:r>
            <a:r>
              <a:rPr lang="es-ES" altLang="es-ES" sz="2000" cap="none" dirty="0" smtClean="0"/>
              <a:t> time </a:t>
            </a:r>
            <a:r>
              <a:rPr lang="es-ES" altLang="es-ES" sz="2000" cap="none" dirty="0" err="1" smtClean="0"/>
              <a:t>some</a:t>
            </a:r>
            <a:r>
              <a:rPr lang="es-ES" altLang="es-ES" sz="2000" cap="none" dirty="0" smtClean="0"/>
              <a:t> </a:t>
            </a:r>
            <a:r>
              <a:rPr lang="es-ES" altLang="es-ES" sz="2000" cap="none" dirty="0" err="1" smtClean="0"/>
              <a:t>objects</a:t>
            </a:r>
            <a:r>
              <a:rPr lang="es-ES" altLang="es-ES" sz="2000" cap="none" dirty="0" smtClean="0"/>
              <a:t> </a:t>
            </a:r>
            <a:r>
              <a:rPr lang="es-ES" altLang="es-ES" sz="2000" cap="none" dirty="0" err="1" smtClean="0"/>
              <a:t>take</a:t>
            </a:r>
            <a:r>
              <a:rPr lang="es-ES" altLang="es-ES" sz="2000" cap="none" dirty="0" smtClean="0"/>
              <a:t> to </a:t>
            </a:r>
            <a:r>
              <a:rPr lang="es-ES" altLang="es-ES" sz="2000" cap="none" dirty="0" err="1" smtClean="0"/>
              <a:t>sink</a:t>
            </a:r>
            <a:r>
              <a:rPr lang="es-ES" altLang="es-ES" sz="2000" cap="none" dirty="0"/>
              <a:t> </a:t>
            </a:r>
            <a:r>
              <a:rPr lang="es-ES" altLang="es-ES" sz="2000" cap="none" dirty="0" smtClean="0"/>
              <a:t>(in </a:t>
            </a:r>
            <a:r>
              <a:rPr lang="es-ES" altLang="es-ES" sz="2000" cap="none" dirty="0" err="1" smtClean="0"/>
              <a:t>seconds</a:t>
            </a:r>
            <a:r>
              <a:rPr lang="es-ES" altLang="es-ES" sz="2000" cap="none" dirty="0" smtClean="0"/>
              <a:t>)</a:t>
            </a:r>
          </a:p>
          <a:p>
            <a:pPr lvl="5"/>
            <a:r>
              <a:rPr lang="es-ES" altLang="es-ES" sz="2000" cap="none" dirty="0" err="1" smtClean="0"/>
              <a:t>The</a:t>
            </a:r>
            <a:r>
              <a:rPr lang="es-ES" altLang="es-ES" sz="2000" cap="none" dirty="0" smtClean="0"/>
              <a:t> </a:t>
            </a:r>
            <a:r>
              <a:rPr lang="es-ES" altLang="es-ES" sz="2000" cap="none" dirty="0" err="1" smtClean="0"/>
              <a:t>amount</a:t>
            </a:r>
            <a:r>
              <a:rPr lang="es-ES" altLang="es-ES" sz="2000" cap="none" dirty="0" smtClean="0"/>
              <a:t> of </a:t>
            </a:r>
            <a:r>
              <a:rPr lang="es-ES" altLang="es-ES" sz="2000" cap="none" dirty="0" err="1" smtClean="0"/>
              <a:t>salt</a:t>
            </a:r>
            <a:r>
              <a:rPr lang="es-ES" altLang="es-ES" sz="2000" cap="none" dirty="0" smtClean="0"/>
              <a:t> </a:t>
            </a:r>
            <a:r>
              <a:rPr lang="es-ES" altLang="es-ES" sz="2000" cap="none" dirty="0" err="1" smtClean="0"/>
              <a:t>we</a:t>
            </a:r>
            <a:r>
              <a:rPr lang="es-ES" altLang="es-ES" sz="2000" cap="none" dirty="0" smtClean="0"/>
              <a:t> </a:t>
            </a:r>
            <a:r>
              <a:rPr lang="es-ES" altLang="es-ES" sz="2000" cap="none" dirty="0" err="1" smtClean="0"/>
              <a:t>need</a:t>
            </a:r>
            <a:r>
              <a:rPr lang="es-ES" altLang="es-ES" sz="2000" cap="none" dirty="0" smtClean="0"/>
              <a:t> to </a:t>
            </a:r>
            <a:r>
              <a:rPr lang="es-ES" altLang="es-ES" sz="2000" cap="none" dirty="0" err="1" smtClean="0"/>
              <a:t>change</a:t>
            </a:r>
            <a:r>
              <a:rPr lang="es-ES" altLang="es-ES" sz="2000" cap="none" dirty="0" smtClean="0"/>
              <a:t> </a:t>
            </a:r>
            <a:r>
              <a:rPr lang="es-ES" altLang="es-ES" sz="2000" cap="none" dirty="0" err="1" smtClean="0"/>
              <a:t>the</a:t>
            </a:r>
            <a:r>
              <a:rPr lang="es-ES" altLang="es-ES" sz="2000" cap="none" dirty="0" smtClean="0"/>
              <a:t> </a:t>
            </a:r>
            <a:r>
              <a:rPr lang="es-ES" altLang="es-ES" sz="2000" cap="none" dirty="0" err="1" smtClean="0"/>
              <a:t>buoyancy</a:t>
            </a:r>
            <a:r>
              <a:rPr lang="es-ES" altLang="es-ES" sz="2000" cap="none" dirty="0" smtClean="0"/>
              <a:t> of </a:t>
            </a:r>
            <a:r>
              <a:rPr lang="es-ES" altLang="es-ES" sz="2000" cap="none" dirty="0" err="1" smtClean="0"/>
              <a:t>some</a:t>
            </a:r>
            <a:r>
              <a:rPr lang="es-ES" altLang="es-ES" sz="2000" cap="none" dirty="0" smtClean="0"/>
              <a:t> </a:t>
            </a:r>
            <a:r>
              <a:rPr lang="es-ES" altLang="es-ES" sz="2000" cap="none" dirty="0" err="1" smtClean="0"/>
              <a:t>objects</a:t>
            </a:r>
            <a:r>
              <a:rPr lang="es-ES" altLang="es-ES" sz="2000" cap="none" dirty="0" smtClean="0"/>
              <a:t>(</a:t>
            </a:r>
            <a:r>
              <a:rPr lang="es-ES" altLang="es-ES" sz="2000" cap="none" dirty="0" err="1" smtClean="0"/>
              <a:t>tablespoons</a:t>
            </a:r>
            <a:r>
              <a:rPr lang="es-ES" altLang="es-ES" sz="2000" cap="none" dirty="0" smtClean="0"/>
              <a:t>)</a:t>
            </a:r>
          </a:p>
          <a:p>
            <a:pPr lvl="5"/>
            <a:endParaRPr lang="es-ES" altLang="es-ES" sz="1800" cap="none" dirty="0"/>
          </a:p>
          <a:p>
            <a:pPr>
              <a:buNone/>
            </a:pPr>
            <a:endParaRPr lang="es-ES" altLang="es-ES" cap="none" dirty="0" smtClean="0"/>
          </a:p>
          <a:p>
            <a:pPr>
              <a:buNone/>
            </a:pPr>
            <a:endParaRPr lang="es-ES" alt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4396419"/>
            <a:ext cx="3325294" cy="218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3732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2668" y="101896"/>
            <a:ext cx="10364451" cy="1653990"/>
          </a:xfrm>
        </p:spPr>
        <p:txBody>
          <a:bodyPr/>
          <a:lstStyle/>
          <a:p>
            <a:r>
              <a:rPr lang="es-ES" b="1" u="sng" dirty="0" err="1" smtClean="0">
                <a:solidFill>
                  <a:schemeClr val="tx2">
                    <a:lumMod val="50000"/>
                  </a:schemeClr>
                </a:solidFill>
              </a:rPr>
              <a:t>End</a:t>
            </a:r>
            <a:r>
              <a:rPr lang="es-ES" b="1" u="sng" dirty="0" smtClean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b="1" u="sng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b="1" u="sng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b="1" u="sng" dirty="0" err="1" smtClean="0">
                <a:solidFill>
                  <a:schemeClr val="tx2">
                    <a:lumMod val="50000"/>
                  </a:schemeClr>
                </a:solidFill>
              </a:rPr>
              <a:t>story</a:t>
            </a:r>
            <a:r>
              <a:rPr lang="es-ES" b="1" u="sng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s-ES" b="1" u="sng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s-ES" b="1" u="sng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s-ES" b="1" u="sng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What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would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you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 do </a:t>
            </a:r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if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…</a:t>
            </a:r>
            <a:endParaRPr lang="es-ES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20" y="-318410"/>
            <a:ext cx="3469480" cy="3469480"/>
          </a:xfr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39739742"/>
              </p:ext>
            </p:extLst>
          </p:nvPr>
        </p:nvGraphicFramePr>
        <p:xfrm>
          <a:off x="2032000" y="1436581"/>
          <a:ext cx="7165788" cy="373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99173694"/>
              </p:ext>
            </p:extLst>
          </p:nvPr>
        </p:nvGraphicFramePr>
        <p:xfrm>
          <a:off x="2032000" y="3460376"/>
          <a:ext cx="7165788" cy="373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5727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1012" y="218961"/>
            <a:ext cx="8689976" cy="1171958"/>
          </a:xfrm>
        </p:spPr>
        <p:txBody>
          <a:bodyPr/>
          <a:lstStyle/>
          <a:p>
            <a:r>
              <a:rPr lang="es-ES" dirty="0" smtClean="0"/>
              <a:t>LEARNING OBJECTIVES</a:t>
            </a:r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51244670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727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STORY: THE SMARTYPANTS PRINCESS (ADAPTATION)</a:t>
            </a:r>
          </a:p>
        </p:txBody>
      </p:sp>
      <p:pic>
        <p:nvPicPr>
          <p:cNvPr id="4" name="f8ygAW6Qs3o"/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7560" y="1716161"/>
            <a:ext cx="8746902" cy="492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60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45672" y="450761"/>
            <a:ext cx="8922327" cy="809233"/>
          </a:xfrm>
        </p:spPr>
        <p:txBody>
          <a:bodyPr/>
          <a:lstStyle/>
          <a:p>
            <a:r>
              <a:rPr lang="es-ES" b="1" dirty="0" smtClean="0">
                <a:solidFill>
                  <a:schemeClr val="tx2"/>
                </a:solidFill>
              </a:rPr>
              <a:t>LEARNING  ACTIVITIES</a:t>
            </a:r>
            <a:endParaRPr lang="es-ES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34059374"/>
              </p:ext>
            </p:extLst>
          </p:nvPr>
        </p:nvGraphicFramePr>
        <p:xfrm>
          <a:off x="1216272" y="1612494"/>
          <a:ext cx="9981125" cy="4818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309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57018" y="2367092"/>
            <a:ext cx="11120582" cy="4061417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 smtClean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 smtClean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tinyurl.com/ybdqyppe</a:t>
            </a:r>
            <a:endParaRPr lang="en-GB" dirty="0" smtClean="0"/>
          </a:p>
          <a:p>
            <a:endParaRPr lang="es-ES" dirty="0"/>
          </a:p>
          <a:p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691" y="498445"/>
            <a:ext cx="4913745" cy="55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02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84525"/>
          </a:xfrm>
        </p:spPr>
        <p:txBody>
          <a:bodyPr/>
          <a:lstStyle/>
          <a:p>
            <a:pPr algn="ctr"/>
            <a:r>
              <a:rPr lang="es-ES" sz="4000" b="1" dirty="0" smtClean="0">
                <a:solidFill>
                  <a:schemeClr val="accent3"/>
                </a:solidFill>
              </a:rPr>
              <a:t>QUESTIONS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es-ES" dirty="0" smtClean="0"/>
              <a:t>WHAT IF WE CHANGE THE MATERIAL THE RING IS MADE OF?</a:t>
            </a:r>
          </a:p>
          <a:p>
            <a:r>
              <a:rPr lang="es-ES" dirty="0" smtClean="0"/>
              <a:t>WOOD</a:t>
            </a:r>
          </a:p>
          <a:p>
            <a:r>
              <a:rPr lang="es-ES" dirty="0" smtClean="0"/>
              <a:t>PLASTIC</a:t>
            </a:r>
          </a:p>
          <a:p>
            <a:r>
              <a:rPr lang="es-ES" dirty="0" smtClean="0"/>
              <a:t>COTTON</a:t>
            </a:r>
          </a:p>
          <a:p>
            <a:r>
              <a:rPr lang="es-ES" dirty="0" smtClean="0"/>
              <a:t>PAPER</a:t>
            </a:r>
          </a:p>
          <a:p>
            <a:r>
              <a:rPr lang="es-ES" dirty="0" smtClean="0"/>
              <a:t>METAL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418786" cy="3424107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es-ES" dirty="0" smtClean="0"/>
              <a:t>WHAT ARE WE GOING TO SEE HAPPENING 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8319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627" y="-442787"/>
            <a:ext cx="10364452" cy="1605094"/>
          </a:xfrm>
        </p:spPr>
        <p:txBody>
          <a:bodyPr/>
          <a:lstStyle/>
          <a:p>
            <a:r>
              <a:rPr lang="es-ES" dirty="0" smtClean="0"/>
              <a:t>PREDICTIONS</a:t>
            </a:r>
            <a:endParaRPr lang="es-ES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Marcador de texto 14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413"/>
            <a:ext cx="963613" cy="96678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3" y="3104684"/>
            <a:ext cx="1621796" cy="13379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0" y="4532313"/>
            <a:ext cx="1510553" cy="15105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94" y="1028295"/>
            <a:ext cx="1680882" cy="11211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95" y="2144876"/>
            <a:ext cx="1660264" cy="12451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803" y="3525326"/>
            <a:ext cx="1604191" cy="12031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97" y="4908177"/>
            <a:ext cx="1716779" cy="1330846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147032"/>
              </p:ext>
            </p:extLst>
          </p:nvPr>
        </p:nvGraphicFramePr>
        <p:xfrm>
          <a:off x="1526162" y="871626"/>
          <a:ext cx="7642780" cy="530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9670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r>
                        <a:rPr lang="es-ES" dirty="0" smtClean="0">
                          <a:solidFill>
                            <a:srgbClr val="7030A0"/>
                          </a:solidFill>
                        </a:rPr>
                        <a:t>FLOAT</a:t>
                      </a:r>
                      <a:endParaRPr lang="es-ES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r>
                        <a:rPr lang="es-ES" dirty="0" smtClean="0">
                          <a:solidFill>
                            <a:srgbClr val="7030A0"/>
                          </a:solidFill>
                        </a:rPr>
                        <a:t>SINK</a:t>
                      </a:r>
                      <a:endParaRPr lang="es-ES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670">
                <a:tc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r>
                        <a:rPr lang="es-ES" dirty="0" err="1" smtClean="0"/>
                        <a:t>Ball</a:t>
                      </a:r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Surprise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egg</a:t>
                      </a:r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670">
                <a:tc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endParaRPr lang="es-ES" dirty="0" smtClean="0"/>
                    </a:p>
                    <a:p>
                      <a:pPr algn="ctr"/>
                      <a:r>
                        <a:rPr lang="es-ES" dirty="0" err="1" smtClean="0"/>
                        <a:t>Monster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truck</a:t>
                      </a:r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Race</a:t>
                      </a:r>
                      <a:r>
                        <a:rPr lang="es-ES" dirty="0" smtClean="0"/>
                        <a:t> car</a:t>
                      </a:r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670">
                <a:tc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endParaRPr lang="es-ES" dirty="0" smtClean="0"/>
                    </a:p>
                    <a:p>
                      <a:pPr algn="ctr"/>
                      <a:endParaRPr lang="es-ES" dirty="0" smtClean="0"/>
                    </a:p>
                    <a:p>
                      <a:pPr algn="ctr"/>
                      <a:r>
                        <a:rPr lang="es-ES" dirty="0" err="1" smtClean="0"/>
                        <a:t>Rubik´s</a:t>
                      </a:r>
                      <a:r>
                        <a:rPr lang="es-ES" dirty="0" smtClean="0"/>
                        <a:t> cube</a:t>
                      </a:r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Green </a:t>
                      </a:r>
                      <a:r>
                        <a:rPr lang="es-ES" dirty="0" err="1" smtClean="0"/>
                        <a:t>slime</a:t>
                      </a:r>
                      <a:endParaRPr lang="es-ES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67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Whoope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cushion</a:t>
                      </a:r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693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558" y="365125"/>
            <a:ext cx="10760242" cy="1325563"/>
          </a:xfrm>
        </p:spPr>
        <p:txBody>
          <a:bodyPr>
            <a:normAutofit/>
          </a:bodyPr>
          <a:lstStyle/>
          <a:p>
            <a:r>
              <a:rPr lang="es-ES" sz="4800" b="1" dirty="0">
                <a:solidFill>
                  <a:schemeClr val="tx2"/>
                </a:solidFill>
              </a:rPr>
              <a:t>ENQUIRY TASK : EXPERIMENT</a:t>
            </a: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073" y="1879023"/>
            <a:ext cx="8282739" cy="465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02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>
                <a:solidFill>
                  <a:schemeClr val="tx2"/>
                </a:solidFill>
              </a:rPr>
              <a:t>SCIENTIFIC INVESTIGATION PLANNER: BUOYANCY (THINGS THAT FLOAT/SINK)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DEPENDENT VARIABLE</a:t>
            </a:r>
            <a:endParaRPr lang="es-ES" sz="28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WE CAN MEASURE</a:t>
            </a:r>
          </a:p>
          <a:p>
            <a:r>
              <a:rPr lang="es-ES" dirty="0" smtClean="0"/>
              <a:t>THE TIME THAT SOME THINGS TAKE TO SINK.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INDEPENDENT VARIABLE</a:t>
            </a:r>
            <a:endParaRPr lang="es-ES" sz="28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WE CAN CHANGE</a:t>
            </a:r>
          </a:p>
          <a:p>
            <a:pPr algn="ctr"/>
            <a:r>
              <a:rPr lang="es-ES" dirty="0" smtClean="0"/>
              <a:t>SIZES</a:t>
            </a:r>
          </a:p>
          <a:p>
            <a:pPr algn="ctr"/>
            <a:r>
              <a:rPr lang="es-ES" dirty="0" smtClean="0"/>
              <a:t>LIQUID (PROPERTIES)</a:t>
            </a:r>
          </a:p>
          <a:p>
            <a:pPr algn="ctr"/>
            <a:r>
              <a:rPr lang="es-ES" dirty="0" smtClean="0"/>
              <a:t>MATERIALS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4251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284</TotalTime>
  <Words>225</Words>
  <Application>Microsoft Office PowerPoint</Application>
  <PresentationFormat>Panorámica</PresentationFormat>
  <Paragraphs>73</Paragraphs>
  <Slides>11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Bahnschrift Light</vt:lpstr>
      <vt:lpstr>Tw Cen MT</vt:lpstr>
      <vt:lpstr>Wingdings</vt:lpstr>
      <vt:lpstr>Gota</vt:lpstr>
      <vt:lpstr>NATURAL SCIENCE LESSON PLAN: FLOAT OR SINK?</vt:lpstr>
      <vt:lpstr>LEARNING OBJECTIVES</vt:lpstr>
      <vt:lpstr>STORY: THE SMARTYPANTS PRINCESS (ADAPTATION)</vt:lpstr>
      <vt:lpstr>LEARNING  ACTIVITIES</vt:lpstr>
      <vt:lpstr>Presentación de PowerPoint</vt:lpstr>
      <vt:lpstr>QUESTIONS:</vt:lpstr>
      <vt:lpstr>PREDICTIONS</vt:lpstr>
      <vt:lpstr>ENQUIRY TASK : EXPERIMENT</vt:lpstr>
      <vt:lpstr>SCIENTIFIC INVESTIGATION PLANNER: BUOYANCY (THINGS THAT FLOAT/SINK)</vt:lpstr>
      <vt:lpstr>MEASURE</vt:lpstr>
      <vt:lpstr>End of the story  What would you do if…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PLAN</dc:title>
  <dc:creator>ana elorriaga ruiz</dc:creator>
  <cp:lastModifiedBy>Maria</cp:lastModifiedBy>
  <cp:revision>41</cp:revision>
  <dcterms:created xsi:type="dcterms:W3CDTF">2018-07-18T15:21:50Z</dcterms:created>
  <dcterms:modified xsi:type="dcterms:W3CDTF">2018-07-20T07:41:00Z</dcterms:modified>
</cp:coreProperties>
</file>